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21"/>
  </p:notesMasterIdLst>
  <p:sldIdLst>
    <p:sldId id="258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FE74ED4-AA88-4BD1-8B22-6D87B6D26DFC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FDFC556-B229-4063-BD53-D1F14E4DC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up-to-date as of:</a:t>
            </a:r>
            <a:r>
              <a:rPr lang="en-US"/>
              <a:t/>
            </a:r>
            <a:br>
              <a:rPr lang="en-US"/>
            </a:br>
            <a:r>
              <a:rPr lang="en-US" b="1"/>
              <a:t>November 12</a:t>
            </a:r>
            <a:r>
              <a:rPr lang="en-US" b="1" baseline="30000"/>
              <a:t>th</a:t>
            </a:r>
            <a:r>
              <a:rPr lang="en-US" b="1"/>
              <a:t> 2018</a:t>
            </a:r>
          </a:p>
          <a:p>
            <a:r>
              <a:rPr lang="en-US" smtClean="0"/>
              <a:t>ZIMS </a:t>
            </a:r>
            <a:r>
              <a:rPr lang="en-US" dirty="0" smtClean="0"/>
              <a:t>is developed in an “agile” method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means that it is updated every two weeks, sometimes with additional releases in between!</a:t>
            </a:r>
          </a:p>
          <a:p>
            <a:r>
              <a:rPr lang="en-US" dirty="0" smtClean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Content_x0020_Last_x0020_Updated_x0020_on_x003a_ xmlns="00558959-21e2-49b6-8bc1-d46e8fb3ce16" xsi:nil="true"/>
    <Module xmlns="00558959-21e2-49b6-8bc1-d46e8fb3ce16" xsi:nil="true"/>
    <Review xmlns="00558959-21e2-49b6-8bc1-d46e8fb3ce16">None needed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BEECF51A-2C9F-40A8-9185-1E7AEFC359BC}"/>
</file>

<file path=customXml/itemProps2.xml><?xml version="1.0" encoding="utf-8"?>
<ds:datastoreItem xmlns:ds="http://schemas.openxmlformats.org/officeDocument/2006/customXml" ds:itemID="{6AEAC167-0750-4C67-964C-BD0123EFB62B}"/>
</file>

<file path=customXml/itemProps3.xml><?xml version="1.0" encoding="utf-8"?>
<ds:datastoreItem xmlns:ds="http://schemas.openxmlformats.org/officeDocument/2006/customXml" ds:itemID="{8F411F81-0E73-4C79-802B-38D71B19BE0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12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ZIMS Updates!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Josh Courteau</cp:lastModifiedBy>
  <cp:revision>46</cp:revision>
  <cp:lastPrinted>2018-01-25T17:41:21Z</cp:lastPrinted>
  <dcterms:created xsi:type="dcterms:W3CDTF">2016-07-26T18:48:10Z</dcterms:created>
  <dcterms:modified xsi:type="dcterms:W3CDTF">2018-11-12T18:58:10Z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</Properties>
</file>