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8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9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10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11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12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3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14.xml" ContentType="application/vnd.openxmlformats-officedocument.them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5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4" r:id="rId5"/>
    <p:sldMasterId id="2147483704" r:id="rId6"/>
    <p:sldMasterId id="2147483714" r:id="rId7"/>
    <p:sldMasterId id="2147483724" r:id="rId8"/>
    <p:sldMasterId id="2147483734" r:id="rId9"/>
    <p:sldMasterId id="2147483744" r:id="rId10"/>
    <p:sldMasterId id="2147483764" r:id="rId11"/>
    <p:sldMasterId id="2147483754" r:id="rId12"/>
    <p:sldMasterId id="2147483774" r:id="rId13"/>
    <p:sldMasterId id="2147483784" r:id="rId14"/>
    <p:sldMasterId id="2147483794" r:id="rId15"/>
    <p:sldMasterId id="2147483814" r:id="rId16"/>
    <p:sldMasterId id="2147483804" r:id="rId17"/>
    <p:sldMasterId id="2147483834" r:id="rId18"/>
    <p:sldMasterId id="2147483824" r:id="rId19"/>
  </p:sldMasterIdLst>
  <p:notesMasterIdLst>
    <p:notesMasterId r:id="rId22"/>
  </p:notesMasterIdLst>
  <p:sldIdLst>
    <p:sldId id="256" r:id="rId20"/>
    <p:sldId id="25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136"/>
    <a:srgbClr val="41C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Master" Target="slideMasters/slideMaster1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8D0FE-1C4D-44A8-A7B9-B50C71439E05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8074E-E418-4D3E-BBB2-227A84450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0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7269F-D690-49CA-A0F1-11FAE202FE0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9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9606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7025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156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9115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418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27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49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1408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686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03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7066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8754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9028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203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5383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7837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9602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0015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68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0027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43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3680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6948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065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3170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432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4701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5359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8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9536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6155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52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6378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3205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920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7268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6719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7105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17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7393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7461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4574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83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9889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6504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3166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5621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117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9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2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0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2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38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60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04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57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20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76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01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17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78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5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77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36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9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869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78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758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67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625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732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051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036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384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375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271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888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956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063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788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052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7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248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877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45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7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571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71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318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981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5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974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789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633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5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2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368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519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7606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843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2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937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110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775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254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811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9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293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212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2505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9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411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047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1048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1084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9648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409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5415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0282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85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484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666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8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1453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224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927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694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5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7568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22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7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48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252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642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075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7414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7119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4965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B76-7418-4AE9-B270-0509E432ACFA}" type="datetimeFigureOut">
              <a:rPr lang="en-US" smtClean="0"/>
              <a:t>12-Nov-18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2E6A-C85A-496C-95D0-8B82A264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75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image" Target="../media/image9.jpeg"/><Relationship Id="rId5" Type="http://schemas.openxmlformats.org/officeDocument/2006/relationships/slideLayout" Target="../slideLayouts/slideLayout86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image" Target="../media/image10.jpeg"/><Relationship Id="rId5" Type="http://schemas.openxmlformats.org/officeDocument/2006/relationships/slideLayout" Target="../slideLayouts/slideLayout95.xml"/><Relationship Id="rId10" Type="http://schemas.openxmlformats.org/officeDocument/2006/relationships/theme" Target="../theme/theme11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image" Target="../media/image11.jpeg"/><Relationship Id="rId5" Type="http://schemas.openxmlformats.org/officeDocument/2006/relationships/slideLayout" Target="../slideLayouts/slideLayout104.xml"/><Relationship Id="rId10" Type="http://schemas.openxmlformats.org/officeDocument/2006/relationships/theme" Target="../theme/theme12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image" Target="../media/image12.jpeg"/><Relationship Id="rId5" Type="http://schemas.openxmlformats.org/officeDocument/2006/relationships/slideLayout" Target="../slideLayouts/slideLayout113.xml"/><Relationship Id="rId10" Type="http://schemas.openxmlformats.org/officeDocument/2006/relationships/theme" Target="../theme/theme13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image" Target="../media/image13.jpeg"/><Relationship Id="rId5" Type="http://schemas.openxmlformats.org/officeDocument/2006/relationships/slideLayout" Target="../slideLayouts/slideLayout122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image" Target="../media/image14.jpeg"/><Relationship Id="rId5" Type="http://schemas.openxmlformats.org/officeDocument/2006/relationships/slideLayout" Target="../slideLayouts/slideLayout131.xml"/><Relationship Id="rId10" Type="http://schemas.openxmlformats.org/officeDocument/2006/relationships/theme" Target="../theme/theme15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image" Target="../media/image15.jpeg"/><Relationship Id="rId5" Type="http://schemas.openxmlformats.org/officeDocument/2006/relationships/slideLayout" Target="../slideLayouts/slideLayout140.xml"/><Relationship Id="rId10" Type="http://schemas.openxmlformats.org/officeDocument/2006/relationships/theme" Target="../theme/theme16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41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0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59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image" Target="../media/image7.jpeg"/><Relationship Id="rId5" Type="http://schemas.openxmlformats.org/officeDocument/2006/relationships/slideLayout" Target="../slideLayouts/slideLayout68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image" Target="../media/image8.jpeg"/><Relationship Id="rId5" Type="http://schemas.openxmlformats.org/officeDocument/2006/relationships/slideLayout" Target="../slideLayouts/slideLayout77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21493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2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8" y="4884821"/>
            <a:ext cx="1482545" cy="189436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4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5" y="5257799"/>
            <a:ext cx="1995186" cy="157316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8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4" y="4843692"/>
            <a:ext cx="1471945" cy="195390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" y="5130081"/>
            <a:ext cx="1568449" cy="170848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6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6" y="4692315"/>
            <a:ext cx="1330250" cy="214162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5" y="5685988"/>
            <a:ext cx="2198327" cy="10902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596" y="5554245"/>
            <a:ext cx="2259529" cy="130700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9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21493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1" r="4575"/>
          <a:stretch/>
        </p:blipFill>
        <p:spPr>
          <a:xfrm>
            <a:off x="48128" y="5486401"/>
            <a:ext cx="1973154" cy="124046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1" t="9069" r="8974" b="8111"/>
          <a:stretch/>
        </p:blipFill>
        <p:spPr>
          <a:xfrm>
            <a:off x="183160" y="5069192"/>
            <a:ext cx="1755332" cy="162102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1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04"/>
          <a:stretch/>
        </p:blipFill>
        <p:spPr>
          <a:xfrm>
            <a:off x="108358" y="4812632"/>
            <a:ext cx="1546375" cy="194911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060315" y="4250986"/>
            <a:ext cx="1410511" cy="2500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0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4" t="7741" r="19843"/>
          <a:stretch/>
        </p:blipFill>
        <p:spPr>
          <a:xfrm>
            <a:off x="89233" y="4941460"/>
            <a:ext cx="1992230" cy="176873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9"/>
          <a:stretch/>
        </p:blipFill>
        <p:spPr>
          <a:xfrm>
            <a:off x="97315" y="4728411"/>
            <a:ext cx="1425357" cy="202010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9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ADD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80" b="5102"/>
          <a:stretch/>
        </p:blipFill>
        <p:spPr>
          <a:xfrm>
            <a:off x="106645" y="5612725"/>
            <a:ext cx="2059039" cy="112085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04282" y="223737"/>
            <a:ext cx="8725709" cy="6394294"/>
          </a:xfrm>
          <a:prstGeom prst="roundRect">
            <a:avLst/>
          </a:prstGeom>
          <a:noFill/>
          <a:ln w="19050">
            <a:solidFill>
              <a:srgbClr val="41C7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47"/>
          <a:stretch/>
        </p:blipFill>
        <p:spPr>
          <a:xfrm>
            <a:off x="78521" y="5534879"/>
            <a:ext cx="2219512" cy="115371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418306" y="5586984"/>
            <a:ext cx="3249039" cy="1210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40" y="5760720"/>
            <a:ext cx="2760056" cy="790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664" y="63733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83FB76-7418-4AE9-B270-0509E432ACFA}" type="datetimeFigureOut">
              <a:rPr lang="en-US" smtClean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8717" y="6214934"/>
            <a:ext cx="2958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914" y="63687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A12E6A-C85A-496C-95D0-8B82A2649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raining.species360.org/updat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43564"/>
          </a:xfrm>
        </p:spPr>
        <p:txBody>
          <a:bodyPr>
            <a:normAutofit/>
          </a:bodyPr>
          <a:lstStyle/>
          <a:p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211" y="3022487"/>
            <a:ext cx="6858000" cy="233512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1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ZIMS Updates!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PowerPoint is up-to-date as of: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__</a:t>
            </a:r>
            <a:r>
              <a:rPr lang="en-US" b="1" smtClean="0"/>
              <a:t>ENTER CURRENT DATE__</a:t>
            </a:r>
            <a:endParaRPr lang="en-US" b="1" dirty="0" smtClean="0"/>
          </a:p>
          <a:p>
            <a:r>
              <a:rPr lang="en-US" dirty="0" smtClean="0"/>
              <a:t>ZIMS is developed in an “agile” method</a:t>
            </a:r>
          </a:p>
          <a:p>
            <a:r>
              <a:rPr lang="en-US" dirty="0" smtClean="0"/>
              <a:t>This means that it is updated every two weeks, sometimes with additional releases in between!</a:t>
            </a:r>
          </a:p>
          <a:p>
            <a:r>
              <a:rPr lang="en-US" dirty="0" smtClean="0"/>
              <a:t>Use the link below to see if there have been any updates to this topic since the date above: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http://training.species360.org/updates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D845-87D6-4E2D-87A9-740235A144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(1) Blue - 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42576353-DC84-4281-AAC2-71870E42330C}"/>
    </a:ext>
  </a:extLst>
</a:theme>
</file>

<file path=ppt/theme/theme10.xml><?xml version="1.0" encoding="utf-8"?>
<a:theme xmlns:a="http://schemas.openxmlformats.org/drawingml/2006/main" name="(10) Green - Rabbi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94E4E1FF-8188-4F88-B4B6-4C296D69568A}"/>
    </a:ext>
  </a:extLst>
</a:theme>
</file>

<file path=ppt/theme/theme11.xml><?xml version="1.0" encoding="utf-8"?>
<a:theme xmlns:a="http://schemas.openxmlformats.org/drawingml/2006/main" name="(11) Blue - Blue Quaker Coup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94E4E1FF-8188-4F88-B4B6-4C296D69568A}"/>
    </a:ext>
  </a:extLst>
</a:theme>
</file>

<file path=ppt/theme/theme12.xml><?xml version="1.0" encoding="utf-8"?>
<a:theme xmlns:a="http://schemas.openxmlformats.org/drawingml/2006/main" name="(12) Green - Maca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C3C3911B-AC60-4967-92DE-F85BA67014D3}"/>
    </a:ext>
  </a:extLst>
</a:theme>
</file>

<file path=ppt/theme/theme13.xml><?xml version="1.0" encoding="utf-8"?>
<a:theme xmlns:a="http://schemas.openxmlformats.org/drawingml/2006/main" name="(13) Blue - Koal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94E4E1FF-8188-4F88-B4B6-4C296D69568A}"/>
    </a:ext>
  </a:extLst>
</a:theme>
</file>

<file path=ppt/theme/theme14.xml><?xml version="1.0" encoding="utf-8"?>
<a:theme xmlns:a="http://schemas.openxmlformats.org/drawingml/2006/main" name="(14) Green - Ow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C3C3911B-AC60-4967-92DE-F85BA67014D3}"/>
    </a:ext>
  </a:extLst>
</a:theme>
</file>

<file path=ppt/theme/theme15.xml><?xml version="1.0" encoding="utf-8"?>
<a:theme xmlns:a="http://schemas.openxmlformats.org/drawingml/2006/main" name="(15) Blue - Veiled Chamele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94E4E1FF-8188-4F88-B4B6-4C296D69568A}"/>
    </a:ext>
  </a:extLst>
</a:theme>
</file>

<file path=ppt/theme/theme16.xml><?xml version="1.0" encoding="utf-8"?>
<a:theme xmlns:a="http://schemas.openxmlformats.org/drawingml/2006/main" name="(16) Green - Marmose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C3C3911B-AC60-4967-92DE-F85BA67014D3}"/>
    </a:ext>
  </a:extLst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(2) Blank - Gree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92FBA392-93F9-4672-979A-DDB0173D484F}"/>
    </a:ext>
  </a:extLst>
</a:theme>
</file>

<file path=ppt/theme/theme3.xml><?xml version="1.0" encoding="utf-8"?>
<a:theme xmlns:a="http://schemas.openxmlformats.org/drawingml/2006/main" name="(3) Blue - Ott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F58A149C-9E42-42D6-B2B5-449F2AB7BED4}"/>
    </a:ext>
  </a:extLst>
</a:theme>
</file>

<file path=ppt/theme/theme4.xml><?xml version="1.0" encoding="utf-8"?>
<a:theme xmlns:a="http://schemas.openxmlformats.org/drawingml/2006/main" name="(4) Green - Lionfish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5985855A-7AA0-49A7-9E03-300763934C77}"/>
    </a:ext>
  </a:extLst>
</a:theme>
</file>

<file path=ppt/theme/theme5.xml><?xml version="1.0" encoding="utf-8"?>
<a:theme xmlns:a="http://schemas.openxmlformats.org/drawingml/2006/main" name="(5) Blue - Kangaro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AF27538D-FF1A-4A67-AF76-8439D1E41204}"/>
    </a:ext>
  </a:extLst>
</a:theme>
</file>

<file path=ppt/theme/theme6.xml><?xml version="1.0" encoding="utf-8"?>
<a:theme xmlns:a="http://schemas.openxmlformats.org/drawingml/2006/main" name="(6) Green - Fennec Fox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55ABDF0A-A37B-4D42-ADAC-579AE600B6F5}"/>
    </a:ext>
  </a:extLst>
</a:theme>
</file>

<file path=ppt/theme/theme7.xml><?xml version="1.0" encoding="utf-8"?>
<a:theme xmlns:a="http://schemas.openxmlformats.org/drawingml/2006/main" name="(7) Blue - Red-Crowned Cran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8CCD2B64-7F49-4174-B75F-2CA96AEEF3D7}"/>
    </a:ext>
  </a:extLst>
</a:theme>
</file>

<file path=ppt/theme/theme8.xml><?xml version="1.0" encoding="utf-8"?>
<a:theme xmlns:a="http://schemas.openxmlformats.org/drawingml/2006/main" name="(8) Green - Bug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C3C3911B-AC60-4967-92DE-F85BA67014D3}"/>
    </a:ext>
  </a:extLst>
</a:theme>
</file>

<file path=ppt/theme/theme9.xml><?xml version="1.0" encoding="utf-8"?>
<a:theme xmlns:a="http://schemas.openxmlformats.org/drawingml/2006/main" name="(9) Blue - Iguan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cies360 (4-3)" id="{AFAC5EF2-5230-4F5F-A42B-94F0CCDB2DCC}" vid="{ACBE438E-A98C-4A42-B69A-80714B2D7C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61D1EAB4F114BB81E10F743FBEB16" ma:contentTypeVersion="17" ma:contentTypeDescription="Create a new document." ma:contentTypeScope="" ma:versionID="8d5c9d6b9e771f046f32cc35cd3e00d3">
  <xsd:schema xmlns:xsd="http://www.w3.org/2001/XMLSchema" xmlns:p="http://schemas.microsoft.com/office/2006/metadata/properties" xmlns:ns1="http://schemas.microsoft.com/sharepoint/v3" xmlns:ns2="00558959-21e2-49b6-8bc1-d46e8fb3ce16" targetNamespace="http://schemas.microsoft.com/office/2006/metadata/properties" ma:root="true" ma:fieldsID="fb2fb0cbec74215f123117318a3452cf" ns1:_="" ns2:_="">
    <xsd:import namespace="http://schemas.microsoft.com/sharepoint/v3"/>
    <xsd:import namespace="00558959-21e2-49b6-8bc1-d46e8fb3ce16"/>
    <xsd:element name="properties">
      <xsd:complexType>
        <xsd:sequence>
          <xsd:element name="documentManagement">
            <xsd:complexType>
              <xsd:all>
                <xsd:element ref="ns2:Permalink" minOccurs="0"/>
                <xsd:element ref="ns2:Module" minOccurs="0"/>
                <xsd:element ref="ns2:Community_x0020_Author_x0020__x007c__x0020_Editor" minOccurs="0"/>
                <xsd:element ref="ns2:Best_x0020_Practices" minOccurs="0"/>
                <xsd:element ref="ns2:Language" minOccurs="0"/>
                <xsd:element ref="ns2:Review" minOccurs="0"/>
                <xsd:element ref="ns2:Content_x0020_Last_x0020_Updated_x0020_on_x003a_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00558959-21e2-49b6-8bc1-d46e8fb3ce16" elementFormDefault="qualified">
    <xsd:import namespace="http://schemas.microsoft.com/office/2006/documentManagement/types"/>
    <xsd:element name="Permalink" ma:index="2" nillable="true" ma:displayName="Permalink" ma:description="WalkMe link - to be used for tracking help access to help files." ma:format="Hyperlink" ma:internalName="Perma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odule" ma:index="3" nillable="true" ma:displayName="Module" ma:format="RadioButtons" ma:internalName="Module">
      <xsd:simpleType>
        <xsd:restriction base="dms:Choice">
          <xsd:enumeration value="Self Directed"/>
          <xsd:enumeration value="1000"/>
          <xsd:enumeration value="1001"/>
          <xsd:enumeration value="1002"/>
          <xsd:enumeration value="1003"/>
          <xsd:enumeration value="1004"/>
          <xsd:enumeration value="1005"/>
          <xsd:enumeration value="1006"/>
          <xsd:enumeration value="1007"/>
          <xsd:enumeration value="5000"/>
          <xsd:enumeration value="5001"/>
          <xsd:enumeration value="2000"/>
          <xsd:enumeration value="TNT"/>
          <xsd:enumeration value="3000"/>
          <xsd:enumeration value="Legacy"/>
          <xsd:enumeration value="SharingIsCaring"/>
          <xsd:enumeration value="4000"/>
          <xsd:enumeration value="Help"/>
          <xsd:enumeration value="3001"/>
          <xsd:enumeration value="index"/>
          <xsd:enumeration value="onboarding"/>
          <xsd:enumeration value="biobank"/>
        </xsd:restriction>
      </xsd:simpleType>
    </xsd:element>
    <xsd:element name="Community_x0020_Author_x0020__x007c__x0020_Editor" ma:index="4" nillable="true" ma:displayName="Community Author | Editor" ma:description="The member of the community how owns the document." ma:list="UserInfo" ma:internalName="Community_x0020_Author_x0020__x007c__x0020_Edito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est_x0020_Practices" ma:index="5" nillable="true" ma:displayName="Best Practices" ma:default="0" ma:description="Is a best practices document" ma:internalName="Best_x0020_Practices">
      <xsd:simpleType>
        <xsd:restriction base="dms:Boolean"/>
      </xsd:simpleType>
    </xsd:element>
    <xsd:element name="Language" ma:index="6" nillable="true" ma:displayName="Language" ma:default="EN" ma:format="Dropdown" ma:internalName="Language">
      <xsd:simpleType>
        <xsd:restriction base="dms:Choice">
          <xsd:enumeration value="EN"/>
          <xsd:enumeration value="ES"/>
          <xsd:enumeration value="RU"/>
          <xsd:enumeration value="JP"/>
        </xsd:restriction>
      </xsd:simpleType>
    </xsd:element>
    <xsd:element name="Review" ma:index="7" nillable="true" ma:displayName="Review" ma:default="None needed" ma:description="Mark for review" ma:format="RadioButtons" ma:internalName="Review">
      <xsd:simpleType>
        <xsd:restriction base="dms:Choice">
          <xsd:enumeration value="None needed"/>
          <xsd:enumeration value="In Progress"/>
          <xsd:enumeration value="Done"/>
          <xsd:enumeration value="To Do"/>
        </xsd:restriction>
      </xsd:simpleType>
    </xsd:element>
    <xsd:element name="Content_x0020_Last_x0020_Updated_x0020_on_x003a_" ma:index="8" nillable="true" ma:displayName="Content Last Updated on:" ma:internalName="Content_x0020_Last_x0020_Updated_x0020_on_x003a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00558959-21e2-49b6-8bc1-d46e8fb3ce16">EN</Language>
    <Module xmlns="00558959-21e2-49b6-8bc1-d46e8fb3ce16">SharingIsCaring</Module>
    <PublishingExpirationDate xmlns="http://schemas.microsoft.com/sharepoint/v3" xsi:nil="true"/>
    <Community_x0020_Author_x0020__x007c__x0020_Editor xmlns="00558959-21e2-49b6-8bc1-d46e8fb3ce16">
      <UserInfo>
        <DisplayName>Adrienne Miller</DisplayName>
        <AccountId>45</AccountId>
        <AccountType/>
      </UserInfo>
    </Community_x0020_Author_x0020__x007c__x0020_Editor>
    <PublishingStartDate xmlns="http://schemas.microsoft.com/sharepoint/v3" xsi:nil="true"/>
    <Best_x0020_Practices xmlns="00558959-21e2-49b6-8bc1-d46e8fb3ce16">false</Best_x0020_Practices>
    <Review xmlns="00558959-21e2-49b6-8bc1-d46e8fb3ce16" xsi:nil="true"/>
    <Content_x0020_Last_x0020_Updated_x0020_on_x003a_ xmlns="00558959-21e2-49b6-8bc1-d46e8fb3ce16" xsi:nil="true"/>
    <Permalink xmlns="00558959-21e2-49b6-8bc1-d46e8fb3ce16">
      <Url xsi:nil="true"/>
      <Description xsi:nil="true"/>
    </Permalink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F80B22-E5AE-4C8B-A65D-7047EC98FF35}"/>
</file>

<file path=customXml/itemProps2.xml><?xml version="1.0" encoding="utf-8"?>
<ds:datastoreItem xmlns:ds="http://schemas.openxmlformats.org/officeDocument/2006/customXml" ds:itemID="{028D8D8D-A5A5-4C40-AE68-D5FFC04ABE28}"/>
</file>

<file path=customXml/itemProps3.xml><?xml version="1.0" encoding="utf-8"?>
<ds:datastoreItem xmlns:ds="http://schemas.openxmlformats.org/officeDocument/2006/customXml" ds:itemID="{B0A8919A-1B2C-4303-9BED-BB0808765D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12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16</vt:i4>
      </vt:variant>
      <vt:variant>
        <vt:lpstr>Slide Titles</vt:lpstr>
      </vt:variant>
      <vt:variant>
        <vt:i4>2</vt:i4>
      </vt:variant>
    </vt:vector>
  </HeadingPairs>
  <TitlesOfParts>
    <vt:vector size="20" baseType="lpstr">
      <vt:lpstr>Arial</vt:lpstr>
      <vt:lpstr>Calibri</vt:lpstr>
      <vt:lpstr>(1) Blue - Blank</vt:lpstr>
      <vt:lpstr>(2) Blank - Green</vt:lpstr>
      <vt:lpstr>(3) Blue - Otter</vt:lpstr>
      <vt:lpstr>(4) Green - Lionfish</vt:lpstr>
      <vt:lpstr>(5) Blue - Kangaroo</vt:lpstr>
      <vt:lpstr>(6) Green - Fennec Fox</vt:lpstr>
      <vt:lpstr>(7) Blue - Red-Crowned Crane</vt:lpstr>
      <vt:lpstr>(8) Green - Bug</vt:lpstr>
      <vt:lpstr>(9) Blue - Iguana</vt:lpstr>
      <vt:lpstr>(10) Green - Rabbit</vt:lpstr>
      <vt:lpstr>(11) Blue - Blue Quaker Couple</vt:lpstr>
      <vt:lpstr>(12) Green - Macaw</vt:lpstr>
      <vt:lpstr>(13) Blue - Koala</vt:lpstr>
      <vt:lpstr>(14) Green - Owl</vt:lpstr>
      <vt:lpstr>(15) Blue - Veiled Chameleon</vt:lpstr>
      <vt:lpstr>(16) Green - Marmoset</vt:lpstr>
      <vt:lpstr>PowerPoint Presentation</vt:lpstr>
      <vt:lpstr>ZIMS Updates!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Wright</dc:creator>
  <cp:lastModifiedBy>Josh Courteau</cp:lastModifiedBy>
  <cp:revision>12</cp:revision>
  <dcterms:created xsi:type="dcterms:W3CDTF">2016-07-26T18:48:10Z</dcterms:created>
  <dcterms:modified xsi:type="dcterms:W3CDTF">2018-11-12T15:46:34Z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0x010100B8A61D1EAB4F114BB81E10F743FBEB16</vt:lpwstr>
  </property>
  <property fmtid="{D5CDD505-2E9C-101B-9397-08002B2CF9AE}" pid="3" name="Order">
    <vt:r8>99600</vt:r8>
  </property>
  <property fmtid="{D5CDD505-2E9C-101B-9397-08002B2CF9AE}" pid="4" name="Sp360">
    <vt:bool>true</vt:bool>
  </property>
  <property fmtid="{D5CDD505-2E9C-101B-9397-08002B2CF9AE}" pid="5" name="Tracked">
    <vt:bool>false</vt:bool>
  </property>
  <property fmtid="{D5CDD505-2E9C-101B-9397-08002B2CF9AE}" pid="6" name="Tracking URL">
    <vt:lpwstr/>
  </property>
  <property fmtid="{D5CDD505-2E9C-101B-9397-08002B2CF9AE}" pid="7" name="Metrics URL">
    <vt:lpwstr/>
  </property>
  <property fmtid="{D5CDD505-2E9C-101B-9397-08002B2CF9AE}" pid="8" name="Updated on?">
    <vt:lpwstr>2018-07-02T23:46:07+00:00</vt:lpwstr>
  </property>
</Properties>
</file>