
<file path=[Content_Types].xml><?xml version="1.0" encoding="utf-8"?>
<Types xmlns="http://schemas.openxmlformats.org/package/2006/content-types">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notesSlides/notesSlide36.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notesSlides/notesSlide5.xml" ContentType="application/vnd.openxmlformats-officedocument.presentationml.notesSlid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s/slide31.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theme/theme13.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54"/>
  </p:notesMasterIdLst>
  <p:sldIdLst>
    <p:sldId id="259" r:id="rId17"/>
    <p:sldId id="293" r:id="rId18"/>
    <p:sldId id="294" r:id="rId19"/>
    <p:sldId id="295" r:id="rId20"/>
    <p:sldId id="296" r:id="rId21"/>
    <p:sldId id="301" r:id="rId22"/>
    <p:sldId id="303" r:id="rId23"/>
    <p:sldId id="316" r:id="rId24"/>
    <p:sldId id="302" r:id="rId25"/>
    <p:sldId id="304" r:id="rId26"/>
    <p:sldId id="305" r:id="rId27"/>
    <p:sldId id="315" r:id="rId28"/>
    <p:sldId id="307" r:id="rId29"/>
    <p:sldId id="309" r:id="rId30"/>
    <p:sldId id="306" r:id="rId31"/>
    <p:sldId id="297" r:id="rId32"/>
    <p:sldId id="310" r:id="rId33"/>
    <p:sldId id="308" r:id="rId34"/>
    <p:sldId id="300" r:id="rId35"/>
    <p:sldId id="292" r:id="rId36"/>
    <p:sldId id="279" r:id="rId37"/>
    <p:sldId id="281" r:id="rId38"/>
    <p:sldId id="282" r:id="rId39"/>
    <p:sldId id="283" r:id="rId40"/>
    <p:sldId id="269" r:id="rId41"/>
    <p:sldId id="288" r:id="rId42"/>
    <p:sldId id="287" r:id="rId43"/>
    <p:sldId id="285" r:id="rId44"/>
    <p:sldId id="284" r:id="rId45"/>
    <p:sldId id="290" r:id="rId46"/>
    <p:sldId id="298" r:id="rId47"/>
    <p:sldId id="299" r:id="rId48"/>
    <p:sldId id="312" r:id="rId49"/>
    <p:sldId id="313" r:id="rId50"/>
    <p:sldId id="317" r:id="rId51"/>
    <p:sldId id="318" r:id="rId52"/>
    <p:sldId id="278" r:id="rId5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799AAE-4DA3-4E74-90A0-FA11D9DB7E25}" v="393" dt="2020-09-15T16:40:50.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varScale="1">
        <p:scale>
          <a:sx n="106" d="100"/>
          <a:sy n="106" d="100"/>
        </p:scale>
        <p:origin x="168" y="114"/>
      </p:cViewPr>
      <p:guideLst>
        <p:guide orient="horz" pos="2160"/>
        <p:guide pos="2880"/>
      </p:guideLst>
    </p:cSldViewPr>
  </p:slideViewPr>
  <p:notesTextViewPr>
    <p:cViewPr>
      <p:scale>
        <a:sx n="3" d="2"/>
        <a:sy n="3" d="2"/>
      </p:scale>
      <p:origin x="0" y="0"/>
    </p:cViewPr>
  </p:notesTextViewPr>
  <p:sorterViewPr>
    <p:cViewPr>
      <p:scale>
        <a:sx n="100" d="100"/>
        <a:sy n="100" d="100"/>
      </p:scale>
      <p:origin x="0" y="-11166"/>
    </p:cViewPr>
  </p:sorterViewPr>
  <p:notesViewPr>
    <p:cSldViewPr snapToGrid="0">
      <p:cViewPr varScale="1">
        <p:scale>
          <a:sx n="79" d="100"/>
          <a:sy n="79" d="100"/>
        </p:scale>
        <p:origin x="20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presProps" Target="presProps.xml"/><Relationship Id="rId63"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customXml" Target="../customXml/item1.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microsoft.com/office/2016/11/relationships/changesInfo" Target="changesInfos/changesInfo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notesMaster" Target="notesMasters/notesMaster1.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ne Miller" userId="93931117-0597-4bf6-8346-0f6b833d9c55" providerId="ADAL" clId="{5ED3F5E9-F90B-4AA8-BC66-2338A80F0D37}"/>
    <pc:docChg chg="custSel addSld delSld modSld sldOrd modMainMaster">
      <pc:chgData name="Adrienne Miller" userId="93931117-0597-4bf6-8346-0f6b833d9c55" providerId="ADAL" clId="{5ED3F5E9-F90B-4AA8-BC66-2338A80F0D37}" dt="2020-08-24T17:38:57.048" v="2721" actId="6549"/>
      <pc:docMkLst>
        <pc:docMk/>
      </pc:docMkLst>
      <pc:sldChg chg="addSp delSp modSp setBg modNotes">
        <pc:chgData name="Adrienne Miller" userId="93931117-0597-4bf6-8346-0f6b833d9c55" providerId="ADAL" clId="{5ED3F5E9-F90B-4AA8-BC66-2338A80F0D37}" dt="2020-08-24T14:34:15.392" v="168" actId="20577"/>
        <pc:sldMkLst>
          <pc:docMk/>
          <pc:sldMk cId="1341464110" sldId="259"/>
        </pc:sldMkLst>
        <pc:spChg chg="mod">
          <ac:chgData name="Adrienne Miller" userId="93931117-0597-4bf6-8346-0f6b833d9c55" providerId="ADAL" clId="{5ED3F5E9-F90B-4AA8-BC66-2338A80F0D37}" dt="2020-08-24T14:09:37.484" v="15" actId="20577"/>
          <ac:spMkLst>
            <pc:docMk/>
            <pc:sldMk cId="1341464110" sldId="259"/>
            <ac:spMk id="4098" creationId="{00000000-0000-0000-0000-000000000000}"/>
          </ac:spMkLst>
        </pc:spChg>
        <pc:spChg chg="mod">
          <ac:chgData name="Adrienne Miller" userId="93931117-0597-4bf6-8346-0f6b833d9c55" providerId="ADAL" clId="{5ED3F5E9-F90B-4AA8-BC66-2338A80F0D37}" dt="2020-08-24T14:09:50.280" v="32" actId="20577"/>
          <ac:spMkLst>
            <pc:docMk/>
            <pc:sldMk cId="1341464110" sldId="259"/>
            <ac:spMk id="4099" creationId="{00000000-0000-0000-0000-000000000000}"/>
          </ac:spMkLst>
        </pc:spChg>
        <pc:picChg chg="add mod">
          <ac:chgData name="Adrienne Miller" userId="93931117-0597-4bf6-8346-0f6b833d9c55" providerId="ADAL" clId="{5ED3F5E9-F90B-4AA8-BC66-2338A80F0D37}" dt="2020-08-24T14:12:19.751" v="46" actId="1076"/>
          <ac:picMkLst>
            <pc:docMk/>
            <pc:sldMk cId="1341464110" sldId="259"/>
            <ac:picMk id="6" creationId="{035D1B57-DEBD-401C-90BE-E4C21993D1D5}"/>
          </ac:picMkLst>
        </pc:picChg>
        <pc:picChg chg="del">
          <ac:chgData name="Adrienne Miller" userId="93931117-0597-4bf6-8346-0f6b833d9c55" providerId="ADAL" clId="{5ED3F5E9-F90B-4AA8-BC66-2338A80F0D37}" dt="2020-08-24T14:09:55.232" v="33" actId="478"/>
          <ac:picMkLst>
            <pc:docMk/>
            <pc:sldMk cId="1341464110" sldId="259"/>
            <ac:picMk id="1026" creationId="{00000000-0000-0000-0000-000000000000}"/>
          </ac:picMkLst>
        </pc:picChg>
      </pc:sldChg>
      <pc:sldChg chg="delSp modSp add modNotes">
        <pc:chgData name="Adrienne Miller" userId="93931117-0597-4bf6-8346-0f6b833d9c55" providerId="ADAL" clId="{5ED3F5E9-F90B-4AA8-BC66-2338A80F0D37}" dt="2020-08-24T17:05:18.223" v="2459" actId="1076"/>
        <pc:sldMkLst>
          <pc:docMk/>
          <pc:sldMk cId="332718957" sldId="269"/>
        </pc:sldMkLst>
        <pc:spChg chg="mod">
          <ac:chgData name="Adrienne Miller" userId="93931117-0597-4bf6-8346-0f6b833d9c55" providerId="ADAL" clId="{5ED3F5E9-F90B-4AA8-BC66-2338A80F0D37}" dt="2020-08-24T17:04:52.424" v="2455" actId="1076"/>
          <ac:spMkLst>
            <pc:docMk/>
            <pc:sldMk cId="332718957" sldId="269"/>
            <ac:spMk id="2" creationId="{00000000-0000-0000-0000-000000000000}"/>
          </ac:spMkLst>
        </pc:spChg>
        <pc:spChg chg="del mod">
          <ac:chgData name="Adrienne Miller" userId="93931117-0597-4bf6-8346-0f6b833d9c55" providerId="ADAL" clId="{5ED3F5E9-F90B-4AA8-BC66-2338A80F0D37}" dt="2020-08-24T17:05:14.534" v="2458" actId="478"/>
          <ac:spMkLst>
            <pc:docMk/>
            <pc:sldMk cId="332718957" sldId="269"/>
            <ac:spMk id="11" creationId="{00000000-0000-0000-0000-000000000000}"/>
          </ac:spMkLst>
        </pc:spChg>
        <pc:picChg chg="del">
          <ac:chgData name="Adrienne Miller" userId="93931117-0597-4bf6-8346-0f6b833d9c55" providerId="ADAL" clId="{5ED3F5E9-F90B-4AA8-BC66-2338A80F0D37}" dt="2020-08-24T17:03:27.967" v="2447" actId="478"/>
          <ac:picMkLst>
            <pc:docMk/>
            <pc:sldMk cId="332718957" sldId="269"/>
            <ac:picMk id="7" creationId="{00000000-0000-0000-0000-000000000000}"/>
          </ac:picMkLst>
        </pc:picChg>
        <pc:picChg chg="mod">
          <ac:chgData name="Adrienne Miller" userId="93931117-0597-4bf6-8346-0f6b833d9c55" providerId="ADAL" clId="{5ED3F5E9-F90B-4AA8-BC66-2338A80F0D37}" dt="2020-08-24T17:04:54.731" v="2456" actId="1076"/>
          <ac:picMkLst>
            <pc:docMk/>
            <pc:sldMk cId="332718957" sldId="269"/>
            <ac:picMk id="12" creationId="{00000000-0000-0000-0000-000000000000}"/>
          </ac:picMkLst>
        </pc:picChg>
        <pc:picChg chg="mod">
          <ac:chgData name="Adrienne Miller" userId="93931117-0597-4bf6-8346-0f6b833d9c55" providerId="ADAL" clId="{5ED3F5E9-F90B-4AA8-BC66-2338A80F0D37}" dt="2020-08-24T17:05:18.223" v="2459" actId="1076"/>
          <ac:picMkLst>
            <pc:docMk/>
            <pc:sldMk cId="332718957" sldId="269"/>
            <ac:picMk id="2050" creationId="{00000000-0000-0000-0000-000000000000}"/>
          </ac:picMkLst>
        </pc:picChg>
      </pc:sldChg>
      <pc:sldChg chg="addSp modSp add del">
        <pc:chgData name="Adrienne Miller" userId="93931117-0597-4bf6-8346-0f6b833d9c55" providerId="ADAL" clId="{5ED3F5E9-F90B-4AA8-BC66-2338A80F0D37}" dt="2020-08-24T14:17:16.149" v="64" actId="2696"/>
        <pc:sldMkLst>
          <pc:docMk/>
          <pc:sldMk cId="205938185" sldId="273"/>
        </pc:sldMkLst>
        <pc:graphicFrameChg chg="add modGraphic">
          <ac:chgData name="Adrienne Miller" userId="93931117-0597-4bf6-8346-0f6b833d9c55" providerId="ADAL" clId="{5ED3F5E9-F90B-4AA8-BC66-2338A80F0D37}" dt="2020-08-24T14:12:03.638" v="44"/>
          <ac:graphicFrameMkLst>
            <pc:docMk/>
            <pc:sldMk cId="205938185" sldId="273"/>
            <ac:graphicFrameMk id="9" creationId="{92F59DD9-9731-4317-B818-746D44E1587D}"/>
          </ac:graphicFrameMkLst>
        </pc:graphicFrameChg>
      </pc:sldChg>
      <pc:sldChg chg="addSp delSp modSp add modNotes">
        <pc:chgData name="Adrienne Miller" userId="93931117-0597-4bf6-8346-0f6b833d9c55" providerId="ADAL" clId="{5ED3F5E9-F90B-4AA8-BC66-2338A80F0D37}" dt="2020-08-24T17:38:57.048" v="2721" actId="6549"/>
        <pc:sldMkLst>
          <pc:docMk/>
          <pc:sldMk cId="3549640195" sldId="278"/>
        </pc:sldMkLst>
        <pc:spChg chg="add mod">
          <ac:chgData name="Adrienne Miller" userId="93931117-0597-4bf6-8346-0f6b833d9c55" providerId="ADAL" clId="{5ED3F5E9-F90B-4AA8-BC66-2338A80F0D37}" dt="2020-08-24T16:32:36.997" v="1476" actId="1076"/>
          <ac:spMkLst>
            <pc:docMk/>
            <pc:sldMk cId="3549640195" sldId="278"/>
            <ac:spMk id="2" creationId="{4D7E69AD-B068-4CA6-B111-AB713E24BAB2}"/>
          </ac:spMkLst>
        </pc:spChg>
        <pc:spChg chg="del mod">
          <ac:chgData name="Adrienne Miller" userId="93931117-0597-4bf6-8346-0f6b833d9c55" providerId="ADAL" clId="{5ED3F5E9-F90B-4AA8-BC66-2338A80F0D37}" dt="2020-08-24T16:32:00.950" v="1437"/>
          <ac:spMkLst>
            <pc:docMk/>
            <pc:sldMk cId="3549640195" sldId="278"/>
            <ac:spMk id="3" creationId="{00000000-0000-0000-0000-000000000000}"/>
          </ac:spMkLst>
        </pc:spChg>
        <pc:spChg chg="add mod">
          <ac:chgData name="Adrienne Miller" userId="93931117-0597-4bf6-8346-0f6b833d9c55" providerId="ADAL" clId="{5ED3F5E9-F90B-4AA8-BC66-2338A80F0D37}" dt="2020-08-24T16:32:31.068" v="1475" actId="255"/>
          <ac:spMkLst>
            <pc:docMk/>
            <pc:sldMk cId="3549640195" sldId="278"/>
            <ac:spMk id="5" creationId="{FE54B55C-4006-4FF1-A843-A878AE95C459}"/>
          </ac:spMkLst>
        </pc:spChg>
        <pc:picChg chg="mod">
          <ac:chgData name="Adrienne Miller" userId="93931117-0597-4bf6-8346-0f6b833d9c55" providerId="ADAL" clId="{5ED3F5E9-F90B-4AA8-BC66-2338A80F0D37}" dt="2020-08-24T16:31:55.340" v="1436" actId="1076"/>
          <ac:picMkLst>
            <pc:docMk/>
            <pc:sldMk cId="3549640195" sldId="278"/>
            <ac:picMk id="1026" creationId="{00000000-0000-0000-0000-000000000000}"/>
          </ac:picMkLst>
        </pc:picChg>
      </pc:sldChg>
      <pc:sldChg chg="addSp delSp modSp add modNotes">
        <pc:chgData name="Adrienne Miller" userId="93931117-0597-4bf6-8346-0f6b833d9c55" providerId="ADAL" clId="{5ED3F5E9-F90B-4AA8-BC66-2338A80F0D37}" dt="2020-08-24T16:54:15.858" v="2307" actId="14100"/>
        <pc:sldMkLst>
          <pc:docMk/>
          <pc:sldMk cId="2898021638" sldId="279"/>
        </pc:sldMkLst>
        <pc:spChg chg="del mod">
          <ac:chgData name="Adrienne Miller" userId="93931117-0597-4bf6-8346-0f6b833d9c55" providerId="ADAL" clId="{5ED3F5E9-F90B-4AA8-BC66-2338A80F0D37}" dt="2020-08-24T16:54:04.185" v="2304" actId="478"/>
          <ac:spMkLst>
            <pc:docMk/>
            <pc:sldMk cId="2898021638" sldId="279"/>
            <ac:spMk id="3" creationId="{00000000-0000-0000-0000-000000000000}"/>
          </ac:spMkLst>
        </pc:spChg>
        <pc:picChg chg="mod">
          <ac:chgData name="Adrienne Miller" userId="93931117-0597-4bf6-8346-0f6b833d9c55" providerId="ADAL" clId="{5ED3F5E9-F90B-4AA8-BC66-2338A80F0D37}" dt="2020-08-24T16:52:09.849" v="2276" actId="1076"/>
          <ac:picMkLst>
            <pc:docMk/>
            <pc:sldMk cId="2898021638" sldId="279"/>
            <ac:picMk id="5" creationId="{00000000-0000-0000-0000-000000000000}"/>
          </ac:picMkLst>
        </pc:picChg>
        <pc:picChg chg="del">
          <ac:chgData name="Adrienne Miller" userId="93931117-0597-4bf6-8346-0f6b833d9c55" providerId="ADAL" clId="{5ED3F5E9-F90B-4AA8-BC66-2338A80F0D37}" dt="2020-08-24T16:32:49.676" v="1477" actId="478"/>
          <ac:picMkLst>
            <pc:docMk/>
            <pc:sldMk cId="2898021638" sldId="279"/>
            <ac:picMk id="7" creationId="{00000000-0000-0000-0000-000000000000}"/>
          </ac:picMkLst>
        </pc:picChg>
        <pc:picChg chg="add mod">
          <ac:chgData name="Adrienne Miller" userId="93931117-0597-4bf6-8346-0f6b833d9c55" providerId="ADAL" clId="{5ED3F5E9-F90B-4AA8-BC66-2338A80F0D37}" dt="2020-08-24T16:54:15.858" v="2307" actId="14100"/>
          <ac:picMkLst>
            <pc:docMk/>
            <pc:sldMk cId="2898021638" sldId="279"/>
            <ac:picMk id="12" creationId="{D54FC61B-29B3-4016-A2AD-D6EAF0B53AAF}"/>
          </ac:picMkLst>
        </pc:picChg>
        <pc:picChg chg="add mod">
          <ac:chgData name="Adrienne Miller" userId="93931117-0597-4bf6-8346-0f6b833d9c55" providerId="ADAL" clId="{5ED3F5E9-F90B-4AA8-BC66-2338A80F0D37}" dt="2020-08-24T16:51:06.844" v="2275" actId="14861"/>
          <ac:picMkLst>
            <pc:docMk/>
            <pc:sldMk cId="2898021638" sldId="279"/>
            <ac:picMk id="1026" creationId="{D47B8D7E-1C5C-4537-BE56-F54FFD23E464}"/>
          </ac:picMkLst>
        </pc:picChg>
        <pc:picChg chg="del">
          <ac:chgData name="Adrienne Miller" userId="93931117-0597-4bf6-8346-0f6b833d9c55" providerId="ADAL" clId="{5ED3F5E9-F90B-4AA8-BC66-2338A80F0D37}" dt="2020-08-24T16:50:34.416" v="2268" actId="478"/>
          <ac:picMkLst>
            <pc:docMk/>
            <pc:sldMk cId="2898021638" sldId="279"/>
            <ac:picMk id="6146" creationId="{00000000-0000-0000-0000-000000000000}"/>
          </ac:picMkLst>
        </pc:picChg>
      </pc:sldChg>
      <pc:sldChg chg="add del">
        <pc:chgData name="Adrienne Miller" userId="93931117-0597-4bf6-8346-0f6b833d9c55" providerId="ADAL" clId="{5ED3F5E9-F90B-4AA8-BC66-2338A80F0D37}" dt="2020-08-24T16:54:27.529" v="2308" actId="2696"/>
        <pc:sldMkLst>
          <pc:docMk/>
          <pc:sldMk cId="2476993046" sldId="280"/>
        </pc:sldMkLst>
      </pc:sldChg>
      <pc:sldChg chg="addSp delSp modSp add modNotes">
        <pc:chgData name="Adrienne Miller" userId="93931117-0597-4bf6-8346-0f6b833d9c55" providerId="ADAL" clId="{5ED3F5E9-F90B-4AA8-BC66-2338A80F0D37}" dt="2020-08-24T16:57:47.682" v="2330" actId="1076"/>
        <pc:sldMkLst>
          <pc:docMk/>
          <pc:sldMk cId="1070069228" sldId="281"/>
        </pc:sldMkLst>
        <pc:spChg chg="del">
          <ac:chgData name="Adrienne Miller" userId="93931117-0597-4bf6-8346-0f6b833d9c55" providerId="ADAL" clId="{5ED3F5E9-F90B-4AA8-BC66-2338A80F0D37}" dt="2020-08-24T16:55:34.399" v="2318" actId="478"/>
          <ac:spMkLst>
            <pc:docMk/>
            <pc:sldMk cId="1070069228" sldId="281"/>
            <ac:spMk id="11" creationId="{00000000-0000-0000-0000-000000000000}"/>
          </ac:spMkLst>
        </pc:spChg>
        <pc:picChg chg="del">
          <ac:chgData name="Adrienne Miller" userId="93931117-0597-4bf6-8346-0f6b833d9c55" providerId="ADAL" clId="{5ED3F5E9-F90B-4AA8-BC66-2338A80F0D37}" dt="2020-08-24T16:54:42.850" v="2309" actId="478"/>
          <ac:picMkLst>
            <pc:docMk/>
            <pc:sldMk cId="1070069228" sldId="281"/>
            <ac:picMk id="7" creationId="{00000000-0000-0000-0000-000000000000}"/>
          </ac:picMkLst>
        </pc:picChg>
        <pc:picChg chg="mod">
          <ac:chgData name="Adrienne Miller" userId="93931117-0597-4bf6-8346-0f6b833d9c55" providerId="ADAL" clId="{5ED3F5E9-F90B-4AA8-BC66-2338A80F0D37}" dt="2020-08-24T16:57:43.653" v="2329" actId="14100"/>
          <ac:picMkLst>
            <pc:docMk/>
            <pc:sldMk cId="1070069228" sldId="281"/>
            <ac:picMk id="10" creationId="{00000000-0000-0000-0000-000000000000}"/>
          </ac:picMkLst>
        </pc:picChg>
        <pc:picChg chg="add mod">
          <ac:chgData name="Adrienne Miller" userId="93931117-0597-4bf6-8346-0f6b833d9c55" providerId="ADAL" clId="{5ED3F5E9-F90B-4AA8-BC66-2338A80F0D37}" dt="2020-08-24T16:57:47.682" v="2330" actId="1076"/>
          <ac:picMkLst>
            <pc:docMk/>
            <pc:sldMk cId="1070069228" sldId="281"/>
            <ac:picMk id="2050" creationId="{9C1DA122-832D-48B0-A868-7B346C1D8E14}"/>
          </ac:picMkLst>
        </pc:picChg>
      </pc:sldChg>
      <pc:sldChg chg="delSp modSp add modNotes">
        <pc:chgData name="Adrienne Miller" userId="93931117-0597-4bf6-8346-0f6b833d9c55" providerId="ADAL" clId="{5ED3F5E9-F90B-4AA8-BC66-2338A80F0D37}" dt="2020-08-24T17:01:06.930" v="2426" actId="20577"/>
        <pc:sldMkLst>
          <pc:docMk/>
          <pc:sldMk cId="2589021117" sldId="282"/>
        </pc:sldMkLst>
        <pc:spChg chg="mod">
          <ac:chgData name="Adrienne Miller" userId="93931117-0597-4bf6-8346-0f6b833d9c55" providerId="ADAL" clId="{5ED3F5E9-F90B-4AA8-BC66-2338A80F0D37}" dt="2020-08-24T17:00:48.181" v="2425" actId="1076"/>
          <ac:spMkLst>
            <pc:docMk/>
            <pc:sldMk cId="2589021117" sldId="282"/>
            <ac:spMk id="3" creationId="{00000000-0000-0000-0000-000000000000}"/>
          </ac:spMkLst>
        </pc:spChg>
        <pc:spChg chg="del">
          <ac:chgData name="Adrienne Miller" userId="93931117-0597-4bf6-8346-0f6b833d9c55" providerId="ADAL" clId="{5ED3F5E9-F90B-4AA8-BC66-2338A80F0D37}" dt="2020-08-24T16:59:50.481" v="2340" actId="478"/>
          <ac:spMkLst>
            <pc:docMk/>
            <pc:sldMk cId="2589021117" sldId="282"/>
            <ac:spMk id="10" creationId="{00000000-0000-0000-0000-000000000000}"/>
          </ac:spMkLst>
        </pc:spChg>
        <pc:picChg chg="mod">
          <ac:chgData name="Adrienne Miller" userId="93931117-0597-4bf6-8346-0f6b833d9c55" providerId="ADAL" clId="{5ED3F5E9-F90B-4AA8-BC66-2338A80F0D37}" dt="2020-08-24T17:00:04.378" v="2345" actId="1076"/>
          <ac:picMkLst>
            <pc:docMk/>
            <pc:sldMk cId="2589021117" sldId="282"/>
            <ac:picMk id="5" creationId="{00000000-0000-0000-0000-000000000000}"/>
          </ac:picMkLst>
        </pc:picChg>
        <pc:picChg chg="del">
          <ac:chgData name="Adrienne Miller" userId="93931117-0597-4bf6-8346-0f6b833d9c55" providerId="ADAL" clId="{5ED3F5E9-F90B-4AA8-BC66-2338A80F0D37}" dt="2020-08-24T16:58:44.381" v="2331" actId="478"/>
          <ac:picMkLst>
            <pc:docMk/>
            <pc:sldMk cId="2589021117" sldId="282"/>
            <ac:picMk id="7" creationId="{00000000-0000-0000-0000-000000000000}"/>
          </ac:picMkLst>
        </pc:picChg>
        <pc:picChg chg="mod">
          <ac:chgData name="Adrienne Miller" userId="93931117-0597-4bf6-8346-0f6b833d9c55" providerId="ADAL" clId="{5ED3F5E9-F90B-4AA8-BC66-2338A80F0D37}" dt="2020-08-24T16:59:58.579" v="2343" actId="1076"/>
          <ac:picMkLst>
            <pc:docMk/>
            <pc:sldMk cId="2589021117" sldId="282"/>
            <ac:picMk id="3074" creationId="{00000000-0000-0000-0000-000000000000}"/>
          </ac:picMkLst>
        </pc:picChg>
      </pc:sldChg>
      <pc:sldChg chg="addSp delSp modSp add modNotes">
        <pc:chgData name="Adrienne Miller" userId="93931117-0597-4bf6-8346-0f6b833d9c55" providerId="ADAL" clId="{5ED3F5E9-F90B-4AA8-BC66-2338A80F0D37}" dt="2020-08-24T17:03:10.102" v="2446" actId="14861"/>
        <pc:sldMkLst>
          <pc:docMk/>
          <pc:sldMk cId="1212072169" sldId="283"/>
        </pc:sldMkLst>
        <pc:spChg chg="del">
          <ac:chgData name="Adrienne Miller" userId="93931117-0597-4bf6-8346-0f6b833d9c55" providerId="ADAL" clId="{5ED3F5E9-F90B-4AA8-BC66-2338A80F0D37}" dt="2020-08-24T17:02:10.208" v="2440" actId="478"/>
          <ac:spMkLst>
            <pc:docMk/>
            <pc:sldMk cId="1212072169" sldId="283"/>
            <ac:spMk id="9" creationId="{00000000-0000-0000-0000-000000000000}"/>
          </ac:spMkLst>
        </pc:spChg>
        <pc:picChg chg="mod">
          <ac:chgData name="Adrienne Miller" userId="93931117-0597-4bf6-8346-0f6b833d9c55" providerId="ADAL" clId="{5ED3F5E9-F90B-4AA8-BC66-2338A80F0D37}" dt="2020-08-24T17:02:14.869" v="2441" actId="1076"/>
          <ac:picMkLst>
            <pc:docMk/>
            <pc:sldMk cId="1212072169" sldId="283"/>
            <ac:picMk id="5" creationId="{00000000-0000-0000-0000-000000000000}"/>
          </ac:picMkLst>
        </pc:picChg>
        <pc:picChg chg="del">
          <ac:chgData name="Adrienne Miller" userId="93931117-0597-4bf6-8346-0f6b833d9c55" providerId="ADAL" clId="{5ED3F5E9-F90B-4AA8-BC66-2338A80F0D37}" dt="2020-08-24T17:01:21.775" v="2427" actId="478"/>
          <ac:picMkLst>
            <pc:docMk/>
            <pc:sldMk cId="1212072169" sldId="283"/>
            <ac:picMk id="7" creationId="{00000000-0000-0000-0000-000000000000}"/>
          </ac:picMkLst>
        </pc:picChg>
        <pc:picChg chg="add mod">
          <ac:chgData name="Adrienne Miller" userId="93931117-0597-4bf6-8346-0f6b833d9c55" providerId="ADAL" clId="{5ED3F5E9-F90B-4AA8-BC66-2338A80F0D37}" dt="2020-08-24T17:03:10.102" v="2446" actId="14861"/>
          <ac:picMkLst>
            <pc:docMk/>
            <pc:sldMk cId="1212072169" sldId="283"/>
            <ac:picMk id="3074" creationId="{B412BDC1-4479-4733-BF9F-7CAB50A17829}"/>
          </ac:picMkLst>
        </pc:picChg>
      </pc:sldChg>
      <pc:sldChg chg="delSp modSp add modNotes">
        <pc:chgData name="Adrienne Miller" userId="93931117-0597-4bf6-8346-0f6b833d9c55" providerId="ADAL" clId="{5ED3F5E9-F90B-4AA8-BC66-2338A80F0D37}" dt="2020-08-24T17:28:39.358" v="2658" actId="478"/>
        <pc:sldMkLst>
          <pc:docMk/>
          <pc:sldMk cId="2246235303" sldId="284"/>
        </pc:sldMkLst>
        <pc:spChg chg="del mod">
          <ac:chgData name="Adrienne Miller" userId="93931117-0597-4bf6-8346-0f6b833d9c55" providerId="ADAL" clId="{5ED3F5E9-F90B-4AA8-BC66-2338A80F0D37}" dt="2020-08-24T17:28:39.358" v="2658" actId="478"/>
          <ac:spMkLst>
            <pc:docMk/>
            <pc:sldMk cId="2246235303" sldId="284"/>
            <ac:spMk id="9" creationId="{00000000-0000-0000-0000-000000000000}"/>
          </ac:spMkLst>
        </pc:spChg>
        <pc:picChg chg="del">
          <ac:chgData name="Adrienne Miller" userId="93931117-0597-4bf6-8346-0f6b833d9c55" providerId="ADAL" clId="{5ED3F5E9-F90B-4AA8-BC66-2338A80F0D37}" dt="2020-08-24T17:27:52.174" v="2644" actId="478"/>
          <ac:picMkLst>
            <pc:docMk/>
            <pc:sldMk cId="2246235303" sldId="284"/>
            <ac:picMk id="7" creationId="{00000000-0000-0000-0000-000000000000}"/>
          </ac:picMkLst>
        </pc:picChg>
        <pc:picChg chg="mod">
          <ac:chgData name="Adrienne Miller" userId="93931117-0597-4bf6-8346-0f6b833d9c55" providerId="ADAL" clId="{5ED3F5E9-F90B-4AA8-BC66-2338A80F0D37}" dt="2020-08-24T17:28:00.879" v="2645" actId="1076"/>
          <ac:picMkLst>
            <pc:docMk/>
            <pc:sldMk cId="2246235303" sldId="284"/>
            <ac:picMk id="10" creationId="{00000000-0000-0000-0000-000000000000}"/>
          </ac:picMkLst>
        </pc:picChg>
      </pc:sldChg>
      <pc:sldChg chg="addSp delSp modSp add modNotes">
        <pc:chgData name="Adrienne Miller" userId="93931117-0597-4bf6-8346-0f6b833d9c55" providerId="ADAL" clId="{5ED3F5E9-F90B-4AA8-BC66-2338A80F0D37}" dt="2020-08-24T17:35:58.877" v="2719" actId="14861"/>
        <pc:sldMkLst>
          <pc:docMk/>
          <pc:sldMk cId="3994649195" sldId="285"/>
        </pc:sldMkLst>
        <pc:spChg chg="del">
          <ac:chgData name="Adrienne Miller" userId="93931117-0597-4bf6-8346-0f6b833d9c55" providerId="ADAL" clId="{5ED3F5E9-F90B-4AA8-BC66-2338A80F0D37}" dt="2020-08-24T17:27:37.945" v="2643" actId="478"/>
          <ac:spMkLst>
            <pc:docMk/>
            <pc:sldMk cId="3994649195" sldId="285"/>
            <ac:spMk id="9" creationId="{00000000-0000-0000-0000-000000000000}"/>
          </ac:spMkLst>
        </pc:spChg>
        <pc:picChg chg="del">
          <ac:chgData name="Adrienne Miller" userId="93931117-0597-4bf6-8346-0f6b833d9c55" providerId="ADAL" clId="{5ED3F5E9-F90B-4AA8-BC66-2338A80F0D37}" dt="2020-08-24T17:26:31.634" v="2621" actId="478"/>
          <ac:picMkLst>
            <pc:docMk/>
            <pc:sldMk cId="3994649195" sldId="285"/>
            <ac:picMk id="7" creationId="{00000000-0000-0000-0000-000000000000}"/>
          </ac:picMkLst>
        </pc:picChg>
        <pc:picChg chg="mod">
          <ac:chgData name="Adrienne Miller" userId="93931117-0597-4bf6-8346-0f6b833d9c55" providerId="ADAL" clId="{5ED3F5E9-F90B-4AA8-BC66-2338A80F0D37}" dt="2020-08-24T17:26:35.096" v="2622" actId="1076"/>
          <ac:picMkLst>
            <pc:docMk/>
            <pc:sldMk cId="3994649195" sldId="285"/>
            <ac:picMk id="10" creationId="{00000000-0000-0000-0000-000000000000}"/>
          </ac:picMkLst>
        </pc:picChg>
        <pc:picChg chg="add mod">
          <ac:chgData name="Adrienne Miller" userId="93931117-0597-4bf6-8346-0f6b833d9c55" providerId="ADAL" clId="{5ED3F5E9-F90B-4AA8-BC66-2338A80F0D37}" dt="2020-08-24T17:35:58.877" v="2719" actId="14861"/>
          <ac:picMkLst>
            <pc:docMk/>
            <pc:sldMk cId="3994649195" sldId="285"/>
            <ac:picMk id="4098" creationId="{45BD1790-156E-4263-AA89-B08C66A14C4B}"/>
          </ac:picMkLst>
        </pc:picChg>
      </pc:sldChg>
      <pc:sldChg chg="add del">
        <pc:chgData name="Adrienne Miller" userId="93931117-0597-4bf6-8346-0f6b833d9c55" providerId="ADAL" clId="{5ED3F5E9-F90B-4AA8-BC66-2338A80F0D37}" dt="2020-08-24T17:26:06.168" v="2620" actId="2696"/>
        <pc:sldMkLst>
          <pc:docMk/>
          <pc:sldMk cId="3675952777" sldId="286"/>
        </pc:sldMkLst>
      </pc:sldChg>
      <pc:sldChg chg="addSp delSp modSp add modNotes">
        <pc:chgData name="Adrienne Miller" userId="93931117-0597-4bf6-8346-0f6b833d9c55" providerId="ADAL" clId="{5ED3F5E9-F90B-4AA8-BC66-2338A80F0D37}" dt="2020-08-24T17:25:56.255" v="2619" actId="6549"/>
        <pc:sldMkLst>
          <pc:docMk/>
          <pc:sldMk cId="461373678" sldId="287"/>
        </pc:sldMkLst>
        <pc:spChg chg="del">
          <ac:chgData name="Adrienne Miller" userId="93931117-0597-4bf6-8346-0f6b833d9c55" providerId="ADAL" clId="{5ED3F5E9-F90B-4AA8-BC66-2338A80F0D37}" dt="2020-08-24T17:23:35.625" v="2599" actId="478"/>
          <ac:spMkLst>
            <pc:docMk/>
            <pc:sldMk cId="461373678" sldId="287"/>
            <ac:spMk id="2" creationId="{00000000-0000-0000-0000-000000000000}"/>
          </ac:spMkLst>
        </pc:spChg>
        <pc:picChg chg="del">
          <ac:chgData name="Adrienne Miller" userId="93931117-0597-4bf6-8346-0f6b833d9c55" providerId="ADAL" clId="{5ED3F5E9-F90B-4AA8-BC66-2338A80F0D37}" dt="2020-08-24T17:21:33.368" v="2586" actId="478"/>
          <ac:picMkLst>
            <pc:docMk/>
            <pc:sldMk cId="461373678" sldId="287"/>
            <ac:picMk id="7" creationId="{00000000-0000-0000-0000-000000000000}"/>
          </ac:picMkLst>
        </pc:picChg>
        <pc:picChg chg="add mod">
          <ac:chgData name="Adrienne Miller" userId="93931117-0597-4bf6-8346-0f6b833d9c55" providerId="ADAL" clId="{5ED3F5E9-F90B-4AA8-BC66-2338A80F0D37}" dt="2020-08-24T17:24:53.763" v="2604" actId="1076"/>
          <ac:picMkLst>
            <pc:docMk/>
            <pc:sldMk cId="461373678" sldId="287"/>
            <ac:picMk id="10" creationId="{330B92B0-DDCE-44FB-A56C-B9C5F059489C}"/>
          </ac:picMkLst>
        </pc:picChg>
        <pc:picChg chg="mod">
          <ac:chgData name="Adrienne Miller" userId="93931117-0597-4bf6-8346-0f6b833d9c55" providerId="ADAL" clId="{5ED3F5E9-F90B-4AA8-BC66-2338A80F0D37}" dt="2020-08-24T17:25:10.971" v="2610" actId="170"/>
          <ac:picMkLst>
            <pc:docMk/>
            <pc:sldMk cId="461373678" sldId="287"/>
            <ac:picMk id="1026" creationId="{00000000-0000-0000-0000-000000000000}"/>
          </ac:picMkLst>
        </pc:picChg>
      </pc:sldChg>
      <pc:sldChg chg="delSp modSp add modNotes">
        <pc:chgData name="Adrienne Miller" userId="93931117-0597-4bf6-8346-0f6b833d9c55" providerId="ADAL" clId="{5ED3F5E9-F90B-4AA8-BC66-2338A80F0D37}" dt="2020-08-24T17:08:11.742" v="2585" actId="20577"/>
        <pc:sldMkLst>
          <pc:docMk/>
          <pc:sldMk cId="1933056902" sldId="288"/>
        </pc:sldMkLst>
        <pc:spChg chg="del">
          <ac:chgData name="Adrienne Miller" userId="93931117-0597-4bf6-8346-0f6b833d9c55" providerId="ADAL" clId="{5ED3F5E9-F90B-4AA8-BC66-2338A80F0D37}" dt="2020-08-24T17:06:21.575" v="2467" actId="478"/>
          <ac:spMkLst>
            <pc:docMk/>
            <pc:sldMk cId="1933056902" sldId="288"/>
            <ac:spMk id="10" creationId="{00000000-0000-0000-0000-000000000000}"/>
          </ac:spMkLst>
        </pc:spChg>
        <pc:picChg chg="mod">
          <ac:chgData name="Adrienne Miller" userId="93931117-0597-4bf6-8346-0f6b833d9c55" providerId="ADAL" clId="{5ED3F5E9-F90B-4AA8-BC66-2338A80F0D37}" dt="2020-08-24T17:07:02.149" v="2471" actId="1076"/>
          <ac:picMkLst>
            <pc:docMk/>
            <pc:sldMk cId="1933056902" sldId="288"/>
            <ac:picMk id="2" creationId="{00000000-0000-0000-0000-000000000000}"/>
          </ac:picMkLst>
        </pc:picChg>
        <pc:picChg chg="mod">
          <ac:chgData name="Adrienne Miller" userId="93931117-0597-4bf6-8346-0f6b833d9c55" providerId="ADAL" clId="{5ED3F5E9-F90B-4AA8-BC66-2338A80F0D37}" dt="2020-08-24T17:06:33.285" v="2468" actId="1076"/>
          <ac:picMkLst>
            <pc:docMk/>
            <pc:sldMk cId="1933056902" sldId="288"/>
            <ac:picMk id="5" creationId="{00000000-0000-0000-0000-000000000000}"/>
          </ac:picMkLst>
        </pc:picChg>
        <pc:picChg chg="del">
          <ac:chgData name="Adrienne Miller" userId="93931117-0597-4bf6-8346-0f6b833d9c55" providerId="ADAL" clId="{5ED3F5E9-F90B-4AA8-BC66-2338A80F0D37}" dt="2020-08-24T17:05:54.477" v="2460" actId="478"/>
          <ac:picMkLst>
            <pc:docMk/>
            <pc:sldMk cId="1933056902" sldId="288"/>
            <ac:picMk id="7" creationId="{00000000-0000-0000-0000-000000000000}"/>
          </ac:picMkLst>
        </pc:picChg>
        <pc:picChg chg="mod">
          <ac:chgData name="Adrienne Miller" userId="93931117-0597-4bf6-8346-0f6b833d9c55" providerId="ADAL" clId="{5ED3F5E9-F90B-4AA8-BC66-2338A80F0D37}" dt="2020-08-24T17:07:00.202" v="2470" actId="1076"/>
          <ac:picMkLst>
            <pc:docMk/>
            <pc:sldMk cId="1933056902" sldId="288"/>
            <ac:picMk id="9" creationId="{00000000-0000-0000-0000-000000000000}"/>
          </ac:picMkLst>
        </pc:picChg>
      </pc:sldChg>
      <pc:sldChg chg="addSp delSp modSp add modNotes">
        <pc:chgData name="Adrienne Miller" userId="93931117-0597-4bf6-8346-0f6b833d9c55" providerId="ADAL" clId="{5ED3F5E9-F90B-4AA8-BC66-2338A80F0D37}" dt="2020-08-24T17:34:01.118" v="2713" actId="1076"/>
        <pc:sldMkLst>
          <pc:docMk/>
          <pc:sldMk cId="1109711423" sldId="290"/>
        </pc:sldMkLst>
        <pc:spChg chg="del">
          <ac:chgData name="Adrienne Miller" userId="93931117-0597-4bf6-8346-0f6b833d9c55" providerId="ADAL" clId="{5ED3F5E9-F90B-4AA8-BC66-2338A80F0D37}" dt="2020-08-24T17:29:51.491" v="2673" actId="478"/>
          <ac:spMkLst>
            <pc:docMk/>
            <pc:sldMk cId="1109711423" sldId="290"/>
            <ac:spMk id="5" creationId="{00000000-0000-0000-0000-000000000000}"/>
          </ac:spMkLst>
        </pc:spChg>
        <pc:picChg chg="del">
          <ac:chgData name="Adrienne Miller" userId="93931117-0597-4bf6-8346-0f6b833d9c55" providerId="ADAL" clId="{5ED3F5E9-F90B-4AA8-BC66-2338A80F0D37}" dt="2020-08-24T17:29:09.763" v="2659" actId="478"/>
          <ac:picMkLst>
            <pc:docMk/>
            <pc:sldMk cId="1109711423" sldId="290"/>
            <ac:picMk id="7" creationId="{00000000-0000-0000-0000-000000000000}"/>
          </ac:picMkLst>
        </pc:picChg>
        <pc:picChg chg="add mod">
          <ac:chgData name="Adrienne Miller" userId="93931117-0597-4bf6-8346-0f6b833d9c55" providerId="ADAL" clId="{5ED3F5E9-F90B-4AA8-BC66-2338A80F0D37}" dt="2020-08-24T17:33:58.136" v="2712" actId="1076"/>
          <ac:picMkLst>
            <pc:docMk/>
            <pc:sldMk cId="1109711423" sldId="290"/>
            <ac:picMk id="10" creationId="{BB47BD79-D11E-4BB4-9E2B-93E03D256A1F}"/>
          </ac:picMkLst>
        </pc:picChg>
        <pc:picChg chg="mod">
          <ac:chgData name="Adrienne Miller" userId="93931117-0597-4bf6-8346-0f6b833d9c55" providerId="ADAL" clId="{5ED3F5E9-F90B-4AA8-BC66-2338A80F0D37}" dt="2020-08-24T17:34:01.118" v="2713" actId="1076"/>
          <ac:picMkLst>
            <pc:docMk/>
            <pc:sldMk cId="1109711423" sldId="290"/>
            <ac:picMk id="2050" creationId="{00000000-0000-0000-0000-000000000000}"/>
          </ac:picMkLst>
        </pc:picChg>
      </pc:sldChg>
      <pc:sldChg chg="add del">
        <pc:chgData name="Adrienne Miller" userId="93931117-0597-4bf6-8346-0f6b833d9c55" providerId="ADAL" clId="{5ED3F5E9-F90B-4AA8-BC66-2338A80F0D37}" dt="2020-08-24T17:34:22.711" v="2714" actId="2696"/>
        <pc:sldMkLst>
          <pc:docMk/>
          <pc:sldMk cId="319772198" sldId="291"/>
        </pc:sldMkLst>
      </pc:sldChg>
      <pc:sldChg chg="addSp delSp modSp add modNotes">
        <pc:chgData name="Adrienne Miller" userId="93931117-0597-4bf6-8346-0f6b833d9c55" providerId="ADAL" clId="{5ED3F5E9-F90B-4AA8-BC66-2338A80F0D37}" dt="2020-08-24T17:38:23.148" v="2720" actId="6549"/>
        <pc:sldMkLst>
          <pc:docMk/>
          <pc:sldMk cId="2139225369" sldId="292"/>
        </pc:sldMkLst>
        <pc:spChg chg="mod">
          <ac:chgData name="Adrienne Miller" userId="93931117-0597-4bf6-8346-0f6b833d9c55" providerId="ADAL" clId="{5ED3F5E9-F90B-4AA8-BC66-2338A80F0D37}" dt="2020-08-24T14:17:24.083" v="88" actId="20577"/>
          <ac:spMkLst>
            <pc:docMk/>
            <pc:sldMk cId="2139225369" sldId="292"/>
            <ac:spMk id="10" creationId="{00000000-0000-0000-0000-000000000000}"/>
          </ac:spMkLst>
        </pc:spChg>
        <pc:spChg chg="mod">
          <ac:chgData name="Adrienne Miller" userId="93931117-0597-4bf6-8346-0f6b833d9c55" providerId="ADAL" clId="{5ED3F5E9-F90B-4AA8-BC66-2338A80F0D37}" dt="2020-08-24T14:17:05.804" v="63" actId="6549"/>
          <ac:spMkLst>
            <pc:docMk/>
            <pc:sldMk cId="2139225369" sldId="292"/>
            <ac:spMk id="11" creationId="{00000000-0000-0000-0000-000000000000}"/>
          </ac:spMkLst>
        </pc:spChg>
        <pc:picChg chg="add del">
          <ac:chgData name="Adrienne Miller" userId="93931117-0597-4bf6-8346-0f6b833d9c55" providerId="ADAL" clId="{5ED3F5E9-F90B-4AA8-BC66-2338A80F0D37}" dt="2020-08-24T14:33:10.833" v="91" actId="478"/>
          <ac:picMkLst>
            <pc:docMk/>
            <pc:sldMk cId="2139225369" sldId="292"/>
            <ac:picMk id="9" creationId="{A9B13046-E3E5-4A3A-9C9A-58BB077C2755}"/>
          </ac:picMkLst>
        </pc:picChg>
        <pc:picChg chg="del mod">
          <ac:chgData name="Adrienne Miller" userId="93931117-0597-4bf6-8346-0f6b833d9c55" providerId="ADAL" clId="{5ED3F5E9-F90B-4AA8-BC66-2338A80F0D37}" dt="2020-08-24T14:33:06.473" v="89"/>
          <ac:picMkLst>
            <pc:docMk/>
            <pc:sldMk cId="2139225369" sldId="292"/>
            <ac:picMk id="12" creationId="{00000000-0000-0000-0000-000000000000}"/>
          </ac:picMkLst>
        </pc:picChg>
        <pc:picChg chg="add mod">
          <ac:chgData name="Adrienne Miller" userId="93931117-0597-4bf6-8346-0f6b833d9c55" providerId="ADAL" clId="{5ED3F5E9-F90B-4AA8-BC66-2338A80F0D37}" dt="2020-08-24T14:33:25.113" v="94" actId="14100"/>
          <ac:picMkLst>
            <pc:docMk/>
            <pc:sldMk cId="2139225369" sldId="292"/>
            <ac:picMk id="13" creationId="{49EBE2C2-190F-4E73-8FB6-CADC43D97CC1}"/>
          </ac:picMkLst>
        </pc:picChg>
      </pc:sldChg>
      <pc:sldChg chg="addSp delSp modSp add modNotes">
        <pc:chgData name="Adrienne Miller" userId="93931117-0597-4bf6-8346-0f6b833d9c55" providerId="ADAL" clId="{5ED3F5E9-F90B-4AA8-BC66-2338A80F0D37}" dt="2020-08-24T16:34:06.533" v="1495" actId="20577"/>
        <pc:sldMkLst>
          <pc:docMk/>
          <pc:sldMk cId="2915585506" sldId="293"/>
        </pc:sldMkLst>
        <pc:spChg chg="mod">
          <ac:chgData name="Adrienne Miller" userId="93931117-0597-4bf6-8346-0f6b833d9c55" providerId="ADAL" clId="{5ED3F5E9-F90B-4AA8-BC66-2338A80F0D37}" dt="2020-08-24T14:35:29.394" v="185" actId="5793"/>
          <ac:spMkLst>
            <pc:docMk/>
            <pc:sldMk cId="2915585506" sldId="293"/>
            <ac:spMk id="2" creationId="{64BC3E1C-0701-4ADC-A7E5-36EBEAFF39FC}"/>
          </ac:spMkLst>
        </pc:spChg>
        <pc:spChg chg="add del mod">
          <ac:chgData name="Adrienne Miller" userId="93931117-0597-4bf6-8346-0f6b833d9c55" providerId="ADAL" clId="{5ED3F5E9-F90B-4AA8-BC66-2338A80F0D37}" dt="2020-08-24T14:46:42.407" v="458"/>
          <ac:spMkLst>
            <pc:docMk/>
            <pc:sldMk cId="2915585506" sldId="293"/>
            <ac:spMk id="4" creationId="{8BEEEAF5-B78C-4B53-99D1-5341D5D678BD}"/>
          </ac:spMkLst>
        </pc:spChg>
        <pc:spChg chg="add mod">
          <ac:chgData name="Adrienne Miller" userId="93931117-0597-4bf6-8346-0f6b833d9c55" providerId="ADAL" clId="{5ED3F5E9-F90B-4AA8-BC66-2338A80F0D37}" dt="2020-08-24T16:34:06.533" v="1495" actId="20577"/>
          <ac:spMkLst>
            <pc:docMk/>
            <pc:sldMk cId="2915585506" sldId="293"/>
            <ac:spMk id="5" creationId="{FB3DE1DF-4A53-4305-AA8C-8AB2EDBFF0AE}"/>
          </ac:spMkLst>
        </pc:spChg>
      </pc:sldChg>
      <pc:sldChg chg="modSp add">
        <pc:chgData name="Adrienne Miller" userId="93931117-0597-4bf6-8346-0f6b833d9c55" providerId="ADAL" clId="{5ED3F5E9-F90B-4AA8-BC66-2338A80F0D37}" dt="2020-08-24T16:12:17.042" v="768" actId="20577"/>
        <pc:sldMkLst>
          <pc:docMk/>
          <pc:sldMk cId="3948472099" sldId="294"/>
        </pc:sldMkLst>
        <pc:spChg chg="mod">
          <ac:chgData name="Adrienne Miller" userId="93931117-0597-4bf6-8346-0f6b833d9c55" providerId="ADAL" clId="{5ED3F5E9-F90B-4AA8-BC66-2338A80F0D37}" dt="2020-08-24T16:05:13.834" v="471" actId="20577"/>
          <ac:spMkLst>
            <pc:docMk/>
            <pc:sldMk cId="3948472099" sldId="294"/>
            <ac:spMk id="2" creationId="{9A399D6C-D815-41E7-B87F-7EBB5A293989}"/>
          </ac:spMkLst>
        </pc:spChg>
        <pc:spChg chg="mod">
          <ac:chgData name="Adrienne Miller" userId="93931117-0597-4bf6-8346-0f6b833d9c55" providerId="ADAL" clId="{5ED3F5E9-F90B-4AA8-BC66-2338A80F0D37}" dt="2020-08-24T16:12:17.042" v="768" actId="20577"/>
          <ac:spMkLst>
            <pc:docMk/>
            <pc:sldMk cId="3948472099" sldId="294"/>
            <ac:spMk id="3" creationId="{2D4C1BBA-1078-4A7A-B8C7-06B3E8DD4475}"/>
          </ac:spMkLst>
        </pc:spChg>
      </pc:sldChg>
      <pc:sldChg chg="modSp add">
        <pc:chgData name="Adrienne Miller" userId="93931117-0597-4bf6-8346-0f6b833d9c55" providerId="ADAL" clId="{5ED3F5E9-F90B-4AA8-BC66-2338A80F0D37}" dt="2020-08-24T16:23:47.342" v="1257" actId="20577"/>
        <pc:sldMkLst>
          <pc:docMk/>
          <pc:sldMk cId="836197315" sldId="295"/>
        </pc:sldMkLst>
        <pc:spChg chg="mod">
          <ac:chgData name="Adrienne Miller" userId="93931117-0597-4bf6-8346-0f6b833d9c55" providerId="ADAL" clId="{5ED3F5E9-F90B-4AA8-BC66-2338A80F0D37}" dt="2020-08-24T16:13:49.669" v="789" actId="6549"/>
          <ac:spMkLst>
            <pc:docMk/>
            <pc:sldMk cId="836197315" sldId="295"/>
            <ac:spMk id="2" creationId="{28F81F12-9902-42C0-A610-8C8FC69848D5}"/>
          </ac:spMkLst>
        </pc:spChg>
        <pc:spChg chg="mod">
          <ac:chgData name="Adrienne Miller" userId="93931117-0597-4bf6-8346-0f6b833d9c55" providerId="ADAL" clId="{5ED3F5E9-F90B-4AA8-BC66-2338A80F0D37}" dt="2020-08-24T16:23:47.342" v="1257" actId="20577"/>
          <ac:spMkLst>
            <pc:docMk/>
            <pc:sldMk cId="836197315" sldId="295"/>
            <ac:spMk id="3" creationId="{FD10D712-BD2C-4FE2-9341-F65260406450}"/>
          </ac:spMkLst>
        </pc:spChg>
      </pc:sldChg>
      <pc:sldChg chg="modSp add">
        <pc:chgData name="Adrienne Miller" userId="93931117-0597-4bf6-8346-0f6b833d9c55" providerId="ADAL" clId="{5ED3F5E9-F90B-4AA8-BC66-2338A80F0D37}" dt="2020-08-24T16:23:11.480" v="1240" actId="20577"/>
        <pc:sldMkLst>
          <pc:docMk/>
          <pc:sldMk cId="3956418366" sldId="296"/>
        </pc:sldMkLst>
        <pc:spChg chg="mod">
          <ac:chgData name="Adrienne Miller" userId="93931117-0597-4bf6-8346-0f6b833d9c55" providerId="ADAL" clId="{5ED3F5E9-F90B-4AA8-BC66-2338A80F0D37}" dt="2020-08-24T16:15:49.715" v="985" actId="20577"/>
          <ac:spMkLst>
            <pc:docMk/>
            <pc:sldMk cId="3956418366" sldId="296"/>
            <ac:spMk id="2" creationId="{B29EDF47-C8BE-40CD-8087-E86F074CFE5E}"/>
          </ac:spMkLst>
        </pc:spChg>
        <pc:spChg chg="mod">
          <ac:chgData name="Adrienne Miller" userId="93931117-0597-4bf6-8346-0f6b833d9c55" providerId="ADAL" clId="{5ED3F5E9-F90B-4AA8-BC66-2338A80F0D37}" dt="2020-08-24T16:23:11.480" v="1240" actId="20577"/>
          <ac:spMkLst>
            <pc:docMk/>
            <pc:sldMk cId="3956418366" sldId="296"/>
            <ac:spMk id="3" creationId="{759BB09C-E085-4360-B26D-585F7A3F26C1}"/>
          </ac:spMkLst>
        </pc:spChg>
      </pc:sldChg>
      <pc:sldChg chg="modSp add">
        <pc:chgData name="Adrienne Miller" userId="93931117-0597-4bf6-8346-0f6b833d9c55" providerId="ADAL" clId="{5ED3F5E9-F90B-4AA8-BC66-2338A80F0D37}" dt="2020-08-24T16:30:59.007" v="1397" actId="20577"/>
        <pc:sldMkLst>
          <pc:docMk/>
          <pc:sldMk cId="1902459251" sldId="297"/>
        </pc:sldMkLst>
        <pc:spChg chg="mod">
          <ac:chgData name="Adrienne Miller" userId="93931117-0597-4bf6-8346-0f6b833d9c55" providerId="ADAL" clId="{5ED3F5E9-F90B-4AA8-BC66-2338A80F0D37}" dt="2020-08-24T16:29:39.925" v="1280" actId="20577"/>
          <ac:spMkLst>
            <pc:docMk/>
            <pc:sldMk cId="1902459251" sldId="297"/>
            <ac:spMk id="2" creationId="{BD0ECD8F-2BD6-489E-AF9B-41D1D2349039}"/>
          </ac:spMkLst>
        </pc:spChg>
        <pc:spChg chg="mod">
          <ac:chgData name="Adrienne Miller" userId="93931117-0597-4bf6-8346-0f6b833d9c55" providerId="ADAL" clId="{5ED3F5E9-F90B-4AA8-BC66-2338A80F0D37}" dt="2020-08-24T16:30:59.007" v="1397" actId="20577"/>
          <ac:spMkLst>
            <pc:docMk/>
            <pc:sldMk cId="1902459251" sldId="297"/>
            <ac:spMk id="3" creationId="{7B1C335F-34DE-470E-8A1C-CCDDD1DDA33F}"/>
          </ac:spMkLst>
        </pc:spChg>
      </pc:sldChg>
      <pc:sldChg chg="addSp delSp modSp add">
        <pc:chgData name="Adrienne Miller" userId="93931117-0597-4bf6-8346-0f6b833d9c55" providerId="ADAL" clId="{5ED3F5E9-F90B-4AA8-BC66-2338A80F0D37}" dt="2020-08-24T16:31:29.495" v="1431" actId="20577"/>
        <pc:sldMkLst>
          <pc:docMk/>
          <pc:sldMk cId="791999373" sldId="298"/>
        </pc:sldMkLst>
        <pc:spChg chg="del">
          <ac:chgData name="Adrienne Miller" userId="93931117-0597-4bf6-8346-0f6b833d9c55" providerId="ADAL" clId="{5ED3F5E9-F90B-4AA8-BC66-2338A80F0D37}" dt="2020-08-24T16:31:18.427" v="1399"/>
          <ac:spMkLst>
            <pc:docMk/>
            <pc:sldMk cId="791999373" sldId="298"/>
            <ac:spMk id="2" creationId="{4170701D-70FD-4C0F-B60F-302667C22A9D}"/>
          </ac:spMkLst>
        </pc:spChg>
        <pc:spChg chg="add mod">
          <ac:chgData name="Adrienne Miller" userId="93931117-0597-4bf6-8346-0f6b833d9c55" providerId="ADAL" clId="{5ED3F5E9-F90B-4AA8-BC66-2338A80F0D37}" dt="2020-08-24T16:31:24.980" v="1423" actId="20577"/>
          <ac:spMkLst>
            <pc:docMk/>
            <pc:sldMk cId="791999373" sldId="298"/>
            <ac:spMk id="4" creationId="{329D5E1C-EC69-4715-BB5A-BF32E2B4054F}"/>
          </ac:spMkLst>
        </pc:spChg>
        <pc:spChg chg="add mod">
          <ac:chgData name="Adrienne Miller" userId="93931117-0597-4bf6-8346-0f6b833d9c55" providerId="ADAL" clId="{5ED3F5E9-F90B-4AA8-BC66-2338A80F0D37}" dt="2020-08-24T16:31:29.495" v="1431" actId="20577"/>
          <ac:spMkLst>
            <pc:docMk/>
            <pc:sldMk cId="791999373" sldId="298"/>
            <ac:spMk id="5" creationId="{8EF0DCE0-229A-4E9F-90C6-BDA0A67DF975}"/>
          </ac:spMkLst>
        </pc:spChg>
      </pc:sldChg>
      <pc:sldChg chg="addSp modSp add">
        <pc:chgData name="Adrienne Miller" userId="93931117-0597-4bf6-8346-0f6b833d9c55" providerId="ADAL" clId="{5ED3F5E9-F90B-4AA8-BC66-2338A80F0D37}" dt="2020-08-24T16:38:33.149" v="1793"/>
        <pc:sldMkLst>
          <pc:docMk/>
          <pc:sldMk cId="1815993915" sldId="299"/>
        </pc:sldMkLst>
        <pc:spChg chg="mod">
          <ac:chgData name="Adrienne Miller" userId="93931117-0597-4bf6-8346-0f6b833d9c55" providerId="ADAL" clId="{5ED3F5E9-F90B-4AA8-BC66-2338A80F0D37}" dt="2020-08-24T16:34:53.534" v="1511" actId="20577"/>
          <ac:spMkLst>
            <pc:docMk/>
            <pc:sldMk cId="1815993915" sldId="299"/>
            <ac:spMk id="2" creationId="{F68EB7B3-7BDC-44C2-9B8F-8392106DF7E0}"/>
          </ac:spMkLst>
        </pc:spChg>
        <pc:spChg chg="mod">
          <ac:chgData name="Adrienne Miller" userId="93931117-0597-4bf6-8346-0f6b833d9c55" providerId="ADAL" clId="{5ED3F5E9-F90B-4AA8-BC66-2338A80F0D37}" dt="2020-08-24T16:38:19.266" v="1792" actId="27636"/>
          <ac:spMkLst>
            <pc:docMk/>
            <pc:sldMk cId="1815993915" sldId="299"/>
            <ac:spMk id="3" creationId="{4CFD3C30-9C9E-4C3F-9103-2511BD207B83}"/>
          </ac:spMkLst>
        </pc:spChg>
        <pc:spChg chg="add mod">
          <ac:chgData name="Adrienne Miller" userId="93931117-0597-4bf6-8346-0f6b833d9c55" providerId="ADAL" clId="{5ED3F5E9-F90B-4AA8-BC66-2338A80F0D37}" dt="2020-08-24T16:38:33.149" v="1793"/>
          <ac:spMkLst>
            <pc:docMk/>
            <pc:sldMk cId="1815993915" sldId="299"/>
            <ac:spMk id="5" creationId="{A90FB111-7F3F-4F1E-A332-4AC557B32E2A}"/>
          </ac:spMkLst>
        </pc:spChg>
      </pc:sldChg>
      <pc:sldChg chg="addSp modSp add ord setBg">
        <pc:chgData name="Adrienne Miller" userId="93931117-0597-4bf6-8346-0f6b833d9c55" providerId="ADAL" clId="{5ED3F5E9-F90B-4AA8-BC66-2338A80F0D37}" dt="2020-08-24T16:48:42.937" v="2267" actId="6549"/>
        <pc:sldMkLst>
          <pc:docMk/>
          <pc:sldMk cId="97734384" sldId="300"/>
        </pc:sldMkLst>
        <pc:spChg chg="mod">
          <ac:chgData name="Adrienne Miller" userId="93931117-0597-4bf6-8346-0f6b833d9c55" providerId="ADAL" clId="{5ED3F5E9-F90B-4AA8-BC66-2338A80F0D37}" dt="2020-08-24T16:47:59.452" v="2248" actId="1076"/>
          <ac:spMkLst>
            <pc:docMk/>
            <pc:sldMk cId="97734384" sldId="300"/>
            <ac:spMk id="2" creationId="{4D0D8CF0-5028-46FC-9DAD-36DEB6EB0616}"/>
          </ac:spMkLst>
        </pc:spChg>
        <pc:spChg chg="add mod">
          <ac:chgData name="Adrienne Miller" userId="93931117-0597-4bf6-8346-0f6b833d9c55" providerId="ADAL" clId="{5ED3F5E9-F90B-4AA8-BC66-2338A80F0D37}" dt="2020-08-24T16:48:42.937" v="2267" actId="6549"/>
          <ac:spMkLst>
            <pc:docMk/>
            <pc:sldMk cId="97734384" sldId="300"/>
            <ac:spMk id="4" creationId="{BF46AECF-9ACB-4371-BF05-7137D6169E61}"/>
          </ac:spMkLst>
        </pc:spChg>
      </pc:sldChg>
      <pc:sldMasterChg chg="setBg modSldLayout">
        <pc:chgData name="Adrienne Miller" userId="93931117-0597-4bf6-8346-0f6b833d9c55" providerId="ADAL" clId="{5ED3F5E9-F90B-4AA8-BC66-2338A80F0D37}" dt="2020-08-24T16:46:59.602" v="2226"/>
        <pc:sldMasterMkLst>
          <pc:docMk/>
          <pc:sldMasterMk cId="3757923473" sldId="2147483684"/>
        </pc:sldMasterMkLst>
        <pc:sldLayoutChg chg="setBg">
          <pc:chgData name="Adrienne Miller" userId="93931117-0597-4bf6-8346-0f6b833d9c55" providerId="ADAL" clId="{5ED3F5E9-F90B-4AA8-BC66-2338A80F0D37}" dt="2020-08-24T16:46:59.602" v="2226"/>
          <pc:sldLayoutMkLst>
            <pc:docMk/>
            <pc:sldMasterMk cId="3757923473" sldId="2147483684"/>
            <pc:sldLayoutMk cId="401924207" sldId="2147483685"/>
          </pc:sldLayoutMkLst>
        </pc:sldLayoutChg>
        <pc:sldLayoutChg chg="setBg">
          <pc:chgData name="Adrienne Miller" userId="93931117-0597-4bf6-8346-0f6b833d9c55" providerId="ADAL" clId="{5ED3F5E9-F90B-4AA8-BC66-2338A80F0D37}" dt="2020-08-24T16:46:59.602" v="2226"/>
          <pc:sldLayoutMkLst>
            <pc:docMk/>
            <pc:sldMasterMk cId="3757923473" sldId="2147483684"/>
            <pc:sldLayoutMk cId="1047104471" sldId="2147483686"/>
          </pc:sldLayoutMkLst>
        </pc:sldLayoutChg>
        <pc:sldLayoutChg chg="setBg">
          <pc:chgData name="Adrienne Miller" userId="93931117-0597-4bf6-8346-0f6b833d9c55" providerId="ADAL" clId="{5ED3F5E9-F90B-4AA8-BC66-2338A80F0D37}" dt="2020-08-24T16:46:59.602" v="2226"/>
          <pc:sldLayoutMkLst>
            <pc:docMk/>
            <pc:sldMasterMk cId="3757923473" sldId="2147483684"/>
            <pc:sldLayoutMk cId="741086969" sldId="2147483687"/>
          </pc:sldLayoutMkLst>
        </pc:sldLayoutChg>
        <pc:sldLayoutChg chg="setBg">
          <pc:chgData name="Adrienne Miller" userId="93931117-0597-4bf6-8346-0f6b833d9c55" providerId="ADAL" clId="{5ED3F5E9-F90B-4AA8-BC66-2338A80F0D37}" dt="2020-08-24T16:46:59.602" v="2226"/>
          <pc:sldLayoutMkLst>
            <pc:docMk/>
            <pc:sldMasterMk cId="3757923473" sldId="2147483684"/>
            <pc:sldLayoutMk cId="833327155" sldId="2147483688"/>
          </pc:sldLayoutMkLst>
        </pc:sldLayoutChg>
        <pc:sldLayoutChg chg="setBg">
          <pc:chgData name="Adrienne Miller" userId="93931117-0597-4bf6-8346-0f6b833d9c55" providerId="ADAL" clId="{5ED3F5E9-F90B-4AA8-BC66-2338A80F0D37}" dt="2020-08-24T16:46:59.602" v="2226"/>
          <pc:sldLayoutMkLst>
            <pc:docMk/>
            <pc:sldMasterMk cId="3757923473" sldId="2147483684"/>
            <pc:sldLayoutMk cId="2980297056" sldId="2147483689"/>
          </pc:sldLayoutMkLst>
        </pc:sldLayoutChg>
        <pc:sldLayoutChg chg="setBg">
          <pc:chgData name="Adrienne Miller" userId="93931117-0597-4bf6-8346-0f6b833d9c55" providerId="ADAL" clId="{5ED3F5E9-F90B-4AA8-BC66-2338A80F0D37}" dt="2020-08-24T16:46:59.602" v="2226"/>
          <pc:sldLayoutMkLst>
            <pc:docMk/>
            <pc:sldMasterMk cId="3757923473" sldId="2147483684"/>
            <pc:sldLayoutMk cId="3488236820" sldId="2147483690"/>
          </pc:sldLayoutMkLst>
        </pc:sldLayoutChg>
        <pc:sldLayoutChg chg="setBg">
          <pc:chgData name="Adrienne Miller" userId="93931117-0597-4bf6-8346-0f6b833d9c55" providerId="ADAL" clId="{5ED3F5E9-F90B-4AA8-BC66-2338A80F0D37}" dt="2020-08-24T16:46:59.602" v="2226"/>
          <pc:sldLayoutMkLst>
            <pc:docMk/>
            <pc:sldMasterMk cId="3757923473" sldId="2147483684"/>
            <pc:sldLayoutMk cId="2138729399" sldId="2147483691"/>
          </pc:sldLayoutMkLst>
        </pc:sldLayoutChg>
        <pc:sldLayoutChg chg="setBg">
          <pc:chgData name="Adrienne Miller" userId="93931117-0597-4bf6-8346-0f6b833d9c55" providerId="ADAL" clId="{5ED3F5E9-F90B-4AA8-BC66-2338A80F0D37}" dt="2020-08-24T16:46:59.602" v="2226"/>
          <pc:sldLayoutMkLst>
            <pc:docMk/>
            <pc:sldMasterMk cId="3757923473" sldId="2147483684"/>
            <pc:sldLayoutMk cId="1864054155" sldId="2147483692"/>
          </pc:sldLayoutMkLst>
        </pc:sldLayoutChg>
        <pc:sldLayoutChg chg="setBg">
          <pc:chgData name="Adrienne Miller" userId="93931117-0597-4bf6-8346-0f6b833d9c55" providerId="ADAL" clId="{5ED3F5E9-F90B-4AA8-BC66-2338A80F0D37}" dt="2020-08-24T16:46:59.602" v="2226"/>
          <pc:sldLayoutMkLst>
            <pc:docMk/>
            <pc:sldMasterMk cId="3757923473" sldId="2147483684"/>
            <pc:sldLayoutMk cId="1493375686" sldId="2147483693"/>
          </pc:sldLayoutMkLst>
        </pc:sldLayoutChg>
      </pc:sldMasterChg>
      <pc:sldMasterChg chg="setBg modSldLayout">
        <pc:chgData name="Adrienne Miller" userId="93931117-0597-4bf6-8346-0f6b833d9c55" providerId="ADAL" clId="{5ED3F5E9-F90B-4AA8-BC66-2338A80F0D37}" dt="2020-08-24T16:46:59.602" v="2226"/>
        <pc:sldMasterMkLst>
          <pc:docMk/>
          <pc:sldMasterMk cId="111755013" sldId="2147483694"/>
        </pc:sldMasterMkLst>
        <pc:sldLayoutChg chg="setBg">
          <pc:chgData name="Adrienne Miller" userId="93931117-0597-4bf6-8346-0f6b833d9c55" providerId="ADAL" clId="{5ED3F5E9-F90B-4AA8-BC66-2338A80F0D37}" dt="2020-08-24T16:46:59.602" v="2226"/>
          <pc:sldLayoutMkLst>
            <pc:docMk/>
            <pc:sldMasterMk cId="111755013" sldId="2147483694"/>
            <pc:sldLayoutMk cId="2373196066" sldId="2147483695"/>
          </pc:sldLayoutMkLst>
        </pc:sldLayoutChg>
        <pc:sldLayoutChg chg="setBg">
          <pc:chgData name="Adrienne Miller" userId="93931117-0597-4bf6-8346-0f6b833d9c55" providerId="ADAL" clId="{5ED3F5E9-F90B-4AA8-BC66-2338A80F0D37}" dt="2020-08-24T16:46:59.602" v="2226"/>
          <pc:sldLayoutMkLst>
            <pc:docMk/>
            <pc:sldMasterMk cId="111755013" sldId="2147483694"/>
            <pc:sldLayoutMk cId="2134770669" sldId="2147483696"/>
          </pc:sldLayoutMkLst>
        </pc:sldLayoutChg>
        <pc:sldLayoutChg chg="setBg">
          <pc:chgData name="Adrienne Miller" userId="93931117-0597-4bf6-8346-0f6b833d9c55" providerId="ADAL" clId="{5ED3F5E9-F90B-4AA8-BC66-2338A80F0D37}" dt="2020-08-24T16:46:59.602" v="2226"/>
          <pc:sldLayoutMkLst>
            <pc:docMk/>
            <pc:sldMasterMk cId="111755013" sldId="2147483694"/>
            <pc:sldLayoutMk cId="1618136805" sldId="2147483697"/>
          </pc:sldLayoutMkLst>
        </pc:sldLayoutChg>
        <pc:sldLayoutChg chg="setBg">
          <pc:chgData name="Adrienne Miller" userId="93931117-0597-4bf6-8346-0f6b833d9c55" providerId="ADAL" clId="{5ED3F5E9-F90B-4AA8-BC66-2338A80F0D37}" dt="2020-08-24T16:46:59.602" v="2226"/>
          <pc:sldLayoutMkLst>
            <pc:docMk/>
            <pc:sldMasterMk cId="111755013" sldId="2147483694"/>
            <pc:sldLayoutMk cId="2854963780" sldId="2147483698"/>
          </pc:sldLayoutMkLst>
        </pc:sldLayoutChg>
        <pc:sldLayoutChg chg="setBg">
          <pc:chgData name="Adrienne Miller" userId="93931117-0597-4bf6-8346-0f6b833d9c55" providerId="ADAL" clId="{5ED3F5E9-F90B-4AA8-BC66-2338A80F0D37}" dt="2020-08-24T16:46:59.602" v="2226"/>
          <pc:sldLayoutMkLst>
            <pc:docMk/>
            <pc:sldMasterMk cId="111755013" sldId="2147483694"/>
            <pc:sldLayoutMk cId="3576959889" sldId="2147483699"/>
          </pc:sldLayoutMkLst>
        </pc:sldLayoutChg>
        <pc:sldLayoutChg chg="setBg">
          <pc:chgData name="Adrienne Miller" userId="93931117-0597-4bf6-8346-0f6b833d9c55" providerId="ADAL" clId="{5ED3F5E9-F90B-4AA8-BC66-2338A80F0D37}" dt="2020-08-24T16:46:59.602" v="2226"/>
          <pc:sldLayoutMkLst>
            <pc:docMk/>
            <pc:sldMasterMk cId="111755013" sldId="2147483694"/>
            <pc:sldLayoutMk cId="3643212428" sldId="2147483700"/>
          </pc:sldLayoutMkLst>
        </pc:sldLayoutChg>
        <pc:sldLayoutChg chg="setBg">
          <pc:chgData name="Adrienne Miller" userId="93931117-0597-4bf6-8346-0f6b833d9c55" providerId="ADAL" clId="{5ED3F5E9-F90B-4AA8-BC66-2338A80F0D37}" dt="2020-08-24T16:46:59.602" v="2226"/>
          <pc:sldLayoutMkLst>
            <pc:docMk/>
            <pc:sldMasterMk cId="111755013" sldId="2147483694"/>
            <pc:sldLayoutMk cId="400270637" sldId="2147483701"/>
          </pc:sldLayoutMkLst>
        </pc:sldLayoutChg>
        <pc:sldLayoutChg chg="setBg">
          <pc:chgData name="Adrienne Miller" userId="93931117-0597-4bf6-8346-0f6b833d9c55" providerId="ADAL" clId="{5ED3F5E9-F90B-4AA8-BC66-2338A80F0D37}" dt="2020-08-24T16:46:59.602" v="2226"/>
          <pc:sldLayoutMkLst>
            <pc:docMk/>
            <pc:sldMasterMk cId="111755013" sldId="2147483694"/>
            <pc:sldLayoutMk cId="4237932685" sldId="2147483702"/>
          </pc:sldLayoutMkLst>
        </pc:sldLayoutChg>
        <pc:sldLayoutChg chg="setBg">
          <pc:chgData name="Adrienne Miller" userId="93931117-0597-4bf6-8346-0f6b833d9c55" providerId="ADAL" clId="{5ED3F5E9-F90B-4AA8-BC66-2338A80F0D37}" dt="2020-08-24T16:46:59.602" v="2226"/>
          <pc:sldLayoutMkLst>
            <pc:docMk/>
            <pc:sldMasterMk cId="111755013" sldId="2147483694"/>
            <pc:sldLayoutMk cId="3193338854" sldId="2147483703"/>
          </pc:sldLayoutMkLst>
        </pc:sldLayoutChg>
      </pc:sldMasterChg>
      <pc:sldMasterChg chg="setBg modSldLayout">
        <pc:chgData name="Adrienne Miller" userId="93931117-0597-4bf6-8346-0f6b833d9c55" providerId="ADAL" clId="{5ED3F5E9-F90B-4AA8-BC66-2338A80F0D37}" dt="2020-08-24T16:46:59.602" v="2226"/>
        <pc:sldMasterMkLst>
          <pc:docMk/>
          <pc:sldMasterMk cId="301221623" sldId="2147483704"/>
        </pc:sldMasterMkLst>
        <pc:sldLayoutChg chg="setBg">
          <pc:chgData name="Adrienne Miller" userId="93931117-0597-4bf6-8346-0f6b833d9c55" providerId="ADAL" clId="{5ED3F5E9-F90B-4AA8-BC66-2338A80F0D37}" dt="2020-08-24T16:46:59.602" v="2226"/>
          <pc:sldLayoutMkLst>
            <pc:docMk/>
            <pc:sldMasterMk cId="301221623" sldId="2147483704"/>
            <pc:sldLayoutMk cId="1936460488" sldId="2147483705"/>
          </pc:sldLayoutMkLst>
        </pc:sldLayoutChg>
        <pc:sldLayoutChg chg="setBg">
          <pc:chgData name="Adrienne Miller" userId="93931117-0597-4bf6-8346-0f6b833d9c55" providerId="ADAL" clId="{5ED3F5E9-F90B-4AA8-BC66-2338A80F0D37}" dt="2020-08-24T16:46:59.602" v="2226"/>
          <pc:sldLayoutMkLst>
            <pc:docMk/>
            <pc:sldMasterMk cId="301221623" sldId="2147483704"/>
            <pc:sldLayoutMk cId="3960357697" sldId="2147483706"/>
          </pc:sldLayoutMkLst>
        </pc:sldLayoutChg>
        <pc:sldLayoutChg chg="setBg">
          <pc:chgData name="Adrienne Miller" userId="93931117-0597-4bf6-8346-0f6b833d9c55" providerId="ADAL" clId="{5ED3F5E9-F90B-4AA8-BC66-2338A80F0D37}" dt="2020-08-24T16:46:59.602" v="2226"/>
          <pc:sldLayoutMkLst>
            <pc:docMk/>
            <pc:sldMasterMk cId="301221623" sldId="2147483704"/>
            <pc:sldLayoutMk cId="3293620916" sldId="2147483707"/>
          </pc:sldLayoutMkLst>
        </pc:sldLayoutChg>
        <pc:sldLayoutChg chg="setBg">
          <pc:chgData name="Adrienne Miller" userId="93931117-0597-4bf6-8346-0f6b833d9c55" providerId="ADAL" clId="{5ED3F5E9-F90B-4AA8-BC66-2338A80F0D37}" dt="2020-08-24T16:46:59.602" v="2226"/>
          <pc:sldLayoutMkLst>
            <pc:docMk/>
            <pc:sldMasterMk cId="301221623" sldId="2147483704"/>
            <pc:sldLayoutMk cId="861676507" sldId="2147483708"/>
          </pc:sldLayoutMkLst>
        </pc:sldLayoutChg>
        <pc:sldLayoutChg chg="setBg">
          <pc:chgData name="Adrienne Miller" userId="93931117-0597-4bf6-8346-0f6b833d9c55" providerId="ADAL" clId="{5ED3F5E9-F90B-4AA8-BC66-2338A80F0D37}" dt="2020-08-24T16:46:59.602" v="2226"/>
          <pc:sldLayoutMkLst>
            <pc:docMk/>
            <pc:sldMasterMk cId="301221623" sldId="2147483704"/>
            <pc:sldLayoutMk cId="4085040185" sldId="2147483709"/>
          </pc:sldLayoutMkLst>
        </pc:sldLayoutChg>
        <pc:sldLayoutChg chg="setBg">
          <pc:chgData name="Adrienne Miller" userId="93931117-0597-4bf6-8346-0f6b833d9c55" providerId="ADAL" clId="{5ED3F5E9-F90B-4AA8-BC66-2338A80F0D37}" dt="2020-08-24T16:46:59.602" v="2226"/>
          <pc:sldLayoutMkLst>
            <pc:docMk/>
            <pc:sldMasterMk cId="301221623" sldId="2147483704"/>
            <pc:sldLayoutMk cId="1396317201" sldId="2147483710"/>
          </pc:sldLayoutMkLst>
        </pc:sldLayoutChg>
        <pc:sldLayoutChg chg="setBg">
          <pc:chgData name="Adrienne Miller" userId="93931117-0597-4bf6-8346-0f6b833d9c55" providerId="ADAL" clId="{5ED3F5E9-F90B-4AA8-BC66-2338A80F0D37}" dt="2020-08-24T16:46:59.602" v="2226"/>
          <pc:sldLayoutMkLst>
            <pc:docMk/>
            <pc:sldMasterMk cId="301221623" sldId="2147483704"/>
            <pc:sldLayoutMk cId="3216478050" sldId="2147483711"/>
          </pc:sldLayoutMkLst>
        </pc:sldLayoutChg>
        <pc:sldLayoutChg chg="setBg">
          <pc:chgData name="Adrienne Miller" userId="93931117-0597-4bf6-8346-0f6b833d9c55" providerId="ADAL" clId="{5ED3F5E9-F90B-4AA8-BC66-2338A80F0D37}" dt="2020-08-24T16:46:59.602" v="2226"/>
          <pc:sldLayoutMkLst>
            <pc:docMk/>
            <pc:sldMasterMk cId="301221623" sldId="2147483704"/>
            <pc:sldLayoutMk cId="1803752527" sldId="2147483712"/>
          </pc:sldLayoutMkLst>
        </pc:sldLayoutChg>
        <pc:sldLayoutChg chg="setBg">
          <pc:chgData name="Adrienne Miller" userId="93931117-0597-4bf6-8346-0f6b833d9c55" providerId="ADAL" clId="{5ED3F5E9-F90B-4AA8-BC66-2338A80F0D37}" dt="2020-08-24T16:46:59.602" v="2226"/>
          <pc:sldLayoutMkLst>
            <pc:docMk/>
            <pc:sldMasterMk cId="301221623" sldId="2147483704"/>
            <pc:sldLayoutMk cId="3145077865" sldId="2147483713"/>
          </pc:sldLayoutMkLst>
        </pc:sldLayoutChg>
      </pc:sldMasterChg>
      <pc:sldMasterChg chg="setBg modSldLayout">
        <pc:chgData name="Adrienne Miller" userId="93931117-0597-4bf6-8346-0f6b833d9c55" providerId="ADAL" clId="{5ED3F5E9-F90B-4AA8-BC66-2338A80F0D37}" dt="2020-08-24T16:46:59.602" v="2226"/>
        <pc:sldMasterMkLst>
          <pc:docMk/>
          <pc:sldMasterMk cId="3477816649" sldId="2147483714"/>
        </pc:sldMasterMkLst>
        <pc:sldLayoutChg chg="setBg">
          <pc:chgData name="Adrienne Miller" userId="93931117-0597-4bf6-8346-0f6b833d9c55" providerId="ADAL" clId="{5ED3F5E9-F90B-4AA8-BC66-2338A80F0D37}" dt="2020-08-24T16:46:59.602" v="2226"/>
          <pc:sldLayoutMkLst>
            <pc:docMk/>
            <pc:sldMasterMk cId="3477816649" sldId="2147483714"/>
            <pc:sldLayoutMk cId="122683683" sldId="2147483715"/>
          </pc:sldLayoutMkLst>
        </pc:sldLayoutChg>
        <pc:sldLayoutChg chg="setBg">
          <pc:chgData name="Adrienne Miller" userId="93931117-0597-4bf6-8346-0f6b833d9c55" providerId="ADAL" clId="{5ED3F5E9-F90B-4AA8-BC66-2338A80F0D37}" dt="2020-08-24T16:46:59.602" v="2226"/>
          <pc:sldLayoutMkLst>
            <pc:docMk/>
            <pc:sldMasterMk cId="3477816649" sldId="2147483714"/>
            <pc:sldLayoutMk cId="3335599737" sldId="2147483716"/>
          </pc:sldLayoutMkLst>
        </pc:sldLayoutChg>
        <pc:sldLayoutChg chg="setBg">
          <pc:chgData name="Adrienne Miller" userId="93931117-0597-4bf6-8346-0f6b833d9c55" providerId="ADAL" clId="{5ED3F5E9-F90B-4AA8-BC66-2338A80F0D37}" dt="2020-08-24T16:46:59.602" v="2226"/>
          <pc:sldLayoutMkLst>
            <pc:docMk/>
            <pc:sldMasterMk cId="3477816649" sldId="2147483714"/>
            <pc:sldLayoutMk cId="1786478375" sldId="2147483717"/>
          </pc:sldLayoutMkLst>
        </pc:sldLayoutChg>
        <pc:sldLayoutChg chg="setBg">
          <pc:chgData name="Adrienne Miller" userId="93931117-0597-4bf6-8346-0f6b833d9c55" providerId="ADAL" clId="{5ED3F5E9-F90B-4AA8-BC66-2338A80F0D37}" dt="2020-08-24T16:46:59.602" v="2226"/>
          <pc:sldLayoutMkLst>
            <pc:docMk/>
            <pc:sldMasterMk cId="3477816649" sldId="2147483714"/>
            <pc:sldLayoutMk cId="2474875883" sldId="2147483718"/>
          </pc:sldLayoutMkLst>
        </pc:sldLayoutChg>
        <pc:sldLayoutChg chg="setBg">
          <pc:chgData name="Adrienne Miller" userId="93931117-0597-4bf6-8346-0f6b833d9c55" providerId="ADAL" clId="{5ED3F5E9-F90B-4AA8-BC66-2338A80F0D37}" dt="2020-08-24T16:46:59.602" v="2226"/>
          <pc:sldLayoutMkLst>
            <pc:docMk/>
            <pc:sldMasterMk cId="3477816649" sldId="2147483714"/>
            <pc:sldLayoutMk cId="2363086745" sldId="2147483719"/>
          </pc:sldLayoutMkLst>
        </pc:sldLayoutChg>
        <pc:sldLayoutChg chg="setBg">
          <pc:chgData name="Adrienne Miller" userId="93931117-0597-4bf6-8346-0f6b833d9c55" providerId="ADAL" clId="{5ED3F5E9-F90B-4AA8-BC66-2338A80F0D37}" dt="2020-08-24T16:46:59.602" v="2226"/>
          <pc:sldLayoutMkLst>
            <pc:docMk/>
            <pc:sldMasterMk cId="3477816649" sldId="2147483714"/>
            <pc:sldLayoutMk cId="2508962510" sldId="2147483720"/>
          </pc:sldLayoutMkLst>
        </pc:sldLayoutChg>
        <pc:sldLayoutChg chg="setBg">
          <pc:chgData name="Adrienne Miller" userId="93931117-0597-4bf6-8346-0f6b833d9c55" providerId="ADAL" clId="{5ED3F5E9-F90B-4AA8-BC66-2338A80F0D37}" dt="2020-08-24T16:46:59.602" v="2226"/>
          <pc:sldLayoutMkLst>
            <pc:docMk/>
            <pc:sldMasterMk cId="3477816649" sldId="2147483714"/>
            <pc:sldLayoutMk cId="1100273212" sldId="2147483721"/>
          </pc:sldLayoutMkLst>
        </pc:sldLayoutChg>
        <pc:sldLayoutChg chg="setBg">
          <pc:chgData name="Adrienne Miller" userId="93931117-0597-4bf6-8346-0f6b833d9c55" providerId="ADAL" clId="{5ED3F5E9-F90B-4AA8-BC66-2338A80F0D37}" dt="2020-08-24T16:46:59.602" v="2226"/>
          <pc:sldLayoutMkLst>
            <pc:docMk/>
            <pc:sldMasterMk cId="3477816649" sldId="2147483714"/>
            <pc:sldLayoutMk cId="4228405171" sldId="2147483722"/>
          </pc:sldLayoutMkLst>
        </pc:sldLayoutChg>
        <pc:sldLayoutChg chg="setBg">
          <pc:chgData name="Adrienne Miller" userId="93931117-0597-4bf6-8346-0f6b833d9c55" providerId="ADAL" clId="{5ED3F5E9-F90B-4AA8-BC66-2338A80F0D37}" dt="2020-08-24T16:46:59.602" v="2226"/>
          <pc:sldLayoutMkLst>
            <pc:docMk/>
            <pc:sldMasterMk cId="3477816649" sldId="2147483714"/>
            <pc:sldLayoutMk cId="2864003650" sldId="2147483723"/>
          </pc:sldLayoutMkLst>
        </pc:sldLayoutChg>
      </pc:sldMasterChg>
      <pc:sldMasterChg chg="setBg modSldLayout">
        <pc:chgData name="Adrienne Miller" userId="93931117-0597-4bf6-8346-0f6b833d9c55" providerId="ADAL" clId="{5ED3F5E9-F90B-4AA8-BC66-2338A80F0D37}" dt="2020-08-24T16:46:59.602" v="2226"/>
        <pc:sldMasterMkLst>
          <pc:docMk/>
          <pc:sldMasterMk cId="2425107798" sldId="2147483724"/>
        </pc:sldMasterMkLst>
        <pc:sldLayoutChg chg="setBg">
          <pc:chgData name="Adrienne Miller" userId="93931117-0597-4bf6-8346-0f6b833d9c55" providerId="ADAL" clId="{5ED3F5E9-F90B-4AA8-BC66-2338A80F0D37}" dt="2020-08-24T16:46:59.602" v="2226"/>
          <pc:sldLayoutMkLst>
            <pc:docMk/>
            <pc:sldMasterMk cId="2425107798" sldId="2147483724"/>
            <pc:sldLayoutMk cId="1865938424" sldId="2147483725"/>
          </pc:sldLayoutMkLst>
        </pc:sldLayoutChg>
        <pc:sldLayoutChg chg="setBg">
          <pc:chgData name="Adrienne Miller" userId="93931117-0597-4bf6-8346-0f6b833d9c55" providerId="ADAL" clId="{5ED3F5E9-F90B-4AA8-BC66-2338A80F0D37}" dt="2020-08-24T16:46:59.602" v="2226"/>
          <pc:sldLayoutMkLst>
            <pc:docMk/>
            <pc:sldMasterMk cId="2425107798" sldId="2147483724"/>
            <pc:sldLayoutMk cId="4289237565" sldId="2147483726"/>
          </pc:sldLayoutMkLst>
        </pc:sldLayoutChg>
        <pc:sldLayoutChg chg="setBg">
          <pc:chgData name="Adrienne Miller" userId="93931117-0597-4bf6-8346-0f6b833d9c55" providerId="ADAL" clId="{5ED3F5E9-F90B-4AA8-BC66-2338A80F0D37}" dt="2020-08-24T16:46:59.602" v="2226"/>
          <pc:sldLayoutMkLst>
            <pc:docMk/>
            <pc:sldMasterMk cId="2425107798" sldId="2147483724"/>
            <pc:sldLayoutMk cId="2710876311" sldId="2147483727"/>
          </pc:sldLayoutMkLst>
        </pc:sldLayoutChg>
        <pc:sldLayoutChg chg="setBg">
          <pc:chgData name="Adrienne Miller" userId="93931117-0597-4bf6-8346-0f6b833d9c55" providerId="ADAL" clId="{5ED3F5E9-F90B-4AA8-BC66-2338A80F0D37}" dt="2020-08-24T16:46:59.602" v="2226"/>
          <pc:sldLayoutMkLst>
            <pc:docMk/>
            <pc:sldMasterMk cId="2425107798" sldId="2147483724"/>
            <pc:sldLayoutMk cId="513188815" sldId="2147483728"/>
          </pc:sldLayoutMkLst>
        </pc:sldLayoutChg>
        <pc:sldLayoutChg chg="setBg">
          <pc:chgData name="Adrienne Miller" userId="93931117-0597-4bf6-8346-0f6b833d9c55" providerId="ADAL" clId="{5ED3F5E9-F90B-4AA8-BC66-2338A80F0D37}" dt="2020-08-24T16:46:59.602" v="2226"/>
          <pc:sldLayoutMkLst>
            <pc:docMk/>
            <pc:sldMasterMk cId="2425107798" sldId="2147483724"/>
            <pc:sldLayoutMk cId="988995644" sldId="2147483729"/>
          </pc:sldLayoutMkLst>
        </pc:sldLayoutChg>
        <pc:sldLayoutChg chg="setBg">
          <pc:chgData name="Adrienne Miller" userId="93931117-0597-4bf6-8346-0f6b833d9c55" providerId="ADAL" clId="{5ED3F5E9-F90B-4AA8-BC66-2338A80F0D37}" dt="2020-08-24T16:46:59.602" v="2226"/>
          <pc:sldLayoutMkLst>
            <pc:docMk/>
            <pc:sldMasterMk cId="2425107798" sldId="2147483724"/>
            <pc:sldLayoutMk cId="798206383" sldId="2147483730"/>
          </pc:sldLayoutMkLst>
        </pc:sldLayoutChg>
        <pc:sldLayoutChg chg="setBg">
          <pc:chgData name="Adrienne Miller" userId="93931117-0597-4bf6-8346-0f6b833d9c55" providerId="ADAL" clId="{5ED3F5E9-F90B-4AA8-BC66-2338A80F0D37}" dt="2020-08-24T16:46:59.602" v="2226"/>
          <pc:sldLayoutMkLst>
            <pc:docMk/>
            <pc:sldMasterMk cId="2425107798" sldId="2147483724"/>
            <pc:sldLayoutMk cId="1060578862" sldId="2147483731"/>
          </pc:sldLayoutMkLst>
        </pc:sldLayoutChg>
        <pc:sldLayoutChg chg="setBg">
          <pc:chgData name="Adrienne Miller" userId="93931117-0597-4bf6-8346-0f6b833d9c55" providerId="ADAL" clId="{5ED3F5E9-F90B-4AA8-BC66-2338A80F0D37}" dt="2020-08-24T16:46:59.602" v="2226"/>
          <pc:sldLayoutMkLst>
            <pc:docMk/>
            <pc:sldMasterMk cId="2425107798" sldId="2147483724"/>
            <pc:sldLayoutMk cId="657105270" sldId="2147483732"/>
          </pc:sldLayoutMkLst>
        </pc:sldLayoutChg>
        <pc:sldLayoutChg chg="setBg">
          <pc:chgData name="Adrienne Miller" userId="93931117-0597-4bf6-8346-0f6b833d9c55" providerId="ADAL" clId="{5ED3F5E9-F90B-4AA8-BC66-2338A80F0D37}" dt="2020-08-24T16:46:59.602" v="2226"/>
          <pc:sldLayoutMkLst>
            <pc:docMk/>
            <pc:sldMasterMk cId="2425107798" sldId="2147483724"/>
            <pc:sldLayoutMk cId="500677654" sldId="2147483733"/>
          </pc:sldLayoutMkLst>
        </pc:sldLayoutChg>
      </pc:sldMasterChg>
      <pc:sldMasterChg chg="setBg modSldLayout">
        <pc:chgData name="Adrienne Miller" userId="93931117-0597-4bf6-8346-0f6b833d9c55" providerId="ADAL" clId="{5ED3F5E9-F90B-4AA8-BC66-2338A80F0D37}" dt="2020-08-24T16:46:59.602" v="2226"/>
        <pc:sldMasterMkLst>
          <pc:docMk/>
          <pc:sldMasterMk cId="2689471280" sldId="2147483734"/>
        </pc:sldMasterMkLst>
        <pc:sldLayoutChg chg="setBg">
          <pc:chgData name="Adrienne Miller" userId="93931117-0597-4bf6-8346-0f6b833d9c55" providerId="ADAL" clId="{5ED3F5E9-F90B-4AA8-BC66-2338A80F0D37}" dt="2020-08-24T16:46:59.602" v="2226"/>
          <pc:sldLayoutMkLst>
            <pc:docMk/>
            <pc:sldMasterMk cId="2689471280" sldId="2147483734"/>
            <pc:sldLayoutMk cId="2194324889" sldId="2147483735"/>
          </pc:sldLayoutMkLst>
        </pc:sldLayoutChg>
        <pc:sldLayoutChg chg="setBg">
          <pc:chgData name="Adrienne Miller" userId="93931117-0597-4bf6-8346-0f6b833d9c55" providerId="ADAL" clId="{5ED3F5E9-F90B-4AA8-BC66-2338A80F0D37}" dt="2020-08-24T16:46:59.602" v="2226"/>
          <pc:sldLayoutMkLst>
            <pc:docMk/>
            <pc:sldMasterMk cId="2689471280" sldId="2147483734"/>
            <pc:sldLayoutMk cId="2680887774" sldId="2147483736"/>
          </pc:sldLayoutMkLst>
        </pc:sldLayoutChg>
        <pc:sldLayoutChg chg="setBg">
          <pc:chgData name="Adrienne Miller" userId="93931117-0597-4bf6-8346-0f6b833d9c55" providerId="ADAL" clId="{5ED3F5E9-F90B-4AA8-BC66-2338A80F0D37}" dt="2020-08-24T16:46:59.602" v="2226"/>
          <pc:sldLayoutMkLst>
            <pc:docMk/>
            <pc:sldMasterMk cId="2689471280" sldId="2147483734"/>
            <pc:sldLayoutMk cId="1895845575" sldId="2147483737"/>
          </pc:sldLayoutMkLst>
        </pc:sldLayoutChg>
        <pc:sldLayoutChg chg="setBg">
          <pc:chgData name="Adrienne Miller" userId="93931117-0597-4bf6-8346-0f6b833d9c55" providerId="ADAL" clId="{5ED3F5E9-F90B-4AA8-BC66-2338A80F0D37}" dt="2020-08-24T16:46:59.602" v="2226"/>
          <pc:sldLayoutMkLst>
            <pc:docMk/>
            <pc:sldMasterMk cId="2689471280" sldId="2147483734"/>
            <pc:sldLayoutMk cId="2250530647" sldId="2147483738"/>
          </pc:sldLayoutMkLst>
        </pc:sldLayoutChg>
        <pc:sldLayoutChg chg="setBg">
          <pc:chgData name="Adrienne Miller" userId="93931117-0597-4bf6-8346-0f6b833d9c55" providerId="ADAL" clId="{5ED3F5E9-F90B-4AA8-BC66-2338A80F0D37}" dt="2020-08-24T16:46:59.602" v="2226"/>
          <pc:sldLayoutMkLst>
            <pc:docMk/>
            <pc:sldMasterMk cId="2689471280" sldId="2147483734"/>
            <pc:sldLayoutMk cId="532457191" sldId="2147483739"/>
          </pc:sldLayoutMkLst>
        </pc:sldLayoutChg>
        <pc:sldLayoutChg chg="setBg">
          <pc:chgData name="Adrienne Miller" userId="93931117-0597-4bf6-8346-0f6b833d9c55" providerId="ADAL" clId="{5ED3F5E9-F90B-4AA8-BC66-2338A80F0D37}" dt="2020-08-24T16:46:59.602" v="2226"/>
          <pc:sldLayoutMkLst>
            <pc:docMk/>
            <pc:sldMasterMk cId="2689471280" sldId="2147483734"/>
            <pc:sldLayoutMk cId="320157118" sldId="2147483740"/>
          </pc:sldLayoutMkLst>
        </pc:sldLayoutChg>
        <pc:sldLayoutChg chg="setBg">
          <pc:chgData name="Adrienne Miller" userId="93931117-0597-4bf6-8346-0f6b833d9c55" providerId="ADAL" clId="{5ED3F5E9-F90B-4AA8-BC66-2338A80F0D37}" dt="2020-08-24T16:46:59.602" v="2226"/>
          <pc:sldLayoutMkLst>
            <pc:docMk/>
            <pc:sldMasterMk cId="2689471280" sldId="2147483734"/>
            <pc:sldLayoutMk cId="4050531842" sldId="2147483741"/>
          </pc:sldLayoutMkLst>
        </pc:sldLayoutChg>
        <pc:sldLayoutChg chg="setBg">
          <pc:chgData name="Adrienne Miller" userId="93931117-0597-4bf6-8346-0f6b833d9c55" providerId="ADAL" clId="{5ED3F5E9-F90B-4AA8-BC66-2338A80F0D37}" dt="2020-08-24T16:46:59.602" v="2226"/>
          <pc:sldLayoutMkLst>
            <pc:docMk/>
            <pc:sldMasterMk cId="2689471280" sldId="2147483734"/>
            <pc:sldLayoutMk cId="2939698122" sldId="2147483742"/>
          </pc:sldLayoutMkLst>
        </pc:sldLayoutChg>
        <pc:sldLayoutChg chg="setBg">
          <pc:chgData name="Adrienne Miller" userId="93931117-0597-4bf6-8346-0f6b833d9c55" providerId="ADAL" clId="{5ED3F5E9-F90B-4AA8-BC66-2338A80F0D37}" dt="2020-08-24T16:46:59.602" v="2226"/>
          <pc:sldLayoutMkLst>
            <pc:docMk/>
            <pc:sldMasterMk cId="2689471280" sldId="2147483734"/>
            <pc:sldLayoutMk cId="138665880" sldId="2147483743"/>
          </pc:sldLayoutMkLst>
        </pc:sldLayoutChg>
      </pc:sldMasterChg>
      <pc:sldMasterChg chg="setBg modSldLayout">
        <pc:chgData name="Adrienne Miller" userId="93931117-0597-4bf6-8346-0f6b833d9c55" providerId="ADAL" clId="{5ED3F5E9-F90B-4AA8-BC66-2338A80F0D37}" dt="2020-08-24T16:46:59.602" v="2226"/>
        <pc:sldMasterMkLst>
          <pc:docMk/>
          <pc:sldMasterMk cId="2159393558" sldId="2147483744"/>
        </pc:sldMasterMkLst>
        <pc:sldLayoutChg chg="setBg">
          <pc:chgData name="Adrienne Miller" userId="93931117-0597-4bf6-8346-0f6b833d9c55" providerId="ADAL" clId="{5ED3F5E9-F90B-4AA8-BC66-2338A80F0D37}" dt="2020-08-24T16:46:59.602" v="2226"/>
          <pc:sldLayoutMkLst>
            <pc:docMk/>
            <pc:sldMasterMk cId="2159393558" sldId="2147483744"/>
            <pc:sldLayoutMk cId="3600997451" sldId="2147483745"/>
          </pc:sldLayoutMkLst>
        </pc:sldLayoutChg>
        <pc:sldLayoutChg chg="setBg">
          <pc:chgData name="Adrienne Miller" userId="93931117-0597-4bf6-8346-0f6b833d9c55" providerId="ADAL" clId="{5ED3F5E9-F90B-4AA8-BC66-2338A80F0D37}" dt="2020-08-24T16:46:59.602" v="2226"/>
          <pc:sldLayoutMkLst>
            <pc:docMk/>
            <pc:sldMasterMk cId="2159393558" sldId="2147483744"/>
            <pc:sldLayoutMk cId="3245678903" sldId="2147483746"/>
          </pc:sldLayoutMkLst>
        </pc:sldLayoutChg>
        <pc:sldLayoutChg chg="setBg">
          <pc:chgData name="Adrienne Miller" userId="93931117-0597-4bf6-8346-0f6b833d9c55" providerId="ADAL" clId="{5ED3F5E9-F90B-4AA8-BC66-2338A80F0D37}" dt="2020-08-24T16:46:59.602" v="2226"/>
          <pc:sldLayoutMkLst>
            <pc:docMk/>
            <pc:sldMasterMk cId="2159393558" sldId="2147483744"/>
            <pc:sldLayoutMk cId="2672363302" sldId="2147483747"/>
          </pc:sldLayoutMkLst>
        </pc:sldLayoutChg>
        <pc:sldLayoutChg chg="setBg">
          <pc:chgData name="Adrienne Miller" userId="93931117-0597-4bf6-8346-0f6b833d9c55" providerId="ADAL" clId="{5ED3F5E9-F90B-4AA8-BC66-2338A80F0D37}" dt="2020-08-24T16:46:59.602" v="2226"/>
          <pc:sldLayoutMkLst>
            <pc:docMk/>
            <pc:sldMasterMk cId="2159393558" sldId="2147483744"/>
            <pc:sldLayoutMk cId="239403560" sldId="2147483748"/>
          </pc:sldLayoutMkLst>
        </pc:sldLayoutChg>
        <pc:sldLayoutChg chg="setBg">
          <pc:chgData name="Adrienne Miller" userId="93931117-0597-4bf6-8346-0f6b833d9c55" providerId="ADAL" clId="{5ED3F5E9-F90B-4AA8-BC66-2338A80F0D37}" dt="2020-08-24T16:46:59.602" v="2226"/>
          <pc:sldLayoutMkLst>
            <pc:docMk/>
            <pc:sldMasterMk cId="2159393558" sldId="2147483744"/>
            <pc:sldLayoutMk cId="1766023074" sldId="2147483749"/>
          </pc:sldLayoutMkLst>
        </pc:sldLayoutChg>
        <pc:sldLayoutChg chg="setBg">
          <pc:chgData name="Adrienne Miller" userId="93931117-0597-4bf6-8346-0f6b833d9c55" providerId="ADAL" clId="{5ED3F5E9-F90B-4AA8-BC66-2338A80F0D37}" dt="2020-08-24T16:46:59.602" v="2226"/>
          <pc:sldLayoutMkLst>
            <pc:docMk/>
            <pc:sldMasterMk cId="2159393558" sldId="2147483744"/>
            <pc:sldLayoutMk cId="989551930" sldId="2147483750"/>
          </pc:sldLayoutMkLst>
        </pc:sldLayoutChg>
        <pc:sldLayoutChg chg="setBg">
          <pc:chgData name="Adrienne Miller" userId="93931117-0597-4bf6-8346-0f6b833d9c55" providerId="ADAL" clId="{5ED3F5E9-F90B-4AA8-BC66-2338A80F0D37}" dt="2020-08-24T16:46:59.602" v="2226"/>
          <pc:sldLayoutMkLst>
            <pc:docMk/>
            <pc:sldMasterMk cId="2159393558" sldId="2147483744"/>
            <pc:sldLayoutMk cId="3506076061" sldId="2147483751"/>
          </pc:sldLayoutMkLst>
        </pc:sldLayoutChg>
        <pc:sldLayoutChg chg="setBg">
          <pc:chgData name="Adrienne Miller" userId="93931117-0597-4bf6-8346-0f6b833d9c55" providerId="ADAL" clId="{5ED3F5E9-F90B-4AA8-BC66-2338A80F0D37}" dt="2020-08-24T16:46:59.602" v="2226"/>
          <pc:sldLayoutMkLst>
            <pc:docMk/>
            <pc:sldMasterMk cId="2159393558" sldId="2147483744"/>
            <pc:sldLayoutMk cId="3677684331" sldId="2147483752"/>
          </pc:sldLayoutMkLst>
        </pc:sldLayoutChg>
        <pc:sldLayoutChg chg="setBg">
          <pc:chgData name="Adrienne Miller" userId="93931117-0597-4bf6-8346-0f6b833d9c55" providerId="ADAL" clId="{5ED3F5E9-F90B-4AA8-BC66-2338A80F0D37}" dt="2020-08-24T16:46:59.602" v="2226"/>
          <pc:sldLayoutMkLst>
            <pc:docMk/>
            <pc:sldMasterMk cId="2159393558" sldId="2147483744"/>
            <pc:sldLayoutMk cId="4265628293" sldId="2147483753"/>
          </pc:sldLayoutMkLst>
        </pc:sldLayoutChg>
      </pc:sldMasterChg>
      <pc:sldMasterChg chg="setBg modSldLayout">
        <pc:chgData name="Adrienne Miller" userId="93931117-0597-4bf6-8346-0f6b833d9c55" providerId="ADAL" clId="{5ED3F5E9-F90B-4AA8-BC66-2338A80F0D37}" dt="2020-08-24T16:46:59.602" v="2226"/>
        <pc:sldMasterMkLst>
          <pc:docMk/>
          <pc:sldMasterMk cId="2775391461" sldId="2147483754"/>
        </pc:sldMasterMkLst>
        <pc:sldLayoutChg chg="setBg">
          <pc:chgData name="Adrienne Miller" userId="93931117-0597-4bf6-8346-0f6b833d9c55" providerId="ADAL" clId="{5ED3F5E9-F90B-4AA8-BC66-2338A80F0D37}" dt="2020-08-24T16:46:59.602" v="2226"/>
          <pc:sldLayoutMkLst>
            <pc:docMk/>
            <pc:sldMasterMk cId="2775391461" sldId="2147483754"/>
            <pc:sldLayoutMk cId="3510541172" sldId="2147483755"/>
          </pc:sldLayoutMkLst>
        </pc:sldLayoutChg>
        <pc:sldLayoutChg chg="setBg">
          <pc:chgData name="Adrienne Miller" userId="93931117-0597-4bf6-8346-0f6b833d9c55" providerId="ADAL" clId="{5ED3F5E9-F90B-4AA8-BC66-2338A80F0D37}" dt="2020-08-24T16:46:59.602" v="2226"/>
          <pc:sldLayoutMkLst>
            <pc:docMk/>
            <pc:sldMasterMk cId="2775391461" sldId="2147483754"/>
            <pc:sldLayoutMk cId="2171404787" sldId="2147483756"/>
          </pc:sldLayoutMkLst>
        </pc:sldLayoutChg>
        <pc:sldLayoutChg chg="setBg">
          <pc:chgData name="Adrienne Miller" userId="93931117-0597-4bf6-8346-0f6b833d9c55" providerId="ADAL" clId="{5ED3F5E9-F90B-4AA8-BC66-2338A80F0D37}" dt="2020-08-24T16:46:59.602" v="2226"/>
          <pc:sldLayoutMkLst>
            <pc:docMk/>
            <pc:sldMasterMk cId="2775391461" sldId="2147483754"/>
            <pc:sldLayoutMk cId="2539610488" sldId="2147483757"/>
          </pc:sldLayoutMkLst>
        </pc:sldLayoutChg>
        <pc:sldLayoutChg chg="setBg">
          <pc:chgData name="Adrienne Miller" userId="93931117-0597-4bf6-8346-0f6b833d9c55" providerId="ADAL" clId="{5ED3F5E9-F90B-4AA8-BC66-2338A80F0D37}" dt="2020-08-24T16:46:59.602" v="2226"/>
          <pc:sldLayoutMkLst>
            <pc:docMk/>
            <pc:sldMasterMk cId="2775391461" sldId="2147483754"/>
            <pc:sldLayoutMk cId="1361010845" sldId="2147483758"/>
          </pc:sldLayoutMkLst>
        </pc:sldLayoutChg>
        <pc:sldLayoutChg chg="setBg">
          <pc:chgData name="Adrienne Miller" userId="93931117-0597-4bf6-8346-0f6b833d9c55" providerId="ADAL" clId="{5ED3F5E9-F90B-4AA8-BC66-2338A80F0D37}" dt="2020-08-24T16:46:59.602" v="2226"/>
          <pc:sldLayoutMkLst>
            <pc:docMk/>
            <pc:sldMasterMk cId="2775391461" sldId="2147483754"/>
            <pc:sldLayoutMk cId="870496482" sldId="2147483759"/>
          </pc:sldLayoutMkLst>
        </pc:sldLayoutChg>
        <pc:sldLayoutChg chg="setBg">
          <pc:chgData name="Adrienne Miller" userId="93931117-0597-4bf6-8346-0f6b833d9c55" providerId="ADAL" clId="{5ED3F5E9-F90B-4AA8-BC66-2338A80F0D37}" dt="2020-08-24T16:46:59.602" v="2226"/>
          <pc:sldLayoutMkLst>
            <pc:docMk/>
            <pc:sldMasterMk cId="2775391461" sldId="2147483754"/>
            <pc:sldLayoutMk cId="2154540914" sldId="2147483760"/>
          </pc:sldLayoutMkLst>
        </pc:sldLayoutChg>
        <pc:sldLayoutChg chg="setBg">
          <pc:chgData name="Adrienne Miller" userId="93931117-0597-4bf6-8346-0f6b833d9c55" providerId="ADAL" clId="{5ED3F5E9-F90B-4AA8-BC66-2338A80F0D37}" dt="2020-08-24T16:46:59.602" v="2226"/>
          <pc:sldLayoutMkLst>
            <pc:docMk/>
            <pc:sldMasterMk cId="2775391461" sldId="2147483754"/>
            <pc:sldLayoutMk cId="2902534678" sldId="2147483761"/>
          </pc:sldLayoutMkLst>
        </pc:sldLayoutChg>
        <pc:sldLayoutChg chg="setBg">
          <pc:chgData name="Adrienne Miller" userId="93931117-0597-4bf6-8346-0f6b833d9c55" providerId="ADAL" clId="{5ED3F5E9-F90B-4AA8-BC66-2338A80F0D37}" dt="2020-08-24T16:46:59.602" v="2226"/>
          <pc:sldLayoutMkLst>
            <pc:docMk/>
            <pc:sldMasterMk cId="2775391461" sldId="2147483754"/>
            <pc:sldLayoutMk cId="706902823" sldId="2147483762"/>
          </pc:sldLayoutMkLst>
        </pc:sldLayoutChg>
        <pc:sldLayoutChg chg="setBg">
          <pc:chgData name="Adrienne Miller" userId="93931117-0597-4bf6-8346-0f6b833d9c55" providerId="ADAL" clId="{5ED3F5E9-F90B-4AA8-BC66-2338A80F0D37}" dt="2020-08-24T16:46:59.602" v="2226"/>
          <pc:sldLayoutMkLst>
            <pc:docMk/>
            <pc:sldMasterMk cId="2775391461" sldId="2147483754"/>
            <pc:sldLayoutMk cId="2982585057" sldId="2147483763"/>
          </pc:sldLayoutMkLst>
        </pc:sldLayoutChg>
      </pc:sldMasterChg>
      <pc:sldMasterChg chg="setBg modSldLayout">
        <pc:chgData name="Adrienne Miller" userId="93931117-0597-4bf6-8346-0f6b833d9c55" providerId="ADAL" clId="{5ED3F5E9-F90B-4AA8-BC66-2338A80F0D37}" dt="2020-08-24T16:46:59.602" v="2226"/>
        <pc:sldMasterMkLst>
          <pc:docMk/>
          <pc:sldMasterMk cId="232154526" sldId="2147483764"/>
        </pc:sldMasterMkLst>
        <pc:sldLayoutChg chg="setBg">
          <pc:chgData name="Adrienne Miller" userId="93931117-0597-4bf6-8346-0f6b833d9c55" providerId="ADAL" clId="{5ED3F5E9-F90B-4AA8-BC66-2338A80F0D37}" dt="2020-08-24T16:46:59.602" v="2226"/>
          <pc:sldLayoutMkLst>
            <pc:docMk/>
            <pc:sldMasterMk cId="232154526" sldId="2147483764"/>
            <pc:sldLayoutMk cId="1566193788" sldId="2147483765"/>
          </pc:sldLayoutMkLst>
        </pc:sldLayoutChg>
        <pc:sldLayoutChg chg="setBg">
          <pc:chgData name="Adrienne Miller" userId="93931117-0597-4bf6-8346-0f6b833d9c55" providerId="ADAL" clId="{5ED3F5E9-F90B-4AA8-BC66-2338A80F0D37}" dt="2020-08-24T16:46:59.602" v="2226"/>
          <pc:sldLayoutMkLst>
            <pc:docMk/>
            <pc:sldMasterMk cId="232154526" sldId="2147483764"/>
            <pc:sldLayoutMk cId="1197611044" sldId="2147483766"/>
          </pc:sldLayoutMkLst>
        </pc:sldLayoutChg>
        <pc:sldLayoutChg chg="setBg">
          <pc:chgData name="Adrienne Miller" userId="93931117-0597-4bf6-8346-0f6b833d9c55" providerId="ADAL" clId="{5ED3F5E9-F90B-4AA8-BC66-2338A80F0D37}" dt="2020-08-24T16:46:59.602" v="2226"/>
          <pc:sldLayoutMkLst>
            <pc:docMk/>
            <pc:sldMasterMk cId="232154526" sldId="2147483764"/>
            <pc:sldLayoutMk cId="1414077552" sldId="2147483767"/>
          </pc:sldLayoutMkLst>
        </pc:sldLayoutChg>
        <pc:sldLayoutChg chg="setBg">
          <pc:chgData name="Adrienne Miller" userId="93931117-0597-4bf6-8346-0f6b833d9c55" providerId="ADAL" clId="{5ED3F5E9-F90B-4AA8-BC66-2338A80F0D37}" dt="2020-08-24T16:46:59.602" v="2226"/>
          <pc:sldLayoutMkLst>
            <pc:docMk/>
            <pc:sldMasterMk cId="232154526" sldId="2147483764"/>
            <pc:sldLayoutMk cId="3403225431" sldId="2147483768"/>
          </pc:sldLayoutMkLst>
        </pc:sldLayoutChg>
        <pc:sldLayoutChg chg="setBg">
          <pc:chgData name="Adrienne Miller" userId="93931117-0597-4bf6-8346-0f6b833d9c55" providerId="ADAL" clId="{5ED3F5E9-F90B-4AA8-BC66-2338A80F0D37}" dt="2020-08-24T16:46:59.602" v="2226"/>
          <pc:sldLayoutMkLst>
            <pc:docMk/>
            <pc:sldMasterMk cId="232154526" sldId="2147483764"/>
            <pc:sldLayoutMk cId="2712681106" sldId="2147483769"/>
          </pc:sldLayoutMkLst>
        </pc:sldLayoutChg>
        <pc:sldLayoutChg chg="setBg">
          <pc:chgData name="Adrienne Miller" userId="93931117-0597-4bf6-8346-0f6b833d9c55" providerId="ADAL" clId="{5ED3F5E9-F90B-4AA8-BC66-2338A80F0D37}" dt="2020-08-24T16:46:59.602" v="2226"/>
          <pc:sldLayoutMkLst>
            <pc:docMk/>
            <pc:sldMasterMk cId="232154526" sldId="2147483764"/>
            <pc:sldLayoutMk cId="2244990864" sldId="2147483770"/>
          </pc:sldLayoutMkLst>
        </pc:sldLayoutChg>
        <pc:sldLayoutChg chg="setBg">
          <pc:chgData name="Adrienne Miller" userId="93931117-0597-4bf6-8346-0f6b833d9c55" providerId="ADAL" clId="{5ED3F5E9-F90B-4AA8-BC66-2338A80F0D37}" dt="2020-08-24T16:46:59.602" v="2226"/>
          <pc:sldLayoutMkLst>
            <pc:docMk/>
            <pc:sldMasterMk cId="232154526" sldId="2147483764"/>
            <pc:sldLayoutMk cId="3882521285" sldId="2147483771"/>
          </pc:sldLayoutMkLst>
        </pc:sldLayoutChg>
        <pc:sldLayoutChg chg="setBg">
          <pc:chgData name="Adrienne Miller" userId="93931117-0597-4bf6-8346-0f6b833d9c55" providerId="ADAL" clId="{5ED3F5E9-F90B-4AA8-BC66-2338A80F0D37}" dt="2020-08-24T16:46:59.602" v="2226"/>
          <pc:sldLayoutMkLst>
            <pc:docMk/>
            <pc:sldMasterMk cId="232154526" sldId="2147483764"/>
            <pc:sldLayoutMk cId="4065625054" sldId="2147483772"/>
          </pc:sldLayoutMkLst>
        </pc:sldLayoutChg>
        <pc:sldLayoutChg chg="setBg">
          <pc:chgData name="Adrienne Miller" userId="93931117-0597-4bf6-8346-0f6b833d9c55" providerId="ADAL" clId="{5ED3F5E9-F90B-4AA8-BC66-2338A80F0D37}" dt="2020-08-24T16:46:59.602" v="2226"/>
          <pc:sldLayoutMkLst>
            <pc:docMk/>
            <pc:sldMasterMk cId="232154526" sldId="2147483764"/>
            <pc:sldLayoutMk cId="4193990754" sldId="2147483773"/>
          </pc:sldLayoutMkLst>
        </pc:sldLayoutChg>
      </pc:sldMasterChg>
      <pc:sldMasterChg chg="setBg modSldLayout">
        <pc:chgData name="Adrienne Miller" userId="93931117-0597-4bf6-8346-0f6b833d9c55" providerId="ADAL" clId="{5ED3F5E9-F90B-4AA8-BC66-2338A80F0D37}" dt="2020-08-24T16:46:59.602" v="2226"/>
        <pc:sldMasterMkLst>
          <pc:docMk/>
          <pc:sldMasterMk cId="1596540121" sldId="2147483774"/>
        </pc:sldMasterMkLst>
        <pc:sldLayoutChg chg="setBg">
          <pc:chgData name="Adrienne Miller" userId="93931117-0597-4bf6-8346-0f6b833d9c55" providerId="ADAL" clId="{5ED3F5E9-F90B-4AA8-BC66-2338A80F0D37}" dt="2020-08-24T16:46:59.602" v="2226"/>
          <pc:sldLayoutMkLst>
            <pc:docMk/>
            <pc:sldMasterMk cId="1596540121" sldId="2147483774"/>
            <pc:sldLayoutMk cId="724148489" sldId="2147483775"/>
          </pc:sldLayoutMkLst>
        </pc:sldLayoutChg>
        <pc:sldLayoutChg chg="setBg">
          <pc:chgData name="Adrienne Miller" userId="93931117-0597-4bf6-8346-0f6b833d9c55" providerId="ADAL" clId="{5ED3F5E9-F90B-4AA8-BC66-2338A80F0D37}" dt="2020-08-24T16:46:59.602" v="2226"/>
          <pc:sldLayoutMkLst>
            <pc:docMk/>
            <pc:sldMasterMk cId="1596540121" sldId="2147483774"/>
            <pc:sldLayoutMk cId="2325166629" sldId="2147483776"/>
          </pc:sldLayoutMkLst>
        </pc:sldLayoutChg>
        <pc:sldLayoutChg chg="setBg">
          <pc:chgData name="Adrienne Miller" userId="93931117-0597-4bf6-8346-0f6b833d9c55" providerId="ADAL" clId="{5ED3F5E9-F90B-4AA8-BC66-2338A80F0D37}" dt="2020-08-24T16:46:59.602" v="2226"/>
          <pc:sldLayoutMkLst>
            <pc:docMk/>
            <pc:sldMasterMk cId="1596540121" sldId="2147483774"/>
            <pc:sldLayoutMk cId="996866823" sldId="2147483777"/>
          </pc:sldLayoutMkLst>
        </pc:sldLayoutChg>
        <pc:sldLayoutChg chg="setBg">
          <pc:chgData name="Adrienne Miller" userId="93931117-0597-4bf6-8346-0f6b833d9c55" providerId="ADAL" clId="{5ED3F5E9-F90B-4AA8-BC66-2338A80F0D37}" dt="2020-08-24T16:46:59.602" v="2226"/>
          <pc:sldLayoutMkLst>
            <pc:docMk/>
            <pc:sldMasterMk cId="1596540121" sldId="2147483774"/>
            <pc:sldLayoutMk cId="3073914537" sldId="2147483778"/>
          </pc:sldLayoutMkLst>
        </pc:sldLayoutChg>
        <pc:sldLayoutChg chg="setBg">
          <pc:chgData name="Adrienne Miller" userId="93931117-0597-4bf6-8346-0f6b833d9c55" providerId="ADAL" clId="{5ED3F5E9-F90B-4AA8-BC66-2338A80F0D37}" dt="2020-08-24T16:46:59.602" v="2226"/>
          <pc:sldLayoutMkLst>
            <pc:docMk/>
            <pc:sldMasterMk cId="1596540121" sldId="2147483774"/>
            <pc:sldLayoutMk cId="2530322468" sldId="2147483779"/>
          </pc:sldLayoutMkLst>
        </pc:sldLayoutChg>
        <pc:sldLayoutChg chg="setBg">
          <pc:chgData name="Adrienne Miller" userId="93931117-0597-4bf6-8346-0f6b833d9c55" providerId="ADAL" clId="{5ED3F5E9-F90B-4AA8-BC66-2338A80F0D37}" dt="2020-08-24T16:46:59.602" v="2226"/>
          <pc:sldLayoutMkLst>
            <pc:docMk/>
            <pc:sldMasterMk cId="1596540121" sldId="2147483774"/>
            <pc:sldLayoutMk cId="2997692710" sldId="2147483780"/>
          </pc:sldLayoutMkLst>
        </pc:sldLayoutChg>
        <pc:sldLayoutChg chg="setBg">
          <pc:chgData name="Adrienne Miller" userId="93931117-0597-4bf6-8346-0f6b833d9c55" providerId="ADAL" clId="{5ED3F5E9-F90B-4AA8-BC66-2338A80F0D37}" dt="2020-08-24T16:46:59.602" v="2226"/>
          <pc:sldLayoutMkLst>
            <pc:docMk/>
            <pc:sldMasterMk cId="1596540121" sldId="2147483774"/>
            <pc:sldLayoutMk cId="866869415" sldId="2147483781"/>
          </pc:sldLayoutMkLst>
        </pc:sldLayoutChg>
        <pc:sldLayoutChg chg="setBg">
          <pc:chgData name="Adrienne Miller" userId="93931117-0597-4bf6-8346-0f6b833d9c55" providerId="ADAL" clId="{5ED3F5E9-F90B-4AA8-BC66-2338A80F0D37}" dt="2020-08-24T16:46:59.602" v="2226"/>
          <pc:sldLayoutMkLst>
            <pc:docMk/>
            <pc:sldMasterMk cId="1596540121" sldId="2147483774"/>
            <pc:sldLayoutMk cId="1947553847" sldId="2147483782"/>
          </pc:sldLayoutMkLst>
        </pc:sldLayoutChg>
        <pc:sldLayoutChg chg="setBg">
          <pc:chgData name="Adrienne Miller" userId="93931117-0597-4bf6-8346-0f6b833d9c55" providerId="ADAL" clId="{5ED3F5E9-F90B-4AA8-BC66-2338A80F0D37}" dt="2020-08-24T16:46:59.602" v="2226"/>
          <pc:sldLayoutMkLst>
            <pc:docMk/>
            <pc:sldMasterMk cId="1596540121" sldId="2147483774"/>
            <pc:sldLayoutMk cId="2455622663" sldId="2147483783"/>
          </pc:sldLayoutMkLst>
        </pc:sldLayoutChg>
      </pc:sldMasterChg>
      <pc:sldMasterChg chg="setBg modSldLayout">
        <pc:chgData name="Adrienne Miller" userId="93931117-0597-4bf6-8346-0f6b833d9c55" providerId="ADAL" clId="{5ED3F5E9-F90B-4AA8-BC66-2338A80F0D37}" dt="2020-08-24T16:46:59.602" v="2226"/>
        <pc:sldMasterMkLst>
          <pc:docMk/>
          <pc:sldMasterMk cId="2861788492" sldId="2147483784"/>
        </pc:sldMasterMkLst>
        <pc:sldLayoutChg chg="setBg">
          <pc:chgData name="Adrienne Miller" userId="93931117-0597-4bf6-8346-0f6b833d9c55" providerId="ADAL" clId="{5ED3F5E9-F90B-4AA8-BC66-2338A80F0D37}" dt="2020-08-24T16:46:59.602" v="2226"/>
          <pc:sldLayoutMkLst>
            <pc:docMk/>
            <pc:sldMasterMk cId="2861788492" sldId="2147483784"/>
            <pc:sldLayoutMk cId="334867284" sldId="2147483785"/>
          </pc:sldLayoutMkLst>
        </pc:sldLayoutChg>
        <pc:sldLayoutChg chg="setBg">
          <pc:chgData name="Adrienne Miller" userId="93931117-0597-4bf6-8346-0f6b833d9c55" providerId="ADAL" clId="{5ED3F5E9-F90B-4AA8-BC66-2338A80F0D37}" dt="2020-08-24T16:46:59.602" v="2226"/>
          <pc:sldLayoutMkLst>
            <pc:docMk/>
            <pc:sldMasterMk cId="2861788492" sldId="2147483784"/>
            <pc:sldLayoutMk cId="3162294857" sldId="2147483786"/>
          </pc:sldLayoutMkLst>
        </pc:sldLayoutChg>
        <pc:sldLayoutChg chg="setBg">
          <pc:chgData name="Adrienne Miller" userId="93931117-0597-4bf6-8346-0f6b833d9c55" providerId="ADAL" clId="{5ED3F5E9-F90B-4AA8-BC66-2338A80F0D37}" dt="2020-08-24T16:46:59.602" v="2226"/>
          <pc:sldLayoutMkLst>
            <pc:docMk/>
            <pc:sldMasterMk cId="2861788492" sldId="2147483784"/>
            <pc:sldLayoutMk cId="424912521" sldId="2147483787"/>
          </pc:sldLayoutMkLst>
        </pc:sldLayoutChg>
        <pc:sldLayoutChg chg="setBg">
          <pc:chgData name="Adrienne Miller" userId="93931117-0597-4bf6-8346-0f6b833d9c55" providerId="ADAL" clId="{5ED3F5E9-F90B-4AA8-BC66-2338A80F0D37}" dt="2020-08-24T16:46:59.602" v="2226"/>
          <pc:sldLayoutMkLst>
            <pc:docMk/>
            <pc:sldMasterMk cId="2861788492" sldId="2147483784"/>
            <pc:sldLayoutMk cId="2631964203" sldId="2147483788"/>
          </pc:sldLayoutMkLst>
        </pc:sldLayoutChg>
        <pc:sldLayoutChg chg="setBg">
          <pc:chgData name="Adrienne Miller" userId="93931117-0597-4bf6-8346-0f6b833d9c55" providerId="ADAL" clId="{5ED3F5E9-F90B-4AA8-BC66-2338A80F0D37}" dt="2020-08-24T16:46:59.602" v="2226"/>
          <pc:sldLayoutMkLst>
            <pc:docMk/>
            <pc:sldMasterMk cId="2861788492" sldId="2147483784"/>
            <pc:sldLayoutMk cId="3897407519" sldId="2147483789"/>
          </pc:sldLayoutMkLst>
        </pc:sldLayoutChg>
        <pc:sldLayoutChg chg="setBg">
          <pc:chgData name="Adrienne Miller" userId="93931117-0597-4bf6-8346-0f6b833d9c55" providerId="ADAL" clId="{5ED3F5E9-F90B-4AA8-BC66-2338A80F0D37}" dt="2020-08-24T16:46:59.602" v="2226"/>
          <pc:sldLayoutMkLst>
            <pc:docMk/>
            <pc:sldMasterMk cId="2861788492" sldId="2147483784"/>
            <pc:sldLayoutMk cId="1628874142" sldId="2147483790"/>
          </pc:sldLayoutMkLst>
        </pc:sldLayoutChg>
        <pc:sldLayoutChg chg="setBg">
          <pc:chgData name="Adrienne Miller" userId="93931117-0597-4bf6-8346-0f6b833d9c55" providerId="ADAL" clId="{5ED3F5E9-F90B-4AA8-BC66-2338A80F0D37}" dt="2020-08-24T16:46:59.602" v="2226"/>
          <pc:sldLayoutMkLst>
            <pc:docMk/>
            <pc:sldMasterMk cId="2861788492" sldId="2147483784"/>
            <pc:sldLayoutMk cId="3551271192" sldId="2147483791"/>
          </pc:sldLayoutMkLst>
        </pc:sldLayoutChg>
        <pc:sldLayoutChg chg="setBg">
          <pc:chgData name="Adrienne Miller" userId="93931117-0597-4bf6-8346-0f6b833d9c55" providerId="ADAL" clId="{5ED3F5E9-F90B-4AA8-BC66-2338A80F0D37}" dt="2020-08-24T16:46:59.602" v="2226"/>
          <pc:sldLayoutMkLst>
            <pc:docMk/>
            <pc:sldMasterMk cId="2861788492" sldId="2147483784"/>
            <pc:sldLayoutMk cId="2218749653" sldId="2147483792"/>
          </pc:sldLayoutMkLst>
        </pc:sldLayoutChg>
        <pc:sldLayoutChg chg="setBg">
          <pc:chgData name="Adrienne Miller" userId="93931117-0597-4bf6-8346-0f6b833d9c55" providerId="ADAL" clId="{5ED3F5E9-F90B-4AA8-BC66-2338A80F0D37}" dt="2020-08-24T16:46:59.602" v="2226"/>
          <pc:sldLayoutMkLst>
            <pc:docMk/>
            <pc:sldMasterMk cId="2861788492" sldId="2147483784"/>
            <pc:sldLayoutMk cId="3484275877" sldId="2147483793"/>
          </pc:sldLayoutMkLst>
        </pc:sldLayoutChg>
      </pc:sldMasterChg>
      <pc:sldMasterChg chg="setBg modSldLayout">
        <pc:chgData name="Adrienne Miller" userId="93931117-0597-4bf6-8346-0f6b833d9c55" providerId="ADAL" clId="{5ED3F5E9-F90B-4AA8-BC66-2338A80F0D37}" dt="2020-08-24T16:46:59.602" v="2226"/>
        <pc:sldMasterMkLst>
          <pc:docMk/>
          <pc:sldMasterMk cId="3145065308" sldId="2147483794"/>
        </pc:sldMasterMkLst>
        <pc:sldLayoutChg chg="setBg">
          <pc:chgData name="Adrienne Miller" userId="93931117-0597-4bf6-8346-0f6b833d9c55" providerId="ADAL" clId="{5ED3F5E9-F90B-4AA8-BC66-2338A80F0D37}" dt="2020-08-24T16:46:59.602" v="2226"/>
          <pc:sldLayoutMkLst>
            <pc:docMk/>
            <pc:sldMasterMk cId="3145065308" sldId="2147483794"/>
            <pc:sldLayoutMk cId="4095170255" sldId="2147483795"/>
          </pc:sldLayoutMkLst>
        </pc:sldLayoutChg>
        <pc:sldLayoutChg chg="setBg">
          <pc:chgData name="Adrienne Miller" userId="93931117-0597-4bf6-8346-0f6b833d9c55" providerId="ADAL" clId="{5ED3F5E9-F90B-4AA8-BC66-2338A80F0D37}" dt="2020-08-24T16:46:59.602" v="2226"/>
          <pc:sldLayoutMkLst>
            <pc:docMk/>
            <pc:sldMasterMk cId="3145065308" sldId="2147483794"/>
            <pc:sldLayoutMk cId="286871562" sldId="2147483796"/>
          </pc:sldLayoutMkLst>
        </pc:sldLayoutChg>
        <pc:sldLayoutChg chg="setBg">
          <pc:chgData name="Adrienne Miller" userId="93931117-0597-4bf6-8346-0f6b833d9c55" providerId="ADAL" clId="{5ED3F5E9-F90B-4AA8-BC66-2338A80F0D37}" dt="2020-08-24T16:46:59.602" v="2226"/>
          <pc:sldLayoutMkLst>
            <pc:docMk/>
            <pc:sldMasterMk cId="3145065308" sldId="2147483794"/>
            <pc:sldLayoutMk cId="2594091151" sldId="2147483797"/>
          </pc:sldLayoutMkLst>
        </pc:sldLayoutChg>
        <pc:sldLayoutChg chg="setBg">
          <pc:chgData name="Adrienne Miller" userId="93931117-0597-4bf6-8346-0f6b833d9c55" providerId="ADAL" clId="{5ED3F5E9-F90B-4AA8-BC66-2338A80F0D37}" dt="2020-08-24T16:46:59.602" v="2226"/>
          <pc:sldLayoutMkLst>
            <pc:docMk/>
            <pc:sldMasterMk cId="3145065308" sldId="2147483794"/>
            <pc:sldLayoutMk cId="1304841899" sldId="2147483798"/>
          </pc:sldLayoutMkLst>
        </pc:sldLayoutChg>
        <pc:sldLayoutChg chg="setBg">
          <pc:chgData name="Adrienne Miller" userId="93931117-0597-4bf6-8346-0f6b833d9c55" providerId="ADAL" clId="{5ED3F5E9-F90B-4AA8-BC66-2338A80F0D37}" dt="2020-08-24T16:46:59.602" v="2226"/>
          <pc:sldLayoutMkLst>
            <pc:docMk/>
            <pc:sldMasterMk cId="3145065308" sldId="2147483794"/>
            <pc:sldLayoutMk cId="175982720" sldId="2147483799"/>
          </pc:sldLayoutMkLst>
        </pc:sldLayoutChg>
        <pc:sldLayoutChg chg="setBg">
          <pc:chgData name="Adrienne Miller" userId="93931117-0597-4bf6-8346-0f6b833d9c55" providerId="ADAL" clId="{5ED3F5E9-F90B-4AA8-BC66-2338A80F0D37}" dt="2020-08-24T16:46:59.602" v="2226"/>
          <pc:sldLayoutMkLst>
            <pc:docMk/>
            <pc:sldMasterMk cId="3145065308" sldId="2147483794"/>
            <pc:sldLayoutMk cId="2051324921" sldId="2147483800"/>
          </pc:sldLayoutMkLst>
        </pc:sldLayoutChg>
        <pc:sldLayoutChg chg="setBg">
          <pc:chgData name="Adrienne Miller" userId="93931117-0597-4bf6-8346-0f6b833d9c55" providerId="ADAL" clId="{5ED3F5E9-F90B-4AA8-BC66-2338A80F0D37}" dt="2020-08-24T16:46:59.602" v="2226"/>
          <pc:sldLayoutMkLst>
            <pc:docMk/>
            <pc:sldMasterMk cId="3145065308" sldId="2147483794"/>
            <pc:sldLayoutMk cId="3546414089" sldId="2147483801"/>
          </pc:sldLayoutMkLst>
        </pc:sldLayoutChg>
        <pc:sldLayoutChg chg="setBg">
          <pc:chgData name="Adrienne Miller" userId="93931117-0597-4bf6-8346-0f6b833d9c55" providerId="ADAL" clId="{5ED3F5E9-F90B-4AA8-BC66-2338A80F0D37}" dt="2020-08-24T16:46:59.602" v="2226"/>
          <pc:sldLayoutMkLst>
            <pc:docMk/>
            <pc:sldMasterMk cId="3145065308" sldId="2147483794"/>
            <pc:sldLayoutMk cId="2996268664" sldId="2147483802"/>
          </pc:sldLayoutMkLst>
        </pc:sldLayoutChg>
        <pc:sldLayoutChg chg="setBg">
          <pc:chgData name="Adrienne Miller" userId="93931117-0597-4bf6-8346-0f6b833d9c55" providerId="ADAL" clId="{5ED3F5E9-F90B-4AA8-BC66-2338A80F0D37}" dt="2020-08-24T16:46:59.602" v="2226"/>
          <pc:sldLayoutMkLst>
            <pc:docMk/>
            <pc:sldMasterMk cId="3145065308" sldId="2147483794"/>
            <pc:sldLayoutMk cId="2123303092" sldId="2147483803"/>
          </pc:sldLayoutMkLst>
        </pc:sldLayoutChg>
      </pc:sldMasterChg>
      <pc:sldMasterChg chg="setBg modSldLayout">
        <pc:chgData name="Adrienne Miller" userId="93931117-0597-4bf6-8346-0f6b833d9c55" providerId="ADAL" clId="{5ED3F5E9-F90B-4AA8-BC66-2338A80F0D37}" dt="2020-08-24T16:46:59.602" v="2226"/>
        <pc:sldMasterMkLst>
          <pc:docMk/>
          <pc:sldMasterMk cId="320441974" sldId="2147483804"/>
        </pc:sldMasterMkLst>
        <pc:sldLayoutChg chg="setBg">
          <pc:chgData name="Adrienne Miller" userId="93931117-0597-4bf6-8346-0f6b833d9c55" providerId="ADAL" clId="{5ED3F5E9-F90B-4AA8-BC66-2338A80F0D37}" dt="2020-08-24T16:46:59.602" v="2226"/>
          <pc:sldLayoutMkLst>
            <pc:docMk/>
            <pc:sldMasterMk cId="320441974" sldId="2147483804"/>
            <pc:sldLayoutMk cId="2217200273" sldId="2147483805"/>
          </pc:sldLayoutMkLst>
        </pc:sldLayoutChg>
        <pc:sldLayoutChg chg="setBg">
          <pc:chgData name="Adrienne Miller" userId="93931117-0597-4bf6-8346-0f6b833d9c55" providerId="ADAL" clId="{5ED3F5E9-F90B-4AA8-BC66-2338A80F0D37}" dt="2020-08-24T16:46:59.602" v="2226"/>
          <pc:sldLayoutMkLst>
            <pc:docMk/>
            <pc:sldMasterMk cId="320441974" sldId="2147483804"/>
            <pc:sldLayoutMk cId="3059843162" sldId="2147483806"/>
          </pc:sldLayoutMkLst>
        </pc:sldLayoutChg>
        <pc:sldLayoutChg chg="setBg">
          <pc:chgData name="Adrienne Miller" userId="93931117-0597-4bf6-8346-0f6b833d9c55" providerId="ADAL" clId="{5ED3F5E9-F90B-4AA8-BC66-2338A80F0D37}" dt="2020-08-24T16:46:59.602" v="2226"/>
          <pc:sldLayoutMkLst>
            <pc:docMk/>
            <pc:sldMasterMk cId="320441974" sldId="2147483804"/>
            <pc:sldLayoutMk cId="2190569483" sldId="2147483807"/>
          </pc:sldLayoutMkLst>
        </pc:sldLayoutChg>
        <pc:sldLayoutChg chg="setBg">
          <pc:chgData name="Adrienne Miller" userId="93931117-0597-4bf6-8346-0f6b833d9c55" providerId="ADAL" clId="{5ED3F5E9-F90B-4AA8-BC66-2338A80F0D37}" dt="2020-08-24T16:46:59.602" v="2226"/>
          <pc:sldLayoutMkLst>
            <pc:docMk/>
            <pc:sldMasterMk cId="320441974" sldId="2147483804"/>
            <pc:sldLayoutMk cId="3215910656" sldId="2147483808"/>
          </pc:sldLayoutMkLst>
        </pc:sldLayoutChg>
        <pc:sldLayoutChg chg="setBg">
          <pc:chgData name="Adrienne Miller" userId="93931117-0597-4bf6-8346-0f6b833d9c55" providerId="ADAL" clId="{5ED3F5E9-F90B-4AA8-BC66-2338A80F0D37}" dt="2020-08-24T16:46:59.602" v="2226"/>
          <pc:sldLayoutMkLst>
            <pc:docMk/>
            <pc:sldMasterMk cId="320441974" sldId="2147483804"/>
            <pc:sldLayoutMk cId="2345231702" sldId="2147483809"/>
          </pc:sldLayoutMkLst>
        </pc:sldLayoutChg>
        <pc:sldLayoutChg chg="setBg">
          <pc:chgData name="Adrienne Miller" userId="93931117-0597-4bf6-8346-0f6b833d9c55" providerId="ADAL" clId="{5ED3F5E9-F90B-4AA8-BC66-2338A80F0D37}" dt="2020-08-24T16:46:59.602" v="2226"/>
          <pc:sldLayoutMkLst>
            <pc:docMk/>
            <pc:sldMasterMk cId="320441974" sldId="2147483804"/>
            <pc:sldLayoutMk cId="151824323" sldId="2147483810"/>
          </pc:sldLayoutMkLst>
        </pc:sldLayoutChg>
        <pc:sldLayoutChg chg="setBg">
          <pc:chgData name="Adrienne Miller" userId="93931117-0597-4bf6-8346-0f6b833d9c55" providerId="ADAL" clId="{5ED3F5E9-F90B-4AA8-BC66-2338A80F0D37}" dt="2020-08-24T16:46:59.602" v="2226"/>
          <pc:sldLayoutMkLst>
            <pc:docMk/>
            <pc:sldMasterMk cId="320441974" sldId="2147483804"/>
            <pc:sldLayoutMk cId="587447012" sldId="2147483811"/>
          </pc:sldLayoutMkLst>
        </pc:sldLayoutChg>
        <pc:sldLayoutChg chg="setBg">
          <pc:chgData name="Adrienne Miller" userId="93931117-0597-4bf6-8346-0f6b833d9c55" providerId="ADAL" clId="{5ED3F5E9-F90B-4AA8-BC66-2338A80F0D37}" dt="2020-08-24T16:46:59.602" v="2226"/>
          <pc:sldLayoutMkLst>
            <pc:docMk/>
            <pc:sldMasterMk cId="320441974" sldId="2147483804"/>
            <pc:sldLayoutMk cId="2755453597" sldId="2147483812"/>
          </pc:sldLayoutMkLst>
        </pc:sldLayoutChg>
        <pc:sldLayoutChg chg="setBg">
          <pc:chgData name="Adrienne Miller" userId="93931117-0597-4bf6-8346-0f6b833d9c55" providerId="ADAL" clId="{5ED3F5E9-F90B-4AA8-BC66-2338A80F0D37}" dt="2020-08-24T16:46:59.602" v="2226"/>
          <pc:sldLayoutMkLst>
            <pc:docMk/>
            <pc:sldMasterMk cId="320441974" sldId="2147483804"/>
            <pc:sldLayoutMk cId="2618886162" sldId="2147483813"/>
          </pc:sldLayoutMkLst>
        </pc:sldLayoutChg>
      </pc:sldMasterChg>
      <pc:sldMasterChg chg="setBg modSldLayout">
        <pc:chgData name="Adrienne Miller" userId="93931117-0597-4bf6-8346-0f6b833d9c55" providerId="ADAL" clId="{5ED3F5E9-F90B-4AA8-BC66-2338A80F0D37}" dt="2020-08-24T16:46:59.602" v="2226"/>
        <pc:sldMasterMkLst>
          <pc:docMk/>
          <pc:sldMasterMk cId="2092862204" sldId="2147483814"/>
        </pc:sldMasterMkLst>
        <pc:sldLayoutChg chg="setBg">
          <pc:chgData name="Adrienne Miller" userId="93931117-0597-4bf6-8346-0f6b833d9c55" providerId="ADAL" clId="{5ED3F5E9-F90B-4AA8-BC66-2338A80F0D37}" dt="2020-08-24T16:46:59.602" v="2226"/>
          <pc:sldLayoutMkLst>
            <pc:docMk/>
            <pc:sldMasterMk cId="2092862204" sldId="2147483814"/>
            <pc:sldLayoutMk cId="2213292940" sldId="2147483815"/>
          </pc:sldLayoutMkLst>
        </pc:sldLayoutChg>
        <pc:sldLayoutChg chg="setBg">
          <pc:chgData name="Adrienne Miller" userId="93931117-0597-4bf6-8346-0f6b833d9c55" providerId="ADAL" clId="{5ED3F5E9-F90B-4AA8-BC66-2338A80F0D37}" dt="2020-08-24T16:46:59.602" v="2226"/>
          <pc:sldLayoutMkLst>
            <pc:docMk/>
            <pc:sldMasterMk cId="2092862204" sldId="2147483814"/>
            <pc:sldLayoutMk cId="4034387545" sldId="2147483816"/>
          </pc:sldLayoutMkLst>
        </pc:sldLayoutChg>
        <pc:sldLayoutChg chg="setBg">
          <pc:chgData name="Adrienne Miller" userId="93931117-0597-4bf6-8346-0f6b833d9c55" providerId="ADAL" clId="{5ED3F5E9-F90B-4AA8-BC66-2338A80F0D37}" dt="2020-08-24T16:46:59.602" v="2226"/>
          <pc:sldLayoutMkLst>
            <pc:docMk/>
            <pc:sldMasterMk cId="2092862204" sldId="2147483814"/>
            <pc:sldLayoutMk cId="3896290288" sldId="2147483817"/>
          </pc:sldLayoutMkLst>
        </pc:sldLayoutChg>
        <pc:sldLayoutChg chg="setBg">
          <pc:chgData name="Adrienne Miller" userId="93931117-0597-4bf6-8346-0f6b833d9c55" providerId="ADAL" clId="{5ED3F5E9-F90B-4AA8-BC66-2338A80F0D37}" dt="2020-08-24T16:46:59.602" v="2226"/>
          <pc:sldLayoutMkLst>
            <pc:docMk/>
            <pc:sldMasterMk cId="2092862204" sldId="2147483814"/>
            <pc:sldLayoutMk cId="74692039" sldId="2147483818"/>
          </pc:sldLayoutMkLst>
        </pc:sldLayoutChg>
        <pc:sldLayoutChg chg="setBg">
          <pc:chgData name="Adrienne Miller" userId="93931117-0597-4bf6-8346-0f6b833d9c55" providerId="ADAL" clId="{5ED3F5E9-F90B-4AA8-BC66-2338A80F0D37}" dt="2020-08-24T16:46:59.602" v="2226"/>
          <pc:sldLayoutMkLst>
            <pc:docMk/>
            <pc:sldMasterMk cId="2092862204" sldId="2147483814"/>
            <pc:sldLayoutMk cId="854053837" sldId="2147483819"/>
          </pc:sldLayoutMkLst>
        </pc:sldLayoutChg>
        <pc:sldLayoutChg chg="setBg">
          <pc:chgData name="Adrienne Miller" userId="93931117-0597-4bf6-8346-0f6b833d9c55" providerId="ADAL" clId="{5ED3F5E9-F90B-4AA8-BC66-2338A80F0D37}" dt="2020-08-24T16:46:59.602" v="2226"/>
          <pc:sldLayoutMkLst>
            <pc:docMk/>
            <pc:sldMasterMk cId="2092862204" sldId="2147483814"/>
            <pc:sldLayoutMk cId="3008578376" sldId="2147483820"/>
          </pc:sldLayoutMkLst>
        </pc:sldLayoutChg>
        <pc:sldLayoutChg chg="setBg">
          <pc:chgData name="Adrienne Miller" userId="93931117-0597-4bf6-8346-0f6b833d9c55" providerId="ADAL" clId="{5ED3F5E9-F90B-4AA8-BC66-2338A80F0D37}" dt="2020-08-24T16:46:59.602" v="2226"/>
          <pc:sldLayoutMkLst>
            <pc:docMk/>
            <pc:sldMasterMk cId="2092862204" sldId="2147483814"/>
            <pc:sldLayoutMk cId="2548396026" sldId="2147483821"/>
          </pc:sldLayoutMkLst>
        </pc:sldLayoutChg>
        <pc:sldLayoutChg chg="setBg">
          <pc:chgData name="Adrienne Miller" userId="93931117-0597-4bf6-8346-0f6b833d9c55" providerId="ADAL" clId="{5ED3F5E9-F90B-4AA8-BC66-2338A80F0D37}" dt="2020-08-24T16:46:59.602" v="2226"/>
          <pc:sldLayoutMkLst>
            <pc:docMk/>
            <pc:sldMasterMk cId="2092862204" sldId="2147483814"/>
            <pc:sldLayoutMk cId="4217100157" sldId="2147483822"/>
          </pc:sldLayoutMkLst>
        </pc:sldLayoutChg>
        <pc:sldLayoutChg chg="setBg">
          <pc:chgData name="Adrienne Miller" userId="93931117-0597-4bf6-8346-0f6b833d9c55" providerId="ADAL" clId="{5ED3F5E9-F90B-4AA8-BC66-2338A80F0D37}" dt="2020-08-24T16:46:59.602" v="2226"/>
          <pc:sldLayoutMkLst>
            <pc:docMk/>
            <pc:sldMasterMk cId="2092862204" sldId="2147483814"/>
            <pc:sldLayoutMk cId="4201468212" sldId="2147483823"/>
          </pc:sldLayoutMkLst>
        </pc:sldLayoutChg>
      </pc:sldMasterChg>
      <pc:sldMasterChg chg="setBg modSldLayout">
        <pc:chgData name="Adrienne Miller" userId="93931117-0597-4bf6-8346-0f6b833d9c55" providerId="ADAL" clId="{5ED3F5E9-F90B-4AA8-BC66-2338A80F0D37}" dt="2020-08-24T16:46:59.602" v="2226"/>
        <pc:sldMasterMkLst>
          <pc:docMk/>
          <pc:sldMasterMk cId="3473390948" sldId="2147483824"/>
        </pc:sldMasterMkLst>
        <pc:sldLayoutChg chg="setBg">
          <pc:chgData name="Adrienne Miller" userId="93931117-0597-4bf6-8346-0f6b833d9c55" providerId="ADAL" clId="{5ED3F5E9-F90B-4AA8-BC66-2338A80F0D37}" dt="2020-08-24T16:46:59.602" v="2226"/>
          <pc:sldLayoutMkLst>
            <pc:docMk/>
            <pc:sldMasterMk cId="3473390948" sldId="2147483824"/>
            <pc:sldLayoutMk cId="2442173939" sldId="2147483825"/>
          </pc:sldLayoutMkLst>
        </pc:sldLayoutChg>
        <pc:sldLayoutChg chg="setBg">
          <pc:chgData name="Adrienne Miller" userId="93931117-0597-4bf6-8346-0f6b833d9c55" providerId="ADAL" clId="{5ED3F5E9-F90B-4AA8-BC66-2338A80F0D37}" dt="2020-08-24T16:46:59.602" v="2226"/>
          <pc:sldLayoutMkLst>
            <pc:docMk/>
            <pc:sldMasterMk cId="3473390948" sldId="2147483824"/>
            <pc:sldLayoutMk cId="1808274610" sldId="2147483826"/>
          </pc:sldLayoutMkLst>
        </pc:sldLayoutChg>
        <pc:sldLayoutChg chg="setBg">
          <pc:chgData name="Adrienne Miller" userId="93931117-0597-4bf6-8346-0f6b833d9c55" providerId="ADAL" clId="{5ED3F5E9-F90B-4AA8-BC66-2338A80F0D37}" dt="2020-08-24T16:46:59.602" v="2226"/>
          <pc:sldLayoutMkLst>
            <pc:docMk/>
            <pc:sldMasterMk cId="3473390948" sldId="2147483824"/>
            <pc:sldLayoutMk cId="4286045746" sldId="2147483827"/>
          </pc:sldLayoutMkLst>
        </pc:sldLayoutChg>
        <pc:sldLayoutChg chg="setBg">
          <pc:chgData name="Adrienne Miller" userId="93931117-0597-4bf6-8346-0f6b833d9c55" providerId="ADAL" clId="{5ED3F5E9-F90B-4AA8-BC66-2338A80F0D37}" dt="2020-08-24T16:46:59.602" v="2226"/>
          <pc:sldLayoutMkLst>
            <pc:docMk/>
            <pc:sldMasterMk cId="3473390948" sldId="2147483824"/>
            <pc:sldLayoutMk cId="1642383811" sldId="2147483828"/>
          </pc:sldLayoutMkLst>
        </pc:sldLayoutChg>
        <pc:sldLayoutChg chg="setBg">
          <pc:chgData name="Adrienne Miller" userId="93931117-0597-4bf6-8346-0f6b833d9c55" providerId="ADAL" clId="{5ED3F5E9-F90B-4AA8-BC66-2338A80F0D37}" dt="2020-08-24T16:46:59.602" v="2226"/>
          <pc:sldLayoutMkLst>
            <pc:docMk/>
            <pc:sldMasterMk cId="3473390948" sldId="2147483824"/>
            <pc:sldLayoutMk cId="3131765048" sldId="2147483829"/>
          </pc:sldLayoutMkLst>
        </pc:sldLayoutChg>
        <pc:sldLayoutChg chg="setBg">
          <pc:chgData name="Adrienne Miller" userId="93931117-0597-4bf6-8346-0f6b833d9c55" providerId="ADAL" clId="{5ED3F5E9-F90B-4AA8-BC66-2338A80F0D37}" dt="2020-08-24T16:46:59.602" v="2226"/>
          <pc:sldLayoutMkLst>
            <pc:docMk/>
            <pc:sldMasterMk cId="3473390948" sldId="2147483824"/>
            <pc:sldLayoutMk cId="3701831667" sldId="2147483830"/>
          </pc:sldLayoutMkLst>
        </pc:sldLayoutChg>
        <pc:sldLayoutChg chg="setBg">
          <pc:chgData name="Adrienne Miller" userId="93931117-0597-4bf6-8346-0f6b833d9c55" providerId="ADAL" clId="{5ED3F5E9-F90B-4AA8-BC66-2338A80F0D37}" dt="2020-08-24T16:46:59.602" v="2226"/>
          <pc:sldLayoutMkLst>
            <pc:docMk/>
            <pc:sldMasterMk cId="3473390948" sldId="2147483824"/>
            <pc:sldLayoutMk cId="1488456216" sldId="2147483831"/>
          </pc:sldLayoutMkLst>
        </pc:sldLayoutChg>
        <pc:sldLayoutChg chg="setBg">
          <pc:chgData name="Adrienne Miller" userId="93931117-0597-4bf6-8346-0f6b833d9c55" providerId="ADAL" clId="{5ED3F5E9-F90B-4AA8-BC66-2338A80F0D37}" dt="2020-08-24T16:46:59.602" v="2226"/>
          <pc:sldLayoutMkLst>
            <pc:docMk/>
            <pc:sldMasterMk cId="3473390948" sldId="2147483824"/>
            <pc:sldLayoutMk cId="2901211708" sldId="2147483832"/>
          </pc:sldLayoutMkLst>
        </pc:sldLayoutChg>
        <pc:sldLayoutChg chg="setBg">
          <pc:chgData name="Adrienne Miller" userId="93931117-0597-4bf6-8346-0f6b833d9c55" providerId="ADAL" clId="{5ED3F5E9-F90B-4AA8-BC66-2338A80F0D37}" dt="2020-08-24T16:46:59.602" v="2226"/>
          <pc:sldLayoutMkLst>
            <pc:docMk/>
            <pc:sldMasterMk cId="3473390948" sldId="2147483824"/>
            <pc:sldLayoutMk cId="3559797290" sldId="2147483833"/>
          </pc:sldLayoutMkLst>
        </pc:sldLayoutChg>
      </pc:sldMasterChg>
      <pc:sldMasterChg chg="setBg modSldLayout">
        <pc:chgData name="Adrienne Miller" userId="93931117-0597-4bf6-8346-0f6b833d9c55" providerId="ADAL" clId="{5ED3F5E9-F90B-4AA8-BC66-2338A80F0D37}" dt="2020-08-24T16:46:59.602" v="2226"/>
        <pc:sldMasterMkLst>
          <pc:docMk/>
          <pc:sldMasterMk cId="2117963318" sldId="2147483834"/>
        </pc:sldMasterMkLst>
        <pc:sldLayoutChg chg="setBg">
          <pc:chgData name="Adrienne Miller" userId="93931117-0597-4bf6-8346-0f6b833d9c55" providerId="ADAL" clId="{5ED3F5E9-F90B-4AA8-BC66-2338A80F0D37}" dt="2020-08-24T16:46:59.602" v="2226"/>
          <pc:sldLayoutMkLst>
            <pc:docMk/>
            <pc:sldMasterMk cId="2117963318" sldId="2147483834"/>
            <pc:sldLayoutMk cId="4135495360" sldId="2147483835"/>
          </pc:sldLayoutMkLst>
        </pc:sldLayoutChg>
        <pc:sldLayoutChg chg="setBg">
          <pc:chgData name="Adrienne Miller" userId="93931117-0597-4bf6-8346-0f6b833d9c55" providerId="ADAL" clId="{5ED3F5E9-F90B-4AA8-BC66-2338A80F0D37}" dt="2020-08-24T16:46:59.602" v="2226"/>
          <pc:sldLayoutMkLst>
            <pc:docMk/>
            <pc:sldMasterMk cId="2117963318" sldId="2147483834"/>
            <pc:sldLayoutMk cId="3622261555" sldId="2147483836"/>
          </pc:sldLayoutMkLst>
        </pc:sldLayoutChg>
        <pc:sldLayoutChg chg="setBg">
          <pc:chgData name="Adrienne Miller" userId="93931117-0597-4bf6-8346-0f6b833d9c55" providerId="ADAL" clId="{5ED3F5E9-F90B-4AA8-BC66-2338A80F0D37}" dt="2020-08-24T16:46:59.602" v="2226"/>
          <pc:sldLayoutMkLst>
            <pc:docMk/>
            <pc:sldMasterMk cId="2117963318" sldId="2147483834"/>
            <pc:sldLayoutMk cId="2346052312" sldId="2147483837"/>
          </pc:sldLayoutMkLst>
        </pc:sldLayoutChg>
        <pc:sldLayoutChg chg="setBg">
          <pc:chgData name="Adrienne Miller" userId="93931117-0597-4bf6-8346-0f6b833d9c55" providerId="ADAL" clId="{5ED3F5E9-F90B-4AA8-BC66-2338A80F0D37}" dt="2020-08-24T16:46:59.602" v="2226"/>
          <pc:sldLayoutMkLst>
            <pc:docMk/>
            <pc:sldMasterMk cId="2117963318" sldId="2147483834"/>
            <pc:sldLayoutMk cId="1335632050" sldId="2147483838"/>
          </pc:sldLayoutMkLst>
        </pc:sldLayoutChg>
        <pc:sldLayoutChg chg="setBg">
          <pc:chgData name="Adrienne Miller" userId="93931117-0597-4bf6-8346-0f6b833d9c55" providerId="ADAL" clId="{5ED3F5E9-F90B-4AA8-BC66-2338A80F0D37}" dt="2020-08-24T16:46:59.602" v="2226"/>
          <pc:sldLayoutMkLst>
            <pc:docMk/>
            <pc:sldMasterMk cId="2117963318" sldId="2147483834"/>
            <pc:sldLayoutMk cId="187289208" sldId="2147483839"/>
          </pc:sldLayoutMkLst>
        </pc:sldLayoutChg>
        <pc:sldLayoutChg chg="setBg">
          <pc:chgData name="Adrienne Miller" userId="93931117-0597-4bf6-8346-0f6b833d9c55" providerId="ADAL" clId="{5ED3F5E9-F90B-4AA8-BC66-2338A80F0D37}" dt="2020-08-24T16:46:59.602" v="2226"/>
          <pc:sldLayoutMkLst>
            <pc:docMk/>
            <pc:sldMasterMk cId="2117963318" sldId="2147483834"/>
            <pc:sldLayoutMk cId="3007872684" sldId="2147483840"/>
          </pc:sldLayoutMkLst>
        </pc:sldLayoutChg>
        <pc:sldLayoutChg chg="setBg">
          <pc:chgData name="Adrienne Miller" userId="93931117-0597-4bf6-8346-0f6b833d9c55" providerId="ADAL" clId="{5ED3F5E9-F90B-4AA8-BC66-2338A80F0D37}" dt="2020-08-24T16:46:59.602" v="2226"/>
          <pc:sldLayoutMkLst>
            <pc:docMk/>
            <pc:sldMasterMk cId="2117963318" sldId="2147483834"/>
            <pc:sldLayoutMk cId="2806667192" sldId="2147483841"/>
          </pc:sldLayoutMkLst>
        </pc:sldLayoutChg>
        <pc:sldLayoutChg chg="setBg">
          <pc:chgData name="Adrienne Miller" userId="93931117-0597-4bf6-8346-0f6b833d9c55" providerId="ADAL" clId="{5ED3F5E9-F90B-4AA8-BC66-2338A80F0D37}" dt="2020-08-24T16:46:59.602" v="2226"/>
          <pc:sldLayoutMkLst>
            <pc:docMk/>
            <pc:sldMasterMk cId="2117963318" sldId="2147483834"/>
            <pc:sldLayoutMk cId="4278871059" sldId="2147483842"/>
          </pc:sldLayoutMkLst>
        </pc:sldLayoutChg>
        <pc:sldLayoutChg chg="setBg">
          <pc:chgData name="Adrienne Miller" userId="93931117-0597-4bf6-8346-0f6b833d9c55" providerId="ADAL" clId="{5ED3F5E9-F90B-4AA8-BC66-2338A80F0D37}" dt="2020-08-24T16:46:59.602" v="2226"/>
          <pc:sldLayoutMkLst>
            <pc:docMk/>
            <pc:sldMasterMk cId="2117963318" sldId="2147483834"/>
            <pc:sldLayoutMk cId="1522417822" sldId="2147483843"/>
          </pc:sldLayoutMkLst>
        </pc:sldLayoutChg>
      </pc:sldMasterChg>
    </pc:docChg>
  </pc:docChgLst>
  <pc:docChgLst>
    <pc:chgData name="Adrienne Miller" userId="93931117-0597-4bf6-8346-0f6b833d9c55" providerId="ADAL" clId="{FC799AAE-4DA3-4E74-90A0-FA11D9DB7E25}"/>
    <pc:docChg chg="custSel addSld delSld modSld">
      <pc:chgData name="Adrienne Miller" userId="93931117-0597-4bf6-8346-0f6b833d9c55" providerId="ADAL" clId="{FC799AAE-4DA3-4E74-90A0-FA11D9DB7E25}" dt="2020-09-15T16:40:50.159" v="9939" actId="14861"/>
      <pc:docMkLst>
        <pc:docMk/>
      </pc:docMkLst>
      <pc:sldChg chg="addSp modSp">
        <pc:chgData name="Adrienne Miller" userId="93931117-0597-4bf6-8346-0f6b833d9c55" providerId="ADAL" clId="{FC799AAE-4DA3-4E74-90A0-FA11D9DB7E25}" dt="2020-09-15T16:27:51.132" v="9919" actId="14861"/>
        <pc:sldMkLst>
          <pc:docMk/>
          <pc:sldMk cId="2246235303" sldId="284"/>
        </pc:sldMkLst>
        <pc:picChg chg="add mod">
          <ac:chgData name="Adrienne Miller" userId="93931117-0597-4bf6-8346-0f6b833d9c55" providerId="ADAL" clId="{FC799AAE-4DA3-4E74-90A0-FA11D9DB7E25}" dt="2020-09-15T16:27:51.132" v="9919" actId="14861"/>
          <ac:picMkLst>
            <pc:docMk/>
            <pc:sldMk cId="2246235303" sldId="284"/>
            <ac:picMk id="2050" creationId="{CD25CB97-5A1D-4B43-B29E-A4473622EC6F}"/>
          </ac:picMkLst>
        </pc:picChg>
      </pc:sldChg>
      <pc:sldChg chg="modNotes">
        <pc:chgData name="Adrienne Miller" userId="93931117-0597-4bf6-8346-0f6b833d9c55" providerId="ADAL" clId="{FC799AAE-4DA3-4E74-90A0-FA11D9DB7E25}" dt="2020-09-15T16:34:50.106" v="9921" actId="6549"/>
        <pc:sldMkLst>
          <pc:docMk/>
          <pc:sldMk cId="1109711423" sldId="290"/>
        </pc:sldMkLst>
      </pc:sldChg>
      <pc:sldChg chg="addSp delSp modSp modNotes">
        <pc:chgData name="Adrienne Miller" userId="93931117-0597-4bf6-8346-0f6b833d9c55" providerId="ADAL" clId="{FC799AAE-4DA3-4E74-90A0-FA11D9DB7E25}" dt="2020-08-25T13:23:14.158" v="225" actId="1076"/>
        <pc:sldMkLst>
          <pc:docMk/>
          <pc:sldMk cId="2915585506" sldId="293"/>
        </pc:sldMkLst>
        <pc:spChg chg="del mod">
          <ac:chgData name="Adrienne Miller" userId="93931117-0597-4bf6-8346-0f6b833d9c55" providerId="ADAL" clId="{FC799AAE-4DA3-4E74-90A0-FA11D9DB7E25}" dt="2020-08-25T13:19:07.824" v="1" actId="478"/>
          <ac:spMkLst>
            <pc:docMk/>
            <pc:sldMk cId="2915585506" sldId="293"/>
            <ac:spMk id="5" creationId="{FB3DE1DF-4A53-4305-AA8C-8AB2EDBFF0AE}"/>
          </ac:spMkLst>
        </pc:spChg>
        <pc:picChg chg="add mod">
          <ac:chgData name="Adrienne Miller" userId="93931117-0597-4bf6-8346-0f6b833d9c55" providerId="ADAL" clId="{FC799AAE-4DA3-4E74-90A0-FA11D9DB7E25}" dt="2020-08-25T13:20:18.179" v="7" actId="14861"/>
          <ac:picMkLst>
            <pc:docMk/>
            <pc:sldMk cId="2915585506" sldId="293"/>
            <ac:picMk id="4" creationId="{EEDDFC2E-654F-4502-A08B-4C010DC8D560}"/>
          </ac:picMkLst>
        </pc:picChg>
        <pc:picChg chg="add mod">
          <ac:chgData name="Adrienne Miller" userId="93931117-0597-4bf6-8346-0f6b833d9c55" providerId="ADAL" clId="{FC799AAE-4DA3-4E74-90A0-FA11D9DB7E25}" dt="2020-08-25T13:23:14.158" v="225" actId="1076"/>
          <ac:picMkLst>
            <pc:docMk/>
            <pc:sldMk cId="2915585506" sldId="293"/>
            <ac:picMk id="6" creationId="{A4C6217C-6F4F-4964-B94D-34A615D74BB9}"/>
          </ac:picMkLst>
        </pc:picChg>
      </pc:sldChg>
      <pc:sldChg chg="modSp">
        <pc:chgData name="Adrienne Miller" userId="93931117-0597-4bf6-8346-0f6b833d9c55" providerId="ADAL" clId="{FC799AAE-4DA3-4E74-90A0-FA11D9DB7E25}" dt="2020-08-25T19:42:57.724" v="6831" actId="27636"/>
        <pc:sldMkLst>
          <pc:docMk/>
          <pc:sldMk cId="3948472099" sldId="294"/>
        </pc:sldMkLst>
        <pc:spChg chg="mod">
          <ac:chgData name="Adrienne Miller" userId="93931117-0597-4bf6-8346-0f6b833d9c55" providerId="ADAL" clId="{FC799AAE-4DA3-4E74-90A0-FA11D9DB7E25}" dt="2020-08-25T19:42:57.724" v="6831" actId="27636"/>
          <ac:spMkLst>
            <pc:docMk/>
            <pc:sldMk cId="3948472099" sldId="294"/>
            <ac:spMk id="3" creationId="{2D4C1BBA-1078-4A7A-B8C7-06B3E8DD4475}"/>
          </ac:spMkLst>
        </pc:spChg>
      </pc:sldChg>
      <pc:sldChg chg="addSp delSp modSp modNotes">
        <pc:chgData name="Adrienne Miller" userId="93931117-0597-4bf6-8346-0f6b833d9c55" providerId="ADAL" clId="{FC799AAE-4DA3-4E74-90A0-FA11D9DB7E25}" dt="2020-09-10T15:47:31.325" v="9645" actId="20577"/>
        <pc:sldMkLst>
          <pc:docMk/>
          <pc:sldMk cId="836197315" sldId="295"/>
        </pc:sldMkLst>
        <pc:spChg chg="add mod">
          <ac:chgData name="Adrienne Miller" userId="93931117-0597-4bf6-8346-0f6b833d9c55" providerId="ADAL" clId="{FC799AAE-4DA3-4E74-90A0-FA11D9DB7E25}" dt="2020-09-10T15:46:12.147" v="9602" actId="6549"/>
          <ac:spMkLst>
            <pc:docMk/>
            <pc:sldMk cId="836197315" sldId="295"/>
            <ac:spMk id="5" creationId="{0F0801AE-F263-401C-A307-F32D80D345D7}"/>
          </ac:spMkLst>
        </pc:spChg>
        <pc:picChg chg="add del">
          <ac:chgData name="Adrienne Miller" userId="93931117-0597-4bf6-8346-0f6b833d9c55" providerId="ADAL" clId="{FC799AAE-4DA3-4E74-90A0-FA11D9DB7E25}" dt="2020-09-09T13:42:23.236" v="7904"/>
          <ac:picMkLst>
            <pc:docMk/>
            <pc:sldMk cId="836197315" sldId="295"/>
            <ac:picMk id="1026" creationId="{42047FDD-1415-49B7-BB2C-F9973D601FE3}"/>
          </ac:picMkLst>
        </pc:picChg>
        <pc:picChg chg="add mod">
          <ac:chgData name="Adrienne Miller" userId="93931117-0597-4bf6-8346-0f6b833d9c55" providerId="ADAL" clId="{FC799AAE-4DA3-4E74-90A0-FA11D9DB7E25}" dt="2020-09-09T13:43:40.069" v="7908" actId="14861"/>
          <ac:picMkLst>
            <pc:docMk/>
            <pc:sldMk cId="836197315" sldId="295"/>
            <ac:picMk id="1028" creationId="{10BB8A2A-5369-4E65-AFB0-54CC1C95E9F8}"/>
          </ac:picMkLst>
        </pc:picChg>
      </pc:sldChg>
      <pc:sldChg chg="addSp modSp">
        <pc:chgData name="Adrienne Miller" userId="93931117-0597-4bf6-8346-0f6b833d9c55" providerId="ADAL" clId="{FC799AAE-4DA3-4E74-90A0-FA11D9DB7E25}" dt="2020-09-15T15:47:31.921" v="9713" actId="6549"/>
        <pc:sldMkLst>
          <pc:docMk/>
          <pc:sldMk cId="3956418366" sldId="296"/>
        </pc:sldMkLst>
        <pc:spChg chg="mod">
          <ac:chgData name="Adrienne Miller" userId="93931117-0597-4bf6-8346-0f6b833d9c55" providerId="ADAL" clId="{FC799AAE-4DA3-4E74-90A0-FA11D9DB7E25}" dt="2020-09-15T15:47:31.921" v="9713" actId="6549"/>
          <ac:spMkLst>
            <pc:docMk/>
            <pc:sldMk cId="3956418366" sldId="296"/>
            <ac:spMk id="3" creationId="{759BB09C-E085-4360-B26D-585F7A3F26C1}"/>
          </ac:spMkLst>
        </pc:spChg>
        <pc:picChg chg="add mod">
          <ac:chgData name="Adrienne Miller" userId="93931117-0597-4bf6-8346-0f6b833d9c55" providerId="ADAL" clId="{FC799AAE-4DA3-4E74-90A0-FA11D9DB7E25}" dt="2020-09-15T15:47:04.312" v="9704" actId="14861"/>
          <ac:picMkLst>
            <pc:docMk/>
            <pc:sldMk cId="3956418366" sldId="296"/>
            <ac:picMk id="1026" creationId="{B014E1B7-0956-45DA-B0E5-158D4407C9F1}"/>
          </ac:picMkLst>
        </pc:picChg>
      </pc:sldChg>
      <pc:sldChg chg="addSp delSp modSp modNotes">
        <pc:chgData name="Adrienne Miller" userId="93931117-0597-4bf6-8346-0f6b833d9c55" providerId="ADAL" clId="{FC799AAE-4DA3-4E74-90A0-FA11D9DB7E25}" dt="2020-09-04T20:20:17.907" v="7509" actId="20577"/>
        <pc:sldMkLst>
          <pc:docMk/>
          <pc:sldMk cId="1902459251" sldId="297"/>
        </pc:sldMkLst>
        <pc:spChg chg="mod">
          <ac:chgData name="Adrienne Miller" userId="93931117-0597-4bf6-8346-0f6b833d9c55" providerId="ADAL" clId="{FC799AAE-4DA3-4E74-90A0-FA11D9DB7E25}" dt="2020-08-25T16:51:08.580" v="3878" actId="6549"/>
          <ac:spMkLst>
            <pc:docMk/>
            <pc:sldMk cId="1902459251" sldId="297"/>
            <ac:spMk id="2" creationId="{BD0ECD8F-2BD6-489E-AF9B-41D1D2349039}"/>
          </ac:spMkLst>
        </pc:spChg>
        <pc:spChg chg="del mod">
          <ac:chgData name="Adrienne Miller" userId="93931117-0597-4bf6-8346-0f6b833d9c55" providerId="ADAL" clId="{FC799AAE-4DA3-4E74-90A0-FA11D9DB7E25}" dt="2020-08-25T16:51:39.003" v="3905"/>
          <ac:spMkLst>
            <pc:docMk/>
            <pc:sldMk cId="1902459251" sldId="297"/>
            <ac:spMk id="3" creationId="{7B1C335F-34DE-470E-8A1C-CCDDD1DDA33F}"/>
          </ac:spMkLst>
        </pc:spChg>
        <pc:picChg chg="add mod">
          <ac:chgData name="Adrienne Miller" userId="93931117-0597-4bf6-8346-0f6b833d9c55" providerId="ADAL" clId="{FC799AAE-4DA3-4E74-90A0-FA11D9DB7E25}" dt="2020-08-25T19:10:58.682" v="5157" actId="208"/>
          <ac:picMkLst>
            <pc:docMk/>
            <pc:sldMk cId="1902459251" sldId="297"/>
            <ac:picMk id="3" creationId="{42C428C5-8C91-4C9B-B784-B5C3223F2FA4}"/>
          </ac:picMkLst>
        </pc:picChg>
        <pc:picChg chg="add del mod">
          <ac:chgData name="Adrienne Miller" userId="93931117-0597-4bf6-8346-0f6b833d9c55" providerId="ADAL" clId="{FC799AAE-4DA3-4E74-90A0-FA11D9DB7E25}" dt="2020-08-25T19:14:43.653" v="5226" actId="478"/>
          <ac:picMkLst>
            <pc:docMk/>
            <pc:sldMk cId="1902459251" sldId="297"/>
            <ac:picMk id="5" creationId="{0DD8C854-C9D4-4341-A002-E6CE46FA69D5}"/>
          </ac:picMkLst>
        </pc:picChg>
        <pc:picChg chg="add mod">
          <ac:chgData name="Adrienne Miller" userId="93931117-0597-4bf6-8346-0f6b833d9c55" providerId="ADAL" clId="{FC799AAE-4DA3-4E74-90A0-FA11D9DB7E25}" dt="2020-08-25T19:11:07.312" v="5163" actId="208"/>
          <ac:picMkLst>
            <pc:docMk/>
            <pc:sldMk cId="1902459251" sldId="297"/>
            <ac:picMk id="6" creationId="{853FB3B8-866E-42EB-B037-546E24FBE7E7}"/>
          </ac:picMkLst>
        </pc:picChg>
        <pc:picChg chg="add mod">
          <ac:chgData name="Adrienne Miller" userId="93931117-0597-4bf6-8346-0f6b833d9c55" providerId="ADAL" clId="{FC799AAE-4DA3-4E74-90A0-FA11D9DB7E25}" dt="2020-08-25T19:15:00.327" v="5230" actId="208"/>
          <ac:picMkLst>
            <pc:docMk/>
            <pc:sldMk cId="1902459251" sldId="297"/>
            <ac:picMk id="7" creationId="{2B1F5A27-402C-4E48-92F9-E42A3F3E47EA}"/>
          </ac:picMkLst>
        </pc:picChg>
        <pc:picChg chg="add mod">
          <ac:chgData name="Adrienne Miller" userId="93931117-0597-4bf6-8346-0f6b833d9c55" providerId="ADAL" clId="{FC799AAE-4DA3-4E74-90A0-FA11D9DB7E25}" dt="2020-08-25T19:10:56.790" v="5156" actId="1076"/>
          <ac:picMkLst>
            <pc:docMk/>
            <pc:sldMk cId="1902459251" sldId="297"/>
            <ac:picMk id="2050" creationId="{87939EBF-F5B9-451F-833B-3DE3D0D1D147}"/>
          </ac:picMkLst>
        </pc:picChg>
      </pc:sldChg>
      <pc:sldChg chg="addSp delSp modSp modNotes">
        <pc:chgData name="Adrienne Miller" userId="93931117-0597-4bf6-8346-0f6b833d9c55" providerId="ADAL" clId="{FC799AAE-4DA3-4E74-90A0-FA11D9DB7E25}" dt="2020-08-25T17:03:34.039" v="4382" actId="6549"/>
        <pc:sldMkLst>
          <pc:docMk/>
          <pc:sldMk cId="791999373" sldId="298"/>
        </pc:sldMkLst>
        <pc:spChg chg="mod">
          <ac:chgData name="Adrienne Miller" userId="93931117-0597-4bf6-8346-0f6b833d9c55" providerId="ADAL" clId="{FC799AAE-4DA3-4E74-90A0-FA11D9DB7E25}" dt="2020-08-25T16:52:03.313" v="3928" actId="6549"/>
          <ac:spMkLst>
            <pc:docMk/>
            <pc:sldMk cId="791999373" sldId="298"/>
            <ac:spMk id="4" creationId="{329D5E1C-EC69-4715-BB5A-BF32E2B4054F}"/>
          </ac:spMkLst>
        </pc:spChg>
        <pc:spChg chg="del mod">
          <ac:chgData name="Adrienne Miller" userId="93931117-0597-4bf6-8346-0f6b833d9c55" providerId="ADAL" clId="{FC799AAE-4DA3-4E74-90A0-FA11D9DB7E25}" dt="2020-08-25T16:52:22.482" v="3930"/>
          <ac:spMkLst>
            <pc:docMk/>
            <pc:sldMk cId="791999373" sldId="298"/>
            <ac:spMk id="5" creationId="{8EF0DCE0-229A-4E9F-90C6-BDA0A67DF975}"/>
          </ac:spMkLst>
        </pc:spChg>
        <pc:picChg chg="add mod">
          <ac:chgData name="Adrienne Miller" userId="93931117-0597-4bf6-8346-0f6b833d9c55" providerId="ADAL" clId="{FC799AAE-4DA3-4E74-90A0-FA11D9DB7E25}" dt="2020-08-25T17:01:51.135" v="4359" actId="1076"/>
          <ac:picMkLst>
            <pc:docMk/>
            <pc:sldMk cId="791999373" sldId="298"/>
            <ac:picMk id="2" creationId="{299E35F5-5DE0-4C26-B067-A64511228B6E}"/>
          </ac:picMkLst>
        </pc:picChg>
        <pc:picChg chg="add mod">
          <ac:chgData name="Adrienne Miller" userId="93931117-0597-4bf6-8346-0f6b833d9c55" providerId="ADAL" clId="{FC799AAE-4DA3-4E74-90A0-FA11D9DB7E25}" dt="2020-08-25T17:01:39.908" v="4355" actId="14100"/>
          <ac:picMkLst>
            <pc:docMk/>
            <pc:sldMk cId="791999373" sldId="298"/>
            <ac:picMk id="7170" creationId="{8A55DF19-8805-4517-8E53-0B23C58C4A02}"/>
          </ac:picMkLst>
        </pc:picChg>
        <pc:picChg chg="add del mod">
          <ac:chgData name="Adrienne Miller" userId="93931117-0597-4bf6-8346-0f6b833d9c55" providerId="ADAL" clId="{FC799AAE-4DA3-4E74-90A0-FA11D9DB7E25}" dt="2020-08-25T17:02:56.010" v="4360" actId="478"/>
          <ac:picMkLst>
            <pc:docMk/>
            <pc:sldMk cId="791999373" sldId="298"/>
            <ac:picMk id="7172" creationId="{17D7F2BF-589B-48E8-9DA4-1FDAD2A0ED2F}"/>
          </ac:picMkLst>
        </pc:picChg>
        <pc:picChg chg="add mod">
          <ac:chgData name="Adrienne Miller" userId="93931117-0597-4bf6-8346-0f6b833d9c55" providerId="ADAL" clId="{FC799AAE-4DA3-4E74-90A0-FA11D9DB7E25}" dt="2020-08-25T17:03:13.436" v="4363" actId="14861"/>
          <ac:picMkLst>
            <pc:docMk/>
            <pc:sldMk cId="791999373" sldId="298"/>
            <ac:picMk id="7174" creationId="{1B6C9527-DE7E-40E0-9DD2-453735EE36F4}"/>
          </ac:picMkLst>
        </pc:picChg>
      </pc:sldChg>
      <pc:sldChg chg="modSp modNotes">
        <pc:chgData name="Adrienne Miller" userId="93931117-0597-4bf6-8346-0f6b833d9c55" providerId="ADAL" clId="{FC799AAE-4DA3-4E74-90A0-FA11D9DB7E25}" dt="2020-09-15T16:36:13.807" v="9934" actId="20577"/>
        <pc:sldMkLst>
          <pc:docMk/>
          <pc:sldMk cId="1815993915" sldId="299"/>
        </pc:sldMkLst>
        <pc:spChg chg="mod">
          <ac:chgData name="Adrienne Miller" userId="93931117-0597-4bf6-8346-0f6b833d9c55" providerId="ADAL" clId="{FC799AAE-4DA3-4E74-90A0-FA11D9DB7E25}" dt="2020-08-25T19:41:24.054" v="6821" actId="20577"/>
          <ac:spMkLst>
            <pc:docMk/>
            <pc:sldMk cId="1815993915" sldId="299"/>
            <ac:spMk id="3" creationId="{4CFD3C30-9C9E-4C3F-9103-2511BD207B83}"/>
          </ac:spMkLst>
        </pc:spChg>
        <pc:spChg chg="mod">
          <ac:chgData name="Adrienne Miller" userId="93931117-0597-4bf6-8346-0f6b833d9c55" providerId="ADAL" clId="{FC799AAE-4DA3-4E74-90A0-FA11D9DB7E25}" dt="2020-08-25T19:41:28.020" v="6822" actId="6549"/>
          <ac:spMkLst>
            <pc:docMk/>
            <pc:sldMk cId="1815993915" sldId="299"/>
            <ac:spMk id="5" creationId="{A90FB111-7F3F-4F1E-A332-4AC557B32E2A}"/>
          </ac:spMkLst>
        </pc:spChg>
      </pc:sldChg>
      <pc:sldChg chg="modSp">
        <pc:chgData name="Adrienne Miller" userId="93931117-0597-4bf6-8346-0f6b833d9c55" providerId="ADAL" clId="{FC799AAE-4DA3-4E74-90A0-FA11D9DB7E25}" dt="2020-09-15T16:20:40.025" v="9912" actId="20577"/>
        <pc:sldMkLst>
          <pc:docMk/>
          <pc:sldMk cId="97734384" sldId="300"/>
        </pc:sldMkLst>
        <pc:spChg chg="mod">
          <ac:chgData name="Adrienne Miller" userId="93931117-0597-4bf6-8346-0f6b833d9c55" providerId="ADAL" clId="{FC799AAE-4DA3-4E74-90A0-FA11D9DB7E25}" dt="2020-09-15T16:20:40.025" v="9912" actId="20577"/>
          <ac:spMkLst>
            <pc:docMk/>
            <pc:sldMk cId="97734384" sldId="300"/>
            <ac:spMk id="4" creationId="{BF46AECF-9ACB-4371-BF05-7137D6169E61}"/>
          </ac:spMkLst>
        </pc:spChg>
      </pc:sldChg>
      <pc:sldChg chg="addSp delSp modSp add modNotes">
        <pc:chgData name="Adrienne Miller" userId="93931117-0597-4bf6-8346-0f6b833d9c55" providerId="ADAL" clId="{FC799AAE-4DA3-4E74-90A0-FA11D9DB7E25}" dt="2020-09-09T17:17:12.500" v="9445" actId="6549"/>
        <pc:sldMkLst>
          <pc:docMk/>
          <pc:sldMk cId="680403828" sldId="301"/>
        </pc:sldMkLst>
        <pc:spChg chg="mod">
          <ac:chgData name="Adrienne Miller" userId="93931117-0597-4bf6-8346-0f6b833d9c55" providerId="ADAL" clId="{FC799AAE-4DA3-4E74-90A0-FA11D9DB7E25}" dt="2020-08-25T14:39:15.706" v="352" actId="1076"/>
          <ac:spMkLst>
            <pc:docMk/>
            <pc:sldMk cId="680403828" sldId="301"/>
            <ac:spMk id="2" creationId="{A12C8911-71DC-49F0-84E3-F77A02271786}"/>
          </ac:spMkLst>
        </pc:spChg>
        <pc:picChg chg="add del mod">
          <ac:chgData name="Adrienne Miller" userId="93931117-0597-4bf6-8346-0f6b833d9c55" providerId="ADAL" clId="{FC799AAE-4DA3-4E74-90A0-FA11D9DB7E25}" dt="2020-08-25T14:28:07.547" v="262" actId="478"/>
          <ac:picMkLst>
            <pc:docMk/>
            <pc:sldMk cId="680403828" sldId="301"/>
            <ac:picMk id="4" creationId="{9EB1A87F-790B-44DC-824C-1B5C8177D62A}"/>
          </ac:picMkLst>
        </pc:picChg>
        <pc:picChg chg="add del">
          <ac:chgData name="Adrienne Miller" userId="93931117-0597-4bf6-8346-0f6b833d9c55" providerId="ADAL" clId="{FC799AAE-4DA3-4E74-90A0-FA11D9DB7E25}" dt="2020-08-25T14:36:48.956" v="339" actId="478"/>
          <ac:picMkLst>
            <pc:docMk/>
            <pc:sldMk cId="680403828" sldId="301"/>
            <ac:picMk id="5" creationId="{97678ECD-1C22-4B52-B589-D9C7840C47D7}"/>
          </ac:picMkLst>
        </pc:picChg>
        <pc:picChg chg="add del mod">
          <ac:chgData name="Adrienne Miller" userId="93931117-0597-4bf6-8346-0f6b833d9c55" providerId="ADAL" clId="{FC799AAE-4DA3-4E74-90A0-FA11D9DB7E25}" dt="2020-08-25T14:40:33.423" v="353" actId="478"/>
          <ac:picMkLst>
            <pc:docMk/>
            <pc:sldMk cId="680403828" sldId="301"/>
            <ac:picMk id="6" creationId="{A11EEBAE-6692-4426-94AF-0A9D9A9545EB}"/>
          </ac:picMkLst>
        </pc:picChg>
        <pc:picChg chg="add mod">
          <ac:chgData name="Adrienne Miller" userId="93931117-0597-4bf6-8346-0f6b833d9c55" providerId="ADAL" clId="{FC799AAE-4DA3-4E74-90A0-FA11D9DB7E25}" dt="2020-08-25T14:43:18.352" v="357" actId="208"/>
          <ac:picMkLst>
            <pc:docMk/>
            <pc:sldMk cId="680403828" sldId="301"/>
            <ac:picMk id="7" creationId="{5A06FCCC-11DD-4EB3-93EB-07A0404D9315}"/>
          </ac:picMkLst>
        </pc:picChg>
        <pc:picChg chg="add mod">
          <ac:chgData name="Adrienne Miller" userId="93931117-0597-4bf6-8346-0f6b833d9c55" providerId="ADAL" clId="{FC799AAE-4DA3-4E74-90A0-FA11D9DB7E25}" dt="2020-08-25T14:39:15.023" v="351" actId="14861"/>
          <ac:picMkLst>
            <pc:docMk/>
            <pc:sldMk cId="680403828" sldId="301"/>
            <ac:picMk id="1026" creationId="{F78EF5C6-2D2F-4296-8DFE-ACDF82A29578}"/>
          </ac:picMkLst>
        </pc:picChg>
      </pc:sldChg>
      <pc:sldChg chg="addSp delSp modSp add modNotes">
        <pc:chgData name="Adrienne Miller" userId="93931117-0597-4bf6-8346-0f6b833d9c55" providerId="ADAL" clId="{FC799AAE-4DA3-4E74-90A0-FA11D9DB7E25}" dt="2020-09-04T13:08:03.363" v="7137" actId="207"/>
        <pc:sldMkLst>
          <pc:docMk/>
          <pc:sldMk cId="1017772120" sldId="302"/>
        </pc:sldMkLst>
        <pc:spChg chg="mod">
          <ac:chgData name="Adrienne Miller" userId="93931117-0597-4bf6-8346-0f6b833d9c55" providerId="ADAL" clId="{FC799AAE-4DA3-4E74-90A0-FA11D9DB7E25}" dt="2020-08-25T14:33:00.014" v="281" actId="20577"/>
          <ac:spMkLst>
            <pc:docMk/>
            <pc:sldMk cId="1017772120" sldId="302"/>
            <ac:spMk id="2" creationId="{E70214CA-17AE-4E22-B082-89E5719E5609}"/>
          </ac:spMkLst>
        </pc:spChg>
        <pc:picChg chg="add del">
          <ac:chgData name="Adrienne Miller" userId="93931117-0597-4bf6-8346-0f6b833d9c55" providerId="ADAL" clId="{FC799AAE-4DA3-4E74-90A0-FA11D9DB7E25}" dt="2020-08-25T14:34:01.199" v="283" actId="478"/>
          <ac:picMkLst>
            <pc:docMk/>
            <pc:sldMk cId="1017772120" sldId="302"/>
            <ac:picMk id="4" creationId="{3F89BD5E-1EE8-4CD0-A9E4-0C97A79F8FE9}"/>
          </ac:picMkLst>
        </pc:picChg>
        <pc:picChg chg="add mod">
          <ac:chgData name="Adrienne Miller" userId="93931117-0597-4bf6-8346-0f6b833d9c55" providerId="ADAL" clId="{FC799AAE-4DA3-4E74-90A0-FA11D9DB7E25}" dt="2020-08-25T14:34:14.105" v="287" actId="208"/>
          <ac:picMkLst>
            <pc:docMk/>
            <pc:sldMk cId="1017772120" sldId="302"/>
            <ac:picMk id="5" creationId="{6BE26DA3-0A55-4BB2-9D0C-D7EADFA0FCA0}"/>
          </ac:picMkLst>
        </pc:picChg>
      </pc:sldChg>
      <pc:sldChg chg="addSp delSp modSp add modNotes">
        <pc:chgData name="Adrienne Miller" userId="93931117-0597-4bf6-8346-0f6b833d9c55" providerId="ADAL" clId="{FC799AAE-4DA3-4E74-90A0-FA11D9DB7E25}" dt="2020-09-09T17:19:46.613" v="9536" actId="6549"/>
        <pc:sldMkLst>
          <pc:docMk/>
          <pc:sldMk cId="1815490146" sldId="303"/>
        </pc:sldMkLst>
        <pc:spChg chg="del">
          <ac:chgData name="Adrienne Miller" userId="93931117-0597-4bf6-8346-0f6b833d9c55" providerId="ADAL" clId="{FC799AAE-4DA3-4E74-90A0-FA11D9DB7E25}" dt="2020-08-25T15:24:11.786" v="359"/>
          <ac:spMkLst>
            <pc:docMk/>
            <pc:sldMk cId="1815490146" sldId="303"/>
            <ac:spMk id="2" creationId="{F8C87097-3224-4912-9C18-BE7FDD92056A}"/>
          </ac:spMkLst>
        </pc:spChg>
        <pc:spChg chg="add mod">
          <ac:chgData name="Adrienne Miller" userId="93931117-0597-4bf6-8346-0f6b833d9c55" providerId="ADAL" clId="{FC799AAE-4DA3-4E74-90A0-FA11D9DB7E25}" dt="2020-08-25T15:25:04.125" v="380" actId="20577"/>
          <ac:spMkLst>
            <pc:docMk/>
            <pc:sldMk cId="1815490146" sldId="303"/>
            <ac:spMk id="4" creationId="{56751B7C-61FA-468E-A2E6-70C4855E50F9}"/>
          </ac:spMkLst>
        </pc:spChg>
        <pc:picChg chg="add mod">
          <ac:chgData name="Adrienne Miller" userId="93931117-0597-4bf6-8346-0f6b833d9c55" providerId="ADAL" clId="{FC799AAE-4DA3-4E74-90A0-FA11D9DB7E25}" dt="2020-08-25T15:29:36.309" v="386" actId="1076"/>
          <ac:picMkLst>
            <pc:docMk/>
            <pc:sldMk cId="1815490146" sldId="303"/>
            <ac:picMk id="5" creationId="{B2B6DCF4-21DC-40AA-9534-A3F59927EADF}"/>
          </ac:picMkLst>
        </pc:picChg>
        <pc:picChg chg="add mod">
          <ac:chgData name="Adrienne Miller" userId="93931117-0597-4bf6-8346-0f6b833d9c55" providerId="ADAL" clId="{FC799AAE-4DA3-4E74-90A0-FA11D9DB7E25}" dt="2020-08-25T15:29:33.323" v="385" actId="1076"/>
          <ac:picMkLst>
            <pc:docMk/>
            <pc:sldMk cId="1815490146" sldId="303"/>
            <ac:picMk id="6" creationId="{A53B64B1-42A8-4CBA-A973-04C16D432F92}"/>
          </ac:picMkLst>
        </pc:picChg>
      </pc:sldChg>
      <pc:sldChg chg="addSp delSp modSp add modNotes">
        <pc:chgData name="Adrienne Miller" userId="93931117-0597-4bf6-8346-0f6b833d9c55" providerId="ADAL" clId="{FC799AAE-4DA3-4E74-90A0-FA11D9DB7E25}" dt="2020-09-15T15:54:53.871" v="9782" actId="20577"/>
        <pc:sldMkLst>
          <pc:docMk/>
          <pc:sldMk cId="4028028107" sldId="304"/>
        </pc:sldMkLst>
        <pc:spChg chg="mod">
          <ac:chgData name="Adrienne Miller" userId="93931117-0597-4bf6-8346-0f6b833d9c55" providerId="ADAL" clId="{FC799AAE-4DA3-4E74-90A0-FA11D9DB7E25}" dt="2020-08-25T15:40:33.997" v="1545" actId="20577"/>
          <ac:spMkLst>
            <pc:docMk/>
            <pc:sldMk cId="4028028107" sldId="304"/>
            <ac:spMk id="2" creationId="{4CA3AEB3-2781-4996-9D2E-4F489F76777F}"/>
          </ac:spMkLst>
        </pc:spChg>
        <pc:picChg chg="add del mod">
          <ac:chgData name="Adrienne Miller" userId="93931117-0597-4bf6-8346-0f6b833d9c55" providerId="ADAL" clId="{FC799AAE-4DA3-4E74-90A0-FA11D9DB7E25}" dt="2020-08-25T18:55:23.834" v="4641" actId="478"/>
          <ac:picMkLst>
            <pc:docMk/>
            <pc:sldMk cId="4028028107" sldId="304"/>
            <ac:picMk id="4" creationId="{936E43AB-1282-47FC-9BE6-974C42790589}"/>
          </ac:picMkLst>
        </pc:picChg>
        <pc:picChg chg="add mod">
          <ac:chgData name="Adrienne Miller" userId="93931117-0597-4bf6-8346-0f6b833d9c55" providerId="ADAL" clId="{FC799AAE-4DA3-4E74-90A0-FA11D9DB7E25}" dt="2020-08-25T16:07:13.928" v="2362" actId="1076"/>
          <ac:picMkLst>
            <pc:docMk/>
            <pc:sldMk cId="4028028107" sldId="304"/>
            <ac:picMk id="5" creationId="{12127884-B542-4DE2-A665-099DC5689301}"/>
          </ac:picMkLst>
        </pc:picChg>
        <pc:picChg chg="add mod">
          <ac:chgData name="Adrienne Miller" userId="93931117-0597-4bf6-8346-0f6b833d9c55" providerId="ADAL" clId="{FC799AAE-4DA3-4E74-90A0-FA11D9DB7E25}" dt="2020-08-25T18:55:32.924" v="4645" actId="208"/>
          <ac:picMkLst>
            <pc:docMk/>
            <pc:sldMk cId="4028028107" sldId="304"/>
            <ac:picMk id="6" creationId="{919E22E5-CBC9-4C3C-AE75-650C2F027C5B}"/>
          </ac:picMkLst>
        </pc:picChg>
        <pc:picChg chg="add mod">
          <ac:chgData name="Adrienne Miller" userId="93931117-0597-4bf6-8346-0f6b833d9c55" providerId="ADAL" clId="{FC799AAE-4DA3-4E74-90A0-FA11D9DB7E25}" dt="2020-08-25T15:44:10.635" v="1553" actId="14861"/>
          <ac:picMkLst>
            <pc:docMk/>
            <pc:sldMk cId="4028028107" sldId="304"/>
            <ac:picMk id="1026" creationId="{6CC82E89-90D9-4D92-B9BE-D81DFDFFC7C8}"/>
          </ac:picMkLst>
        </pc:picChg>
      </pc:sldChg>
      <pc:sldChg chg="addSp delSp modSp add modNotes">
        <pc:chgData name="Adrienne Miller" userId="93931117-0597-4bf6-8346-0f6b833d9c55" providerId="ADAL" clId="{FC799AAE-4DA3-4E74-90A0-FA11D9DB7E25}" dt="2020-09-09T14:13:41.672" v="8187" actId="6549"/>
        <pc:sldMkLst>
          <pc:docMk/>
          <pc:sldMk cId="3380341614" sldId="305"/>
        </pc:sldMkLst>
        <pc:spChg chg="mod">
          <ac:chgData name="Adrienne Miller" userId="93931117-0597-4bf6-8346-0f6b833d9c55" providerId="ADAL" clId="{FC799AAE-4DA3-4E74-90A0-FA11D9DB7E25}" dt="2020-08-25T15:53:29.332" v="2087" actId="20577"/>
          <ac:spMkLst>
            <pc:docMk/>
            <pc:sldMk cId="3380341614" sldId="305"/>
            <ac:spMk id="2" creationId="{E6118FD9-D0E1-435F-9B8D-384FAF1AA794}"/>
          </ac:spMkLst>
        </pc:spChg>
        <pc:picChg chg="add mod">
          <ac:chgData name="Adrienne Miller" userId="93931117-0597-4bf6-8346-0f6b833d9c55" providerId="ADAL" clId="{FC799AAE-4DA3-4E74-90A0-FA11D9DB7E25}" dt="2020-09-09T14:08:05.431" v="8181" actId="1076"/>
          <ac:picMkLst>
            <pc:docMk/>
            <pc:sldMk cId="3380341614" sldId="305"/>
            <ac:picMk id="4" creationId="{FE7ABA63-1DE7-4462-9EB7-C962EE16A3E8}"/>
          </ac:picMkLst>
        </pc:picChg>
        <pc:picChg chg="add mod">
          <ac:chgData name="Adrienne Miller" userId="93931117-0597-4bf6-8346-0f6b833d9c55" providerId="ADAL" clId="{FC799AAE-4DA3-4E74-90A0-FA11D9DB7E25}" dt="2020-09-09T14:08:06.970" v="8182" actId="1076"/>
          <ac:picMkLst>
            <pc:docMk/>
            <pc:sldMk cId="3380341614" sldId="305"/>
            <ac:picMk id="5" creationId="{40559608-C856-44EF-9C56-B811C1AA2900}"/>
          </ac:picMkLst>
        </pc:picChg>
        <pc:picChg chg="add del mod">
          <ac:chgData name="Adrienne Miller" userId="93931117-0597-4bf6-8346-0f6b833d9c55" providerId="ADAL" clId="{FC799AAE-4DA3-4E74-90A0-FA11D9DB7E25}" dt="2020-09-09T14:07:57.333" v="8179" actId="478"/>
          <ac:picMkLst>
            <pc:docMk/>
            <pc:sldMk cId="3380341614" sldId="305"/>
            <ac:picMk id="7" creationId="{8500C834-67F4-44A6-A7D5-4C581C2CCCD4}"/>
          </ac:picMkLst>
        </pc:picChg>
        <pc:picChg chg="add mod">
          <ac:chgData name="Adrienne Miller" userId="93931117-0597-4bf6-8346-0f6b833d9c55" providerId="ADAL" clId="{FC799AAE-4DA3-4E74-90A0-FA11D9DB7E25}" dt="2020-09-09T14:13:05.184" v="8186" actId="14861"/>
          <ac:picMkLst>
            <pc:docMk/>
            <pc:sldMk cId="3380341614" sldId="305"/>
            <ac:picMk id="2050" creationId="{B01934BB-95EB-4A24-AA9F-9AEDD82D01D1}"/>
          </ac:picMkLst>
        </pc:picChg>
        <pc:picChg chg="add del mod">
          <ac:chgData name="Adrienne Miller" userId="93931117-0597-4bf6-8346-0f6b833d9c55" providerId="ADAL" clId="{FC799AAE-4DA3-4E74-90A0-FA11D9DB7E25}" dt="2020-09-09T13:59:07.253" v="8140" actId="478"/>
          <ac:picMkLst>
            <pc:docMk/>
            <pc:sldMk cId="3380341614" sldId="305"/>
            <ac:picMk id="3074" creationId="{098C300A-CBA2-421B-974A-E2BA393EB0F4}"/>
          </ac:picMkLst>
        </pc:picChg>
      </pc:sldChg>
      <pc:sldChg chg="addSp delSp modSp add modNotes">
        <pc:chgData name="Adrienne Miller" userId="93931117-0597-4bf6-8346-0f6b833d9c55" providerId="ADAL" clId="{FC799AAE-4DA3-4E74-90A0-FA11D9DB7E25}" dt="2020-09-15T16:16:41.418" v="9868" actId="1076"/>
        <pc:sldMkLst>
          <pc:docMk/>
          <pc:sldMk cId="829293189" sldId="306"/>
        </pc:sldMkLst>
        <pc:spChg chg="mod">
          <ac:chgData name="Adrienne Miller" userId="93931117-0597-4bf6-8346-0f6b833d9c55" providerId="ADAL" clId="{FC799AAE-4DA3-4E74-90A0-FA11D9DB7E25}" dt="2020-08-25T16:50:57.320" v="3848" actId="20577"/>
          <ac:spMkLst>
            <pc:docMk/>
            <pc:sldMk cId="829293189" sldId="306"/>
            <ac:spMk id="2" creationId="{5156D9BD-AE58-4309-92FC-9F7CE030C3E4}"/>
          </ac:spMkLst>
        </pc:spChg>
        <pc:spChg chg="add mod">
          <ac:chgData name="Adrienne Miller" userId="93931117-0597-4bf6-8346-0f6b833d9c55" providerId="ADAL" clId="{FC799AAE-4DA3-4E74-90A0-FA11D9DB7E25}" dt="2020-09-15T16:16:41.418" v="9868" actId="1076"/>
          <ac:spMkLst>
            <pc:docMk/>
            <pc:sldMk cId="829293189" sldId="306"/>
            <ac:spMk id="9" creationId="{916F59F6-2E72-4878-A268-164BFCA002BE}"/>
          </ac:spMkLst>
        </pc:spChg>
        <pc:picChg chg="add mod">
          <ac:chgData name="Adrienne Miller" userId="93931117-0597-4bf6-8346-0f6b833d9c55" providerId="ADAL" clId="{FC799AAE-4DA3-4E74-90A0-FA11D9DB7E25}" dt="2020-08-25T18:52:34.559" v="4640" actId="208"/>
          <ac:picMkLst>
            <pc:docMk/>
            <pc:sldMk cId="829293189" sldId="306"/>
            <ac:picMk id="4" creationId="{F680BEB4-434E-4EB7-B5CD-7D14D2E8E441}"/>
          </ac:picMkLst>
        </pc:picChg>
        <pc:picChg chg="add mod">
          <ac:chgData name="Adrienne Miller" userId="93931117-0597-4bf6-8346-0f6b833d9c55" providerId="ADAL" clId="{FC799AAE-4DA3-4E74-90A0-FA11D9DB7E25}" dt="2020-09-15T16:14:33.326" v="9783" actId="1076"/>
          <ac:picMkLst>
            <pc:docMk/>
            <pc:sldMk cId="829293189" sldId="306"/>
            <ac:picMk id="5" creationId="{56264BBC-FAEC-4268-85F3-7FC5EF3BFA3A}"/>
          </ac:picMkLst>
        </pc:picChg>
        <pc:picChg chg="add del mod">
          <ac:chgData name="Adrienne Miller" userId="93931117-0597-4bf6-8346-0f6b833d9c55" providerId="ADAL" clId="{FC799AAE-4DA3-4E74-90A0-FA11D9DB7E25}" dt="2020-08-25T18:56:34.471" v="4681" actId="478"/>
          <ac:picMkLst>
            <pc:docMk/>
            <pc:sldMk cId="829293189" sldId="306"/>
            <ac:picMk id="5" creationId="{F3F3750A-3C56-4FEE-9B48-972348CC8E6C}"/>
          </ac:picMkLst>
        </pc:picChg>
        <pc:picChg chg="add mod">
          <ac:chgData name="Adrienne Miller" userId="93931117-0597-4bf6-8346-0f6b833d9c55" providerId="ADAL" clId="{FC799AAE-4DA3-4E74-90A0-FA11D9DB7E25}" dt="2020-08-25T18:58:14.070" v="4694" actId="208"/>
          <ac:picMkLst>
            <pc:docMk/>
            <pc:sldMk cId="829293189" sldId="306"/>
            <ac:picMk id="6" creationId="{B209FE84-0BEC-4236-89BC-BAA89835A626}"/>
          </ac:picMkLst>
        </pc:picChg>
        <pc:picChg chg="add mod">
          <ac:chgData name="Adrienne Miller" userId="93931117-0597-4bf6-8346-0f6b833d9c55" providerId="ADAL" clId="{FC799AAE-4DA3-4E74-90A0-FA11D9DB7E25}" dt="2020-08-25T18:58:11.260" v="4693" actId="208"/>
          <ac:picMkLst>
            <pc:docMk/>
            <pc:sldMk cId="829293189" sldId="306"/>
            <ac:picMk id="7" creationId="{197AC976-48C4-443C-A8B0-3B931719EC7C}"/>
          </ac:picMkLst>
        </pc:picChg>
        <pc:picChg chg="add mod">
          <ac:chgData name="Adrienne Miller" userId="93931117-0597-4bf6-8346-0f6b833d9c55" providerId="ADAL" clId="{FC799AAE-4DA3-4E74-90A0-FA11D9DB7E25}" dt="2020-09-15T16:16:12.988" v="9852" actId="1076"/>
          <ac:picMkLst>
            <pc:docMk/>
            <pc:sldMk cId="829293189" sldId="306"/>
            <ac:picMk id="8" creationId="{984E34D8-6825-485F-8CF6-7BB33FB57721}"/>
          </ac:picMkLst>
        </pc:picChg>
        <pc:picChg chg="add del mod">
          <ac:chgData name="Adrienne Miller" userId="93931117-0597-4bf6-8346-0f6b833d9c55" providerId="ADAL" clId="{FC799AAE-4DA3-4E74-90A0-FA11D9DB7E25}" dt="2020-09-09T16:29:52.087" v="9186" actId="478"/>
          <ac:picMkLst>
            <pc:docMk/>
            <pc:sldMk cId="829293189" sldId="306"/>
            <ac:picMk id="2050" creationId="{E0FDA6B1-BDB6-4975-A8E1-EB9145528E0A}"/>
          </ac:picMkLst>
        </pc:picChg>
      </pc:sldChg>
      <pc:sldChg chg="addSp modSp add modNotes">
        <pc:chgData name="Adrienne Miller" userId="93931117-0597-4bf6-8346-0f6b833d9c55" providerId="ADAL" clId="{FC799AAE-4DA3-4E74-90A0-FA11D9DB7E25}" dt="2020-09-09T15:57:10.619" v="8367" actId="14100"/>
        <pc:sldMkLst>
          <pc:docMk/>
          <pc:sldMk cId="1031018137" sldId="307"/>
        </pc:sldMkLst>
        <pc:spChg chg="mod">
          <ac:chgData name="Adrienne Miller" userId="93931117-0597-4bf6-8346-0f6b833d9c55" providerId="ADAL" clId="{FC799AAE-4DA3-4E74-90A0-FA11D9DB7E25}" dt="2020-09-04T13:19:28.615" v="7212" actId="1076"/>
          <ac:spMkLst>
            <pc:docMk/>
            <pc:sldMk cId="1031018137" sldId="307"/>
            <ac:spMk id="2" creationId="{6F4EA76B-A0A7-4ABE-9836-A83BEB7AD819}"/>
          </ac:spMkLst>
        </pc:spChg>
        <pc:spChg chg="add mod">
          <ac:chgData name="Adrienne Miller" userId="93931117-0597-4bf6-8346-0f6b833d9c55" providerId="ADAL" clId="{FC799AAE-4DA3-4E74-90A0-FA11D9DB7E25}" dt="2020-09-09T15:55:57.082" v="8361" actId="1076"/>
          <ac:spMkLst>
            <pc:docMk/>
            <pc:sldMk cId="1031018137" sldId="307"/>
            <ac:spMk id="6" creationId="{39BBEDAB-081E-43B8-9C81-26049E73CC10}"/>
          </ac:spMkLst>
        </pc:spChg>
        <pc:picChg chg="add mod">
          <ac:chgData name="Adrienne Miller" userId="93931117-0597-4bf6-8346-0f6b833d9c55" providerId="ADAL" clId="{FC799AAE-4DA3-4E74-90A0-FA11D9DB7E25}" dt="2020-09-04T13:18:13.075" v="7176" actId="1076"/>
          <ac:picMkLst>
            <pc:docMk/>
            <pc:sldMk cId="1031018137" sldId="307"/>
            <ac:picMk id="4" creationId="{770283F1-3E73-46E2-9363-C67F412FA7CA}"/>
          </ac:picMkLst>
        </pc:picChg>
        <pc:picChg chg="add mod">
          <ac:chgData name="Adrienne Miller" userId="93931117-0597-4bf6-8346-0f6b833d9c55" providerId="ADAL" clId="{FC799AAE-4DA3-4E74-90A0-FA11D9DB7E25}" dt="2020-08-25T16:17:25.914" v="2803" actId="208"/>
          <ac:picMkLst>
            <pc:docMk/>
            <pc:sldMk cId="1031018137" sldId="307"/>
            <ac:picMk id="5" creationId="{37E3DF6D-F55C-45BC-8C56-E5C1F33E4B5F}"/>
          </ac:picMkLst>
        </pc:picChg>
        <pc:picChg chg="add mod">
          <ac:chgData name="Adrienne Miller" userId="93931117-0597-4bf6-8346-0f6b833d9c55" providerId="ADAL" clId="{FC799AAE-4DA3-4E74-90A0-FA11D9DB7E25}" dt="2020-09-09T15:57:10.619" v="8367" actId="14100"/>
          <ac:picMkLst>
            <pc:docMk/>
            <pc:sldMk cId="1031018137" sldId="307"/>
            <ac:picMk id="1026" creationId="{92F8C7AC-B0E5-4B10-8B1D-4AECF1C62175}"/>
          </ac:picMkLst>
        </pc:picChg>
        <pc:picChg chg="add mod">
          <ac:chgData name="Adrienne Miller" userId="93931117-0597-4bf6-8346-0f6b833d9c55" providerId="ADAL" clId="{FC799AAE-4DA3-4E74-90A0-FA11D9DB7E25}" dt="2020-08-25T16:16:56.885" v="2799" actId="1076"/>
          <ac:picMkLst>
            <pc:docMk/>
            <pc:sldMk cId="1031018137" sldId="307"/>
            <ac:picMk id="4098" creationId="{42168766-7B68-4019-9139-BF8B86A131DA}"/>
          </ac:picMkLst>
        </pc:picChg>
      </pc:sldChg>
      <pc:sldChg chg="addSp delSp modSp add modNotes">
        <pc:chgData name="Adrienne Miller" userId="93931117-0597-4bf6-8346-0f6b833d9c55" providerId="ADAL" clId="{FC799AAE-4DA3-4E74-90A0-FA11D9DB7E25}" dt="2020-09-04T20:21:48.380" v="7616" actId="20577"/>
        <pc:sldMkLst>
          <pc:docMk/>
          <pc:sldMk cId="1372198781" sldId="308"/>
        </pc:sldMkLst>
        <pc:spChg chg="del">
          <ac:chgData name="Adrienne Miller" userId="93931117-0597-4bf6-8346-0f6b833d9c55" providerId="ADAL" clId="{FC799AAE-4DA3-4E74-90A0-FA11D9DB7E25}" dt="2020-08-25T16:17:59.828" v="2805"/>
          <ac:spMkLst>
            <pc:docMk/>
            <pc:sldMk cId="1372198781" sldId="308"/>
            <ac:spMk id="2" creationId="{EE7E640F-ED8B-4092-BD73-D730364F056E}"/>
          </ac:spMkLst>
        </pc:spChg>
        <pc:spChg chg="del">
          <ac:chgData name="Adrienne Miller" userId="93931117-0597-4bf6-8346-0f6b833d9c55" providerId="ADAL" clId="{FC799AAE-4DA3-4E74-90A0-FA11D9DB7E25}" dt="2020-08-25T16:17:59.828" v="2805"/>
          <ac:spMkLst>
            <pc:docMk/>
            <pc:sldMk cId="1372198781" sldId="308"/>
            <ac:spMk id="3" creationId="{45C6FD6D-1157-4394-8C72-E7926A7AAC7D}"/>
          </ac:spMkLst>
        </pc:spChg>
        <pc:spChg chg="add mod">
          <ac:chgData name="Adrienne Miller" userId="93931117-0597-4bf6-8346-0f6b833d9c55" providerId="ADAL" clId="{FC799AAE-4DA3-4E74-90A0-FA11D9DB7E25}" dt="2020-08-25T16:38:43.034" v="3488" actId="20577"/>
          <ac:spMkLst>
            <pc:docMk/>
            <pc:sldMk cId="1372198781" sldId="308"/>
            <ac:spMk id="5" creationId="{28B93B7C-1A9D-4ACD-B7BB-47A4876B67F9}"/>
          </ac:spMkLst>
        </pc:spChg>
        <pc:spChg chg="add del mod">
          <ac:chgData name="Adrienne Miller" userId="93931117-0597-4bf6-8346-0f6b833d9c55" providerId="ADAL" clId="{FC799AAE-4DA3-4E74-90A0-FA11D9DB7E25}" dt="2020-08-25T16:24:12.325" v="2872"/>
          <ac:spMkLst>
            <pc:docMk/>
            <pc:sldMk cId="1372198781" sldId="308"/>
            <ac:spMk id="6" creationId="{05BCB0AF-3EEC-4401-BFC7-17BCE2CF1A22}"/>
          </ac:spMkLst>
        </pc:spChg>
        <pc:picChg chg="add mod">
          <ac:chgData name="Adrienne Miller" userId="93931117-0597-4bf6-8346-0f6b833d9c55" providerId="ADAL" clId="{FC799AAE-4DA3-4E74-90A0-FA11D9DB7E25}" dt="2020-08-25T16:35:43.939" v="3114" actId="1076"/>
          <ac:picMkLst>
            <pc:docMk/>
            <pc:sldMk cId="1372198781" sldId="308"/>
            <ac:picMk id="7" creationId="{93CAABF3-09C8-4FF0-92F8-BCE55B405086}"/>
          </ac:picMkLst>
        </pc:picChg>
        <pc:picChg chg="add mod">
          <ac:chgData name="Adrienne Miller" userId="93931117-0597-4bf6-8346-0f6b833d9c55" providerId="ADAL" clId="{FC799AAE-4DA3-4E74-90A0-FA11D9DB7E25}" dt="2020-08-25T16:35:35.713" v="3111" actId="14100"/>
          <ac:picMkLst>
            <pc:docMk/>
            <pc:sldMk cId="1372198781" sldId="308"/>
            <ac:picMk id="5122" creationId="{4078D596-B45E-4485-BADD-B1511A93DBA3}"/>
          </ac:picMkLst>
        </pc:picChg>
      </pc:sldChg>
      <pc:sldChg chg="addSp delSp modSp add modNotes">
        <pc:chgData name="Adrienne Miller" userId="93931117-0597-4bf6-8346-0f6b833d9c55" providerId="ADAL" clId="{FC799AAE-4DA3-4E74-90A0-FA11D9DB7E25}" dt="2020-09-10T15:50:52.414" v="9650" actId="20577"/>
        <pc:sldMkLst>
          <pc:docMk/>
          <pc:sldMk cId="2061795050" sldId="309"/>
        </pc:sldMkLst>
        <pc:spChg chg="mod">
          <ac:chgData name="Adrienne Miller" userId="93931117-0597-4bf6-8346-0f6b833d9c55" providerId="ADAL" clId="{FC799AAE-4DA3-4E74-90A0-FA11D9DB7E25}" dt="2020-08-25T16:23:32.528" v="2870" actId="20577"/>
          <ac:spMkLst>
            <pc:docMk/>
            <pc:sldMk cId="2061795050" sldId="309"/>
            <ac:spMk id="2" creationId="{BEEF5B2A-10E6-4139-B55D-83941B35C6D7}"/>
          </ac:spMkLst>
        </pc:spChg>
        <pc:picChg chg="add mod">
          <ac:chgData name="Adrienne Miller" userId="93931117-0597-4bf6-8346-0f6b833d9c55" providerId="ADAL" clId="{FC799AAE-4DA3-4E74-90A0-FA11D9DB7E25}" dt="2020-08-25T16:46:00.787" v="3499" actId="208"/>
          <ac:picMkLst>
            <pc:docMk/>
            <pc:sldMk cId="2061795050" sldId="309"/>
            <ac:picMk id="4" creationId="{EF4576F1-C056-4AD7-9985-C59943D1304B}"/>
          </ac:picMkLst>
        </pc:picChg>
        <pc:picChg chg="add mod">
          <ac:chgData name="Adrienne Miller" userId="93931117-0597-4bf6-8346-0f6b833d9c55" providerId="ADAL" clId="{FC799AAE-4DA3-4E74-90A0-FA11D9DB7E25}" dt="2020-08-25T16:43:40.251" v="3494" actId="14861"/>
          <ac:picMkLst>
            <pc:docMk/>
            <pc:sldMk cId="2061795050" sldId="309"/>
            <ac:picMk id="6146" creationId="{3C6B335A-EE4E-4B69-A771-476604115FD5}"/>
          </ac:picMkLst>
        </pc:picChg>
        <pc:picChg chg="add del">
          <ac:chgData name="Adrienne Miller" userId="93931117-0597-4bf6-8346-0f6b833d9c55" providerId="ADAL" clId="{FC799AAE-4DA3-4E74-90A0-FA11D9DB7E25}" dt="2020-08-25T16:45:52.469" v="3496" actId="478"/>
          <ac:picMkLst>
            <pc:docMk/>
            <pc:sldMk cId="2061795050" sldId="309"/>
            <ac:picMk id="6148" creationId="{9D01810A-045C-47A4-9908-416962156A17}"/>
          </ac:picMkLst>
        </pc:picChg>
      </pc:sldChg>
      <pc:sldChg chg="addSp delSp modSp add modNotes">
        <pc:chgData name="Adrienne Miller" userId="93931117-0597-4bf6-8346-0f6b833d9c55" providerId="ADAL" clId="{FC799AAE-4DA3-4E74-90A0-FA11D9DB7E25}" dt="2020-08-25T19:53:24.053" v="7113" actId="20577"/>
        <pc:sldMkLst>
          <pc:docMk/>
          <pc:sldMk cId="866407235" sldId="310"/>
        </pc:sldMkLst>
        <pc:spChg chg="mod">
          <ac:chgData name="Adrienne Miller" userId="93931117-0597-4bf6-8346-0f6b833d9c55" providerId="ADAL" clId="{FC799AAE-4DA3-4E74-90A0-FA11D9DB7E25}" dt="2020-08-25T19:52:18.123" v="7049" actId="6549"/>
          <ac:spMkLst>
            <pc:docMk/>
            <pc:sldMk cId="866407235" sldId="310"/>
            <ac:spMk id="2" creationId="{DB4313EE-114B-42D7-B0B3-970AA605916E}"/>
          </ac:spMkLst>
        </pc:spChg>
        <pc:spChg chg="del">
          <ac:chgData name="Adrienne Miller" userId="93931117-0597-4bf6-8346-0f6b833d9c55" providerId="ADAL" clId="{FC799AAE-4DA3-4E74-90A0-FA11D9DB7E25}" dt="2020-08-25T16:51:28.848" v="3903"/>
          <ac:spMkLst>
            <pc:docMk/>
            <pc:sldMk cId="866407235" sldId="310"/>
            <ac:spMk id="3" creationId="{7EA9195B-B7A1-457F-B173-A623D892BC8A}"/>
          </ac:spMkLst>
        </pc:spChg>
        <pc:picChg chg="add mod">
          <ac:chgData name="Adrienne Miller" userId="93931117-0597-4bf6-8346-0f6b833d9c55" providerId="ADAL" clId="{FC799AAE-4DA3-4E74-90A0-FA11D9DB7E25}" dt="2020-08-25T19:35:26.007" v="6423" actId="208"/>
          <ac:picMkLst>
            <pc:docMk/>
            <pc:sldMk cId="866407235" sldId="310"/>
            <ac:picMk id="3" creationId="{C407EDBB-B3B3-4BA7-95C4-0EF4112C7859}"/>
          </ac:picMkLst>
        </pc:picChg>
        <pc:picChg chg="add mod">
          <ac:chgData name="Adrienne Miller" userId="93931117-0597-4bf6-8346-0f6b833d9c55" providerId="ADAL" clId="{FC799AAE-4DA3-4E74-90A0-FA11D9DB7E25}" dt="2020-08-25T19:37:02.732" v="6427" actId="208"/>
          <ac:picMkLst>
            <pc:docMk/>
            <pc:sldMk cId="866407235" sldId="310"/>
            <ac:picMk id="5" creationId="{513673BA-5F0B-44D5-91B7-61F10081908A}"/>
          </ac:picMkLst>
        </pc:picChg>
      </pc:sldChg>
      <pc:sldChg chg="addSp delSp modSp add del modNotes">
        <pc:chgData name="Adrienne Miller" userId="93931117-0597-4bf6-8346-0f6b833d9c55" providerId="ADAL" clId="{FC799AAE-4DA3-4E74-90A0-FA11D9DB7E25}" dt="2020-09-04T20:10:44.482" v="7344" actId="2696"/>
        <pc:sldMkLst>
          <pc:docMk/>
          <pc:sldMk cId="2395105653" sldId="311"/>
        </pc:sldMkLst>
        <pc:spChg chg="mod">
          <ac:chgData name="Adrienne Miller" userId="93931117-0597-4bf6-8346-0f6b833d9c55" providerId="ADAL" clId="{FC799AAE-4DA3-4E74-90A0-FA11D9DB7E25}" dt="2020-08-25T18:35:30.706" v="4404" actId="20577"/>
          <ac:spMkLst>
            <pc:docMk/>
            <pc:sldMk cId="2395105653" sldId="311"/>
            <ac:spMk id="2" creationId="{92FF2BC4-AA03-4DDF-8C06-1C034B965E70}"/>
          </ac:spMkLst>
        </pc:spChg>
        <pc:picChg chg="add mod">
          <ac:chgData name="Adrienne Miller" userId="93931117-0597-4bf6-8346-0f6b833d9c55" providerId="ADAL" clId="{FC799AAE-4DA3-4E74-90A0-FA11D9DB7E25}" dt="2020-08-25T18:48:31.276" v="4474" actId="1076"/>
          <ac:picMkLst>
            <pc:docMk/>
            <pc:sldMk cId="2395105653" sldId="311"/>
            <ac:picMk id="4" creationId="{88E1D7C9-2494-41D4-AB07-330356D6DA9E}"/>
          </ac:picMkLst>
        </pc:picChg>
        <pc:picChg chg="add del mod">
          <ac:chgData name="Adrienne Miller" userId="93931117-0597-4bf6-8346-0f6b833d9c55" providerId="ADAL" clId="{FC799AAE-4DA3-4E74-90A0-FA11D9DB7E25}" dt="2020-08-25T18:47:25.308" v="4462" actId="478"/>
          <ac:picMkLst>
            <pc:docMk/>
            <pc:sldMk cId="2395105653" sldId="311"/>
            <ac:picMk id="5" creationId="{2FFDB1D4-31BF-4234-8B5B-4A6176C88168}"/>
          </ac:picMkLst>
        </pc:picChg>
        <pc:picChg chg="add del mod">
          <ac:chgData name="Adrienne Miller" userId="93931117-0597-4bf6-8346-0f6b833d9c55" providerId="ADAL" clId="{FC799AAE-4DA3-4E74-90A0-FA11D9DB7E25}" dt="2020-08-25T18:47:26.349" v="4463" actId="478"/>
          <ac:picMkLst>
            <pc:docMk/>
            <pc:sldMk cId="2395105653" sldId="311"/>
            <ac:picMk id="1026" creationId="{1F1E2F6B-F5D7-4315-A9F4-37B8FE9E631F}"/>
          </ac:picMkLst>
        </pc:picChg>
        <pc:picChg chg="add mod">
          <ac:chgData name="Adrienne Miller" userId="93931117-0597-4bf6-8346-0f6b833d9c55" providerId="ADAL" clId="{FC799AAE-4DA3-4E74-90A0-FA11D9DB7E25}" dt="2020-08-25T18:48:49.448" v="4478" actId="14861"/>
          <ac:picMkLst>
            <pc:docMk/>
            <pc:sldMk cId="2395105653" sldId="311"/>
            <ac:picMk id="1028" creationId="{785E58DA-EA15-4C7A-BCE9-96DB17DF1231}"/>
          </ac:picMkLst>
        </pc:picChg>
        <pc:picChg chg="add mod">
          <ac:chgData name="Adrienne Miller" userId="93931117-0597-4bf6-8346-0f6b833d9c55" providerId="ADAL" clId="{FC799AAE-4DA3-4E74-90A0-FA11D9DB7E25}" dt="2020-08-25T18:48:40.216" v="4475" actId="14861"/>
          <ac:picMkLst>
            <pc:docMk/>
            <pc:sldMk cId="2395105653" sldId="311"/>
            <ac:picMk id="1030" creationId="{BE528C0C-7970-45FB-A0B2-8E90325B2C2F}"/>
          </ac:picMkLst>
        </pc:picChg>
        <pc:picChg chg="add mod">
          <ac:chgData name="Adrienne Miller" userId="93931117-0597-4bf6-8346-0f6b833d9c55" providerId="ADAL" clId="{FC799AAE-4DA3-4E74-90A0-FA11D9DB7E25}" dt="2020-08-25T18:48:44.600" v="4476" actId="14861"/>
          <ac:picMkLst>
            <pc:docMk/>
            <pc:sldMk cId="2395105653" sldId="311"/>
            <ac:picMk id="1032" creationId="{3A5B23CC-411C-4E83-856B-B7CEED530F2B}"/>
          </ac:picMkLst>
        </pc:picChg>
      </pc:sldChg>
      <pc:sldChg chg="addSp delSp modSp add modNotes">
        <pc:chgData name="Adrienne Miller" userId="93931117-0597-4bf6-8346-0f6b833d9c55" providerId="ADAL" clId="{FC799AAE-4DA3-4E74-90A0-FA11D9DB7E25}" dt="2020-09-04T20:19:06.462" v="7507" actId="20577"/>
        <pc:sldMkLst>
          <pc:docMk/>
          <pc:sldMk cId="2737408690" sldId="312"/>
        </pc:sldMkLst>
        <pc:spChg chg="mod">
          <ac:chgData name="Adrienne Miller" userId="93931117-0597-4bf6-8346-0f6b833d9c55" providerId="ADAL" clId="{FC799AAE-4DA3-4E74-90A0-FA11D9DB7E25}" dt="2020-09-04T16:42:58.648" v="7294" actId="1076"/>
          <ac:spMkLst>
            <pc:docMk/>
            <pc:sldMk cId="2737408690" sldId="312"/>
            <ac:spMk id="2" creationId="{CCF72FC7-6E8A-42D1-B649-2311D36FD3F5}"/>
          </ac:spMkLst>
        </pc:spChg>
        <pc:picChg chg="add mod">
          <ac:chgData name="Adrienne Miller" userId="93931117-0597-4bf6-8346-0f6b833d9c55" providerId="ADAL" clId="{FC799AAE-4DA3-4E74-90A0-FA11D9DB7E25}" dt="2020-09-04T16:43:34.952" v="7303" actId="1076"/>
          <ac:picMkLst>
            <pc:docMk/>
            <pc:sldMk cId="2737408690" sldId="312"/>
            <ac:picMk id="4" creationId="{F6555493-B539-4C27-90B9-C3ABAF4CB34F}"/>
          </ac:picMkLst>
        </pc:picChg>
        <pc:picChg chg="add mod">
          <ac:chgData name="Adrienne Miller" userId="93931117-0597-4bf6-8346-0f6b833d9c55" providerId="ADAL" clId="{FC799AAE-4DA3-4E74-90A0-FA11D9DB7E25}" dt="2020-09-04T16:43:39.364" v="7305" actId="1076"/>
          <ac:picMkLst>
            <pc:docMk/>
            <pc:sldMk cId="2737408690" sldId="312"/>
            <ac:picMk id="5" creationId="{0FAB708B-665C-4F64-A52F-AC6CA34D1D1C}"/>
          </ac:picMkLst>
        </pc:picChg>
        <pc:picChg chg="add del">
          <ac:chgData name="Adrienne Miller" userId="93931117-0597-4bf6-8346-0f6b833d9c55" providerId="ADAL" clId="{FC799AAE-4DA3-4E74-90A0-FA11D9DB7E25}" dt="2020-09-04T16:42:14.204" v="7285" actId="478"/>
          <ac:picMkLst>
            <pc:docMk/>
            <pc:sldMk cId="2737408690" sldId="312"/>
            <ac:picMk id="6" creationId="{D2F80D38-6D1A-401C-998B-B4B57AEFDEA7}"/>
          </ac:picMkLst>
        </pc:picChg>
        <pc:picChg chg="add mod">
          <ac:chgData name="Adrienne Miller" userId="93931117-0597-4bf6-8346-0f6b833d9c55" providerId="ADAL" clId="{FC799AAE-4DA3-4E74-90A0-FA11D9DB7E25}" dt="2020-09-04T16:43:37.669" v="7304" actId="1076"/>
          <ac:picMkLst>
            <pc:docMk/>
            <pc:sldMk cId="2737408690" sldId="312"/>
            <ac:picMk id="7" creationId="{DA8B721B-EA7E-4CA2-9D65-CC57613D8B45}"/>
          </ac:picMkLst>
        </pc:picChg>
        <pc:picChg chg="add mod">
          <ac:chgData name="Adrienne Miller" userId="93931117-0597-4bf6-8346-0f6b833d9c55" providerId="ADAL" clId="{FC799AAE-4DA3-4E74-90A0-FA11D9DB7E25}" dt="2020-09-04T20:10:35.188" v="7343" actId="1076"/>
          <ac:picMkLst>
            <pc:docMk/>
            <pc:sldMk cId="2737408690" sldId="312"/>
            <ac:picMk id="8" creationId="{443EC646-8BCB-45CC-959C-44D0236BE8DD}"/>
          </ac:picMkLst>
        </pc:picChg>
      </pc:sldChg>
      <pc:sldChg chg="addSp delSp modSp add modNotes">
        <pc:chgData name="Adrienne Miller" userId="93931117-0597-4bf6-8346-0f6b833d9c55" providerId="ADAL" clId="{FC799AAE-4DA3-4E74-90A0-FA11D9DB7E25}" dt="2020-09-09T16:44:08.623" v="9204" actId="20577"/>
        <pc:sldMkLst>
          <pc:docMk/>
          <pc:sldMk cId="2257936951" sldId="313"/>
        </pc:sldMkLst>
        <pc:spChg chg="mod">
          <ac:chgData name="Adrienne Miller" userId="93931117-0597-4bf6-8346-0f6b833d9c55" providerId="ADAL" clId="{FC799AAE-4DA3-4E74-90A0-FA11D9DB7E25}" dt="2020-09-04T20:09:41.647" v="7340" actId="20577"/>
          <ac:spMkLst>
            <pc:docMk/>
            <pc:sldMk cId="2257936951" sldId="313"/>
            <ac:spMk id="2" creationId="{4F2D131E-9E2B-4FB8-9659-E4EC022F52D5}"/>
          </ac:spMkLst>
        </pc:spChg>
        <pc:picChg chg="add del mod">
          <ac:chgData name="Adrienne Miller" userId="93931117-0597-4bf6-8346-0f6b833d9c55" providerId="ADAL" clId="{FC799AAE-4DA3-4E74-90A0-FA11D9DB7E25}" dt="2020-09-04T20:08:39.354" v="7316" actId="478"/>
          <ac:picMkLst>
            <pc:docMk/>
            <pc:sldMk cId="2257936951" sldId="313"/>
            <ac:picMk id="4" creationId="{37CAE336-5D01-42FC-9CBC-C58B0E3442EA}"/>
          </ac:picMkLst>
        </pc:picChg>
        <pc:picChg chg="add del mod">
          <ac:chgData name="Adrienne Miller" userId="93931117-0597-4bf6-8346-0f6b833d9c55" providerId="ADAL" clId="{FC799AAE-4DA3-4E74-90A0-FA11D9DB7E25}" dt="2020-09-04T20:08:12.382" v="7315" actId="478"/>
          <ac:picMkLst>
            <pc:docMk/>
            <pc:sldMk cId="2257936951" sldId="313"/>
            <ac:picMk id="5" creationId="{E74965B2-4448-45BD-8004-F68753EAD837}"/>
          </ac:picMkLst>
        </pc:picChg>
        <pc:picChg chg="add mod">
          <ac:chgData name="Adrienne Miller" userId="93931117-0597-4bf6-8346-0f6b833d9c55" providerId="ADAL" clId="{FC799AAE-4DA3-4E74-90A0-FA11D9DB7E25}" dt="2020-09-04T20:09:11.597" v="7322" actId="208"/>
          <ac:picMkLst>
            <pc:docMk/>
            <pc:sldMk cId="2257936951" sldId="313"/>
            <ac:picMk id="6" creationId="{8309B24E-01C8-49B2-90F4-540295E3F221}"/>
          </ac:picMkLst>
        </pc:picChg>
        <pc:picChg chg="add mod">
          <ac:chgData name="Adrienne Miller" userId="93931117-0597-4bf6-8346-0f6b833d9c55" providerId="ADAL" clId="{FC799AAE-4DA3-4E74-90A0-FA11D9DB7E25}" dt="2020-09-04T20:09:14.119" v="7323" actId="208"/>
          <ac:picMkLst>
            <pc:docMk/>
            <pc:sldMk cId="2257936951" sldId="313"/>
            <ac:picMk id="7" creationId="{D5685FCA-4B6D-480B-8F46-4823289CF2CA}"/>
          </ac:picMkLst>
        </pc:picChg>
        <pc:picChg chg="add mod">
          <ac:chgData name="Adrienne Miller" userId="93931117-0597-4bf6-8346-0f6b833d9c55" providerId="ADAL" clId="{FC799AAE-4DA3-4E74-90A0-FA11D9DB7E25}" dt="2020-09-04T20:15:39.781" v="7388" actId="14861"/>
          <ac:picMkLst>
            <pc:docMk/>
            <pc:sldMk cId="2257936951" sldId="313"/>
            <ac:picMk id="2050" creationId="{C59BDBEE-B582-4EC9-96F6-8FD5A48341C6}"/>
          </ac:picMkLst>
        </pc:picChg>
      </pc:sldChg>
      <pc:sldChg chg="addSp modSp add del modNotes">
        <pc:chgData name="Adrienne Miller" userId="93931117-0597-4bf6-8346-0f6b833d9c55" providerId="ADAL" clId="{FC799AAE-4DA3-4E74-90A0-FA11D9DB7E25}" dt="2020-09-09T16:45:02.477" v="9205" actId="2696"/>
        <pc:sldMkLst>
          <pc:docMk/>
          <pc:sldMk cId="1794951936" sldId="314"/>
        </pc:sldMkLst>
        <pc:spChg chg="mod">
          <ac:chgData name="Adrienne Miller" userId="93931117-0597-4bf6-8346-0f6b833d9c55" providerId="ADAL" clId="{FC799AAE-4DA3-4E74-90A0-FA11D9DB7E25}" dt="2020-09-04T20:12:13.232" v="7373" actId="20577"/>
          <ac:spMkLst>
            <pc:docMk/>
            <pc:sldMk cId="1794951936" sldId="314"/>
            <ac:spMk id="2" creationId="{771BE136-1858-4B43-A564-257E822BC89A}"/>
          </ac:spMkLst>
        </pc:spChg>
        <pc:picChg chg="add mod">
          <ac:chgData name="Adrienne Miller" userId="93931117-0597-4bf6-8346-0f6b833d9c55" providerId="ADAL" clId="{FC799AAE-4DA3-4E74-90A0-FA11D9DB7E25}" dt="2020-09-04T20:14:13.041" v="7384" actId="1076"/>
          <ac:picMkLst>
            <pc:docMk/>
            <pc:sldMk cId="1794951936" sldId="314"/>
            <ac:picMk id="1026" creationId="{51EE237D-609F-44E4-B08C-451B4CB4E6E0}"/>
          </ac:picMkLst>
        </pc:picChg>
      </pc:sldChg>
      <pc:sldChg chg="addSp modSp add modNotes">
        <pc:chgData name="Adrienne Miller" userId="93931117-0597-4bf6-8346-0f6b833d9c55" providerId="ADAL" clId="{FC799AAE-4DA3-4E74-90A0-FA11D9DB7E25}" dt="2020-09-10T17:03:45.869" v="9651"/>
        <pc:sldMkLst>
          <pc:docMk/>
          <pc:sldMk cId="189751151" sldId="315"/>
        </pc:sldMkLst>
        <pc:spChg chg="mod">
          <ac:chgData name="Adrienne Miller" userId="93931117-0597-4bf6-8346-0f6b833d9c55" providerId="ADAL" clId="{FC799AAE-4DA3-4E74-90A0-FA11D9DB7E25}" dt="2020-09-09T14:07:09.354" v="8171" actId="20577"/>
          <ac:spMkLst>
            <pc:docMk/>
            <pc:sldMk cId="189751151" sldId="315"/>
            <ac:spMk id="2" creationId="{68FC839C-C6FD-4644-A30C-646F20009B93}"/>
          </ac:spMkLst>
        </pc:spChg>
        <pc:picChg chg="add mod">
          <ac:chgData name="Adrienne Miller" userId="93931117-0597-4bf6-8346-0f6b833d9c55" providerId="ADAL" clId="{FC799AAE-4DA3-4E74-90A0-FA11D9DB7E25}" dt="2020-09-09T14:07:44.330" v="8178" actId="1076"/>
          <ac:picMkLst>
            <pc:docMk/>
            <pc:sldMk cId="189751151" sldId="315"/>
            <ac:picMk id="4" creationId="{8E79D4B3-BFD7-48FD-9BFB-8FBC85454D15}"/>
          </ac:picMkLst>
        </pc:picChg>
        <pc:picChg chg="add mod">
          <ac:chgData name="Adrienne Miller" userId="93931117-0597-4bf6-8346-0f6b833d9c55" providerId="ADAL" clId="{FC799AAE-4DA3-4E74-90A0-FA11D9DB7E25}" dt="2020-09-09T14:07:40.361" v="8177" actId="208"/>
          <ac:picMkLst>
            <pc:docMk/>
            <pc:sldMk cId="189751151" sldId="315"/>
            <ac:picMk id="5" creationId="{6B1BD618-C7CB-462B-9B04-B04048FE2CFD}"/>
          </ac:picMkLst>
        </pc:picChg>
      </pc:sldChg>
      <pc:sldChg chg="addSp modSp add modNotes">
        <pc:chgData name="Adrienne Miller" userId="93931117-0597-4bf6-8346-0f6b833d9c55" providerId="ADAL" clId="{FC799AAE-4DA3-4E74-90A0-FA11D9DB7E25}" dt="2020-09-10T15:48:52.649" v="9646" actId="6549"/>
        <pc:sldMkLst>
          <pc:docMk/>
          <pc:sldMk cId="650620578" sldId="316"/>
        </pc:sldMkLst>
        <pc:spChg chg="mod">
          <ac:chgData name="Adrienne Miller" userId="93931117-0597-4bf6-8346-0f6b833d9c55" providerId="ADAL" clId="{FC799AAE-4DA3-4E74-90A0-FA11D9DB7E25}" dt="2020-09-09T15:55:31.345" v="8360" actId="6549"/>
          <ac:spMkLst>
            <pc:docMk/>
            <pc:sldMk cId="650620578" sldId="316"/>
            <ac:spMk id="2" creationId="{1CADE68F-4EBE-4F8F-8392-4708EFC87FA8}"/>
          </ac:spMkLst>
        </pc:spChg>
        <pc:spChg chg="add mod">
          <ac:chgData name="Adrienne Miller" userId="93931117-0597-4bf6-8346-0f6b833d9c55" providerId="ADAL" clId="{FC799AAE-4DA3-4E74-90A0-FA11D9DB7E25}" dt="2020-09-09T16:05:02.055" v="8559" actId="20577"/>
          <ac:spMkLst>
            <pc:docMk/>
            <pc:sldMk cId="650620578" sldId="316"/>
            <ac:spMk id="7" creationId="{333E1A4A-2B73-47AB-A0B8-776F719F6A7C}"/>
          </ac:spMkLst>
        </pc:spChg>
        <pc:picChg chg="add mod">
          <ac:chgData name="Adrienne Miller" userId="93931117-0597-4bf6-8346-0f6b833d9c55" providerId="ADAL" clId="{FC799AAE-4DA3-4E74-90A0-FA11D9DB7E25}" dt="2020-09-09T16:00:27.362" v="8379" actId="14100"/>
          <ac:picMkLst>
            <pc:docMk/>
            <pc:sldMk cId="650620578" sldId="316"/>
            <ac:picMk id="4" creationId="{C5949D5D-269D-47FF-8CB1-8A42CE5C60B8}"/>
          </ac:picMkLst>
        </pc:picChg>
        <pc:picChg chg="add mod">
          <ac:chgData name="Adrienne Miller" userId="93931117-0597-4bf6-8346-0f6b833d9c55" providerId="ADAL" clId="{FC799AAE-4DA3-4E74-90A0-FA11D9DB7E25}" dt="2020-09-09T16:00:16.549" v="8376" actId="1076"/>
          <ac:picMkLst>
            <pc:docMk/>
            <pc:sldMk cId="650620578" sldId="316"/>
            <ac:picMk id="5" creationId="{FB530C60-88E8-4A1D-B42A-2A75F68AA63A}"/>
          </ac:picMkLst>
        </pc:picChg>
        <pc:picChg chg="add mod">
          <ac:chgData name="Adrienne Miller" userId="93931117-0597-4bf6-8346-0f6b833d9c55" providerId="ADAL" clId="{FC799AAE-4DA3-4E74-90A0-FA11D9DB7E25}" dt="2020-09-09T16:01:33.425" v="8382" actId="14100"/>
          <ac:picMkLst>
            <pc:docMk/>
            <pc:sldMk cId="650620578" sldId="316"/>
            <ac:picMk id="6" creationId="{3176D7B2-BAB0-4CB9-8B15-2D3C42A76932}"/>
          </ac:picMkLst>
        </pc:picChg>
      </pc:sldChg>
      <pc:sldChg chg="add modNotes">
        <pc:chgData name="Adrienne Miller" userId="93931117-0597-4bf6-8346-0f6b833d9c55" providerId="ADAL" clId="{FC799AAE-4DA3-4E74-90A0-FA11D9DB7E25}" dt="2020-09-09T16:45:57.698" v="9215" actId="20577"/>
        <pc:sldMkLst>
          <pc:docMk/>
          <pc:sldMk cId="3752049226" sldId="317"/>
        </pc:sldMkLst>
      </pc:sldChg>
      <pc:sldChg chg="addSp modSp add modNotes">
        <pc:chgData name="Adrienne Miller" userId="93931117-0597-4bf6-8346-0f6b833d9c55" providerId="ADAL" clId="{FC799AAE-4DA3-4E74-90A0-FA11D9DB7E25}" dt="2020-09-15T16:40:50.159" v="9939" actId="14861"/>
        <pc:sldMkLst>
          <pc:docMk/>
          <pc:sldMk cId="431561788" sldId="318"/>
        </pc:sldMkLst>
        <pc:picChg chg="add mod">
          <ac:chgData name="Adrienne Miller" userId="93931117-0597-4bf6-8346-0f6b833d9c55" providerId="ADAL" clId="{FC799AAE-4DA3-4E74-90A0-FA11D9DB7E25}" dt="2020-09-15T16:40:50.159" v="9939" actId="14861"/>
          <ac:picMkLst>
            <pc:docMk/>
            <pc:sldMk cId="431561788" sldId="318"/>
            <ac:picMk id="3074" creationId="{DE04DC8E-4A95-4158-80FC-99C27B16EA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FE74ED4-AA88-4BD1-8B22-6D87B6D26DFC}" type="datetimeFigureOut">
              <a:rPr lang="en-US" smtClean="0"/>
              <a:t>9/15/2020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FDFC556-B229-4063-BD53-D1F14E4DC1C8}" type="slidenum">
              <a:rPr lang="en-US" smtClean="0"/>
              <a:t>‹#›</a:t>
            </a:fld>
            <a:endParaRPr lang="en-US"/>
          </a:p>
        </p:txBody>
      </p:sp>
    </p:spTree>
    <p:extLst>
      <p:ext uri="{BB962C8B-B14F-4D97-AF65-F5344CB8AC3E}">
        <p14:creationId xmlns:p14="http://schemas.microsoft.com/office/powerpoint/2010/main" val="234480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6175" indent="-228600">
              <a:defRPr sz="2400">
                <a:solidFill>
                  <a:schemeClr val="tx1"/>
                </a:solidFill>
                <a:latin typeface="Times New Roman" panose="02020603050405020304" pitchFamily="18" charset="0"/>
              </a:defRPr>
            </a:lvl3pPr>
            <a:lvl4pPr marL="1604963" indent="-228600">
              <a:defRPr sz="2400">
                <a:solidFill>
                  <a:schemeClr val="tx1"/>
                </a:solidFill>
                <a:latin typeface="Times New Roman" panose="02020603050405020304" pitchFamily="18" charset="0"/>
              </a:defRPr>
            </a:lvl4pPr>
            <a:lvl5pPr marL="2062163" indent="-228600">
              <a:defRPr sz="2400">
                <a:solidFill>
                  <a:schemeClr val="tx1"/>
                </a:solidFill>
                <a:latin typeface="Times New Roman" panose="02020603050405020304" pitchFamily="18" charset="0"/>
              </a:defRPr>
            </a:lvl5pPr>
            <a:lvl6pPr marL="2519363" indent="-228600" eaLnBrk="0" fontAlgn="base" hangingPunct="0">
              <a:spcBef>
                <a:spcPct val="0"/>
              </a:spcBef>
              <a:spcAft>
                <a:spcPct val="0"/>
              </a:spcAft>
              <a:defRPr sz="2400">
                <a:solidFill>
                  <a:schemeClr val="tx1"/>
                </a:solidFill>
                <a:latin typeface="Times New Roman" panose="02020603050405020304" pitchFamily="18" charset="0"/>
              </a:defRPr>
            </a:lvl6pPr>
            <a:lvl7pPr marL="2976563" indent="-228600" eaLnBrk="0" fontAlgn="base" hangingPunct="0">
              <a:spcBef>
                <a:spcPct val="0"/>
              </a:spcBef>
              <a:spcAft>
                <a:spcPct val="0"/>
              </a:spcAft>
              <a:defRPr sz="2400">
                <a:solidFill>
                  <a:schemeClr val="tx1"/>
                </a:solidFill>
                <a:latin typeface="Times New Roman" panose="02020603050405020304" pitchFamily="18" charset="0"/>
              </a:defRPr>
            </a:lvl7pPr>
            <a:lvl8pPr marL="3433763" indent="-228600" eaLnBrk="0" fontAlgn="base" hangingPunct="0">
              <a:spcBef>
                <a:spcPct val="0"/>
              </a:spcBef>
              <a:spcAft>
                <a:spcPct val="0"/>
              </a:spcAft>
              <a:defRPr sz="2400">
                <a:solidFill>
                  <a:schemeClr val="tx1"/>
                </a:solidFill>
                <a:latin typeface="Times New Roman" panose="02020603050405020304" pitchFamily="18" charset="0"/>
              </a:defRPr>
            </a:lvl8pPr>
            <a:lvl9pPr marL="3890963"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F893CB-C6A3-4473-A617-176CF5DB8B33}" type="slidenum">
              <a:rPr lang="en-US" altLang="en-US" sz="1200" smtClean="0"/>
              <a:pPr/>
              <a:t>1</a:t>
            </a:fld>
            <a:endParaRPr lang="en-US" altLang="en-US" sz="1200"/>
          </a:p>
        </p:txBody>
      </p:sp>
      <p:sp>
        <p:nvSpPr>
          <p:cNvPr id="5123" name="Rectangle 2"/>
          <p:cNvSpPr>
            <a:spLocks noGrp="1" noRot="1" noChangeAspect="1" noChangeArrowheads="1" noTextEdit="1"/>
          </p:cNvSpPr>
          <p:nvPr>
            <p:ph type="sldImg"/>
          </p:nvPr>
        </p:nvSpPr>
        <p:spPr>
          <a:ln/>
        </p:spPr>
      </p:sp>
      <p:sp>
        <p:nvSpPr>
          <p:cNvPr id="5124" name="Rectangle 5"/>
          <p:cNvSpPr>
            <a:spLocks noGrp="1" noChangeArrowheads="1"/>
          </p:cNvSpPr>
          <p:nvPr>
            <p:ph type="body" idx="1"/>
          </p:nvPr>
        </p:nvSpPr>
        <p:spPr>
          <a:xfrm>
            <a:off x="415925" y="5773671"/>
            <a:ext cx="6042025" cy="708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4" tIns="45857" rIns="91714" bIns="45857" anchor="ctr">
            <a:spAutoFit/>
          </a:bodyPr>
          <a:lstStyle/>
          <a:p>
            <a:pPr>
              <a:spcBef>
                <a:spcPct val="0"/>
              </a:spcBef>
            </a:pPr>
            <a:r>
              <a:rPr lang="en-US" altLang="en-US" sz="2000" dirty="0"/>
              <a:t>Welcome to the September Tips and Tricks session on managing eggs in ZIMS.</a:t>
            </a:r>
          </a:p>
        </p:txBody>
      </p:sp>
    </p:spTree>
    <p:extLst>
      <p:ext uri="{BB962C8B-B14F-4D97-AF65-F5344CB8AC3E}">
        <p14:creationId xmlns:p14="http://schemas.microsoft.com/office/powerpoint/2010/main" val="2378690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Once you save, note that the entity is an Egg. The Clutch is displayed in the Basic Info grid. If you need to correct it you will need to open the From Lay My Transaction screen. You can search for Clutches using the Clutch/Litter search box. The Nest ID displays in the Parent grid and you can edit, or add it, it from the Actions menu there.</a:t>
            </a:r>
          </a:p>
          <a:p>
            <a:endParaRPr lang="en-US" sz="1400" dirty="0">
              <a:solidFill>
                <a:srgbClr val="00B050"/>
              </a:solidFill>
            </a:endParaRPr>
          </a:p>
          <a:p>
            <a:r>
              <a:rPr lang="en-US" sz="1400" dirty="0">
                <a:solidFill>
                  <a:srgbClr val="00B050"/>
                </a:solidFill>
              </a:rPr>
              <a:t>DEANNA: It does not autofill when using the Animal/Clutch Litter Search.</a:t>
            </a:r>
          </a:p>
          <a:p>
            <a:endParaRPr lang="en-US" sz="1400" dirty="0">
              <a:solidFill>
                <a:srgbClr val="00B050"/>
              </a:solidFill>
            </a:endParaRPr>
          </a:p>
          <a:p>
            <a:r>
              <a:rPr lang="en-US" sz="1400" dirty="0"/>
              <a:t>This has been submitted as a low priority Bug.</a:t>
            </a:r>
          </a:p>
          <a:p>
            <a:endParaRPr lang="en-US" sz="1400" dirty="0"/>
          </a:p>
        </p:txBody>
      </p:sp>
      <p:sp>
        <p:nvSpPr>
          <p:cNvPr id="4" name="Slide Number Placeholder 3"/>
          <p:cNvSpPr>
            <a:spLocks noGrp="1"/>
          </p:cNvSpPr>
          <p:nvPr>
            <p:ph type="sldNum" sz="quarter" idx="5"/>
          </p:nvPr>
        </p:nvSpPr>
        <p:spPr/>
        <p:txBody>
          <a:bodyPr/>
          <a:lstStyle/>
          <a:p>
            <a:fld id="{1FDFC556-B229-4063-BD53-D1F14E4DC1C8}" type="slidenum">
              <a:rPr lang="en-US" smtClean="0"/>
              <a:t>10</a:t>
            </a:fld>
            <a:endParaRPr lang="en-US"/>
          </a:p>
        </p:txBody>
      </p:sp>
    </p:spTree>
    <p:extLst>
      <p:ext uri="{BB962C8B-B14F-4D97-AF65-F5344CB8AC3E}">
        <p14:creationId xmlns:p14="http://schemas.microsoft.com/office/powerpoint/2010/main" val="4148066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Incubation also displays in the Parents grid and can be added or updated from the Actions menu there. You can also select to view the Incubation history from the Actions menu.</a:t>
            </a:r>
          </a:p>
          <a:p>
            <a:endParaRPr lang="en-US" sz="1400" dirty="0"/>
          </a:p>
          <a:p>
            <a:endParaRPr lang="en-US" sz="1400" dirty="0"/>
          </a:p>
        </p:txBody>
      </p:sp>
      <p:sp>
        <p:nvSpPr>
          <p:cNvPr id="4" name="Slide Number Placeholder 3"/>
          <p:cNvSpPr>
            <a:spLocks noGrp="1"/>
          </p:cNvSpPr>
          <p:nvPr>
            <p:ph type="sldNum" sz="quarter" idx="5"/>
          </p:nvPr>
        </p:nvSpPr>
        <p:spPr/>
        <p:txBody>
          <a:bodyPr/>
          <a:lstStyle/>
          <a:p>
            <a:fld id="{1FDFC556-B229-4063-BD53-D1F14E4DC1C8}" type="slidenum">
              <a:rPr lang="en-US" smtClean="0"/>
              <a:t>11</a:t>
            </a:fld>
            <a:endParaRPr lang="en-US"/>
          </a:p>
        </p:txBody>
      </p:sp>
    </p:spTree>
    <p:extLst>
      <p:ext uri="{BB962C8B-B14F-4D97-AF65-F5344CB8AC3E}">
        <p14:creationId xmlns:p14="http://schemas.microsoft.com/office/powerpoint/2010/main" val="151840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B050"/>
                </a:solidFill>
              </a:rPr>
              <a:t>DEANNA: At the Calgary Zoo, all our incubators are recorded as enclosures.  As an egg moves from the nest,  we add an enclosure move.  This way we can accurately trace the eggs’ move history.  This information can prove beneficial to trace the history of the egg/chick if there are abnormalities and if it could be related to a specific incubator.</a:t>
            </a:r>
          </a:p>
          <a:p>
            <a:endParaRPr lang="en-US" dirty="0">
              <a:solidFill>
                <a:srgbClr val="00B050"/>
              </a:solidFill>
            </a:endParaRPr>
          </a:p>
          <a:p>
            <a:r>
              <a:rPr lang="en-US" dirty="0">
                <a:solidFill>
                  <a:srgbClr val="00B050"/>
                </a:solidFill>
              </a:rPr>
              <a:t>Because we have incubators located in different areas of the zoo, we set them up so they are a sub-enclosure of the building they are located; for example, our sage grouse incubators are located in our sage grouse incubation trailer.  Because we have so many eggs being laid in a season, it is easy to pull a report of where eggs are located weekly by enclosure/incubator to send to our sage grouse keepers to ensure what we have in ZIMS is what is happening the field.  </a:t>
            </a:r>
            <a:r>
              <a:rPr lang="en-US">
                <a:solidFill>
                  <a:srgbClr val="00B050"/>
                </a:solidFill>
              </a:rPr>
              <a:t>I use the Advanced Animal Search for this report and download it as an Excel spreadsheet for sorting, etc.</a:t>
            </a:r>
          </a:p>
          <a:p>
            <a:endParaRPr lang="en-US" dirty="0"/>
          </a:p>
        </p:txBody>
      </p:sp>
      <p:sp>
        <p:nvSpPr>
          <p:cNvPr id="4" name="Slide Number Placeholder 3"/>
          <p:cNvSpPr>
            <a:spLocks noGrp="1"/>
          </p:cNvSpPr>
          <p:nvPr>
            <p:ph type="sldNum" sz="quarter" idx="5"/>
          </p:nvPr>
        </p:nvSpPr>
        <p:spPr/>
        <p:txBody>
          <a:bodyPr/>
          <a:lstStyle/>
          <a:p>
            <a:fld id="{1FDFC556-B229-4063-BD53-D1F14E4DC1C8}" type="slidenum">
              <a:rPr lang="en-US" smtClean="0"/>
              <a:t>12</a:t>
            </a:fld>
            <a:endParaRPr lang="en-US"/>
          </a:p>
        </p:txBody>
      </p:sp>
    </p:spTree>
    <p:extLst>
      <p:ext uri="{BB962C8B-B14F-4D97-AF65-F5344CB8AC3E}">
        <p14:creationId xmlns:p14="http://schemas.microsoft.com/office/powerpoint/2010/main" val="1286220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egg Fertility status also displays in the Parents gird. since you probably didn’t record this when you recorded the Egg Laid, you can update it using the Actions button. The Assessment Method is a single select dropdown list to select from. There is no Date associated with the Fertility so you may want to record a note to capture that information. Use Note Type = Development and Sub-type = Fertility Information.</a:t>
            </a:r>
          </a:p>
          <a:p>
            <a:endParaRPr lang="en-US" sz="1400" dirty="0"/>
          </a:p>
          <a:p>
            <a:r>
              <a:rPr lang="en-US" sz="1400" dirty="0">
                <a:solidFill>
                  <a:srgbClr val="00B050"/>
                </a:solidFill>
              </a:rPr>
              <a:t>DEANNA: CANNOT pull reports based on fertility in ZIMS and it isn’t a column option in the Advanced Animal Search.  Please go to Suggest Features and search #19110 and click “I want” to move it up the priority ladder.</a:t>
            </a:r>
            <a:endParaRPr lang="en-US" sz="1400" dirty="0"/>
          </a:p>
          <a:p>
            <a:endParaRPr lang="en-US" sz="1400" dirty="0"/>
          </a:p>
        </p:txBody>
      </p:sp>
      <p:sp>
        <p:nvSpPr>
          <p:cNvPr id="4" name="Slide Number Placeholder 3"/>
          <p:cNvSpPr>
            <a:spLocks noGrp="1"/>
          </p:cNvSpPr>
          <p:nvPr>
            <p:ph type="sldNum" sz="quarter" idx="5"/>
          </p:nvPr>
        </p:nvSpPr>
        <p:spPr/>
        <p:txBody>
          <a:bodyPr/>
          <a:lstStyle/>
          <a:p>
            <a:fld id="{1FDFC556-B229-4063-BD53-D1F14E4DC1C8}" type="slidenum">
              <a:rPr lang="en-US" smtClean="0"/>
              <a:t>13</a:t>
            </a:fld>
            <a:endParaRPr lang="en-US"/>
          </a:p>
        </p:txBody>
      </p:sp>
    </p:spTree>
    <p:extLst>
      <p:ext uri="{BB962C8B-B14F-4D97-AF65-F5344CB8AC3E}">
        <p14:creationId xmlns:p14="http://schemas.microsoft.com/office/powerpoint/2010/main" val="1247902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Especially if you have not assigned a Local ID, to help you identify the eggs you can assign them an Egg ID number. This is a physical identifier because in most cases, the number is written directly on the egg. If you are incubating the eggs you could also use the Clutch ID as the egg ID or even the Local ID.</a:t>
            </a:r>
          </a:p>
          <a:p>
            <a:r>
              <a:rPr lang="en-US" sz="1400" dirty="0">
                <a:solidFill>
                  <a:srgbClr val="00B050"/>
                </a:solidFill>
              </a:rPr>
              <a:t>DEANNA: It is very useful to create a protocol or spreadsheet for assigning unique egg numbers as these number can be duplicated which can cause confusion when pulling reports with repeated egg numbers.  At the Calgary Zoo we manage a lot of eggs so we will assign a block of egg </a:t>
            </a:r>
            <a:r>
              <a:rPr lang="en-US" sz="1400">
                <a:solidFill>
                  <a:srgbClr val="00B050"/>
                </a:solidFill>
              </a:rPr>
              <a:t>numbers to a </a:t>
            </a:r>
            <a:r>
              <a:rPr lang="en-US" sz="1400" dirty="0">
                <a:solidFill>
                  <a:srgbClr val="00B050"/>
                </a:solidFill>
              </a:rPr>
              <a:t>section.  If more egg numbers are needed, we will assign another block in order to avoid repeating of egg numbers.</a:t>
            </a:r>
          </a:p>
          <a:p>
            <a:endParaRPr lang="en-US" sz="1400" dirty="0">
              <a:solidFill>
                <a:srgbClr val="00B050"/>
              </a:solidFill>
            </a:endParaRPr>
          </a:p>
          <a:p>
            <a:r>
              <a:rPr lang="en-US" sz="1400" dirty="0">
                <a:solidFill>
                  <a:srgbClr val="00B050"/>
                </a:solidFill>
              </a:rPr>
              <a:t>Calgary Zoo clicks preferred ID so the egg number appears on your animal search lists to reduce number of columns when we pull our section reports.</a:t>
            </a:r>
          </a:p>
          <a:p>
            <a:endParaRPr lang="en-US" sz="1400" dirty="0">
              <a:solidFill>
                <a:srgbClr val="00B050"/>
              </a:solidFill>
            </a:endParaRPr>
          </a:p>
          <a:p>
            <a:r>
              <a:rPr lang="en-US" sz="1400" dirty="0">
                <a:solidFill>
                  <a:srgbClr val="00B050"/>
                </a:solidFill>
              </a:rPr>
              <a:t>As well, this is one quick way to ascertain if an egg hatched or not—if there is no Local ID, then the egg never hatched.</a:t>
            </a:r>
          </a:p>
          <a:p>
            <a:endParaRPr lang="en-US" sz="1400" dirty="0"/>
          </a:p>
        </p:txBody>
      </p:sp>
      <p:sp>
        <p:nvSpPr>
          <p:cNvPr id="4" name="Slide Number Placeholder 3"/>
          <p:cNvSpPr>
            <a:spLocks noGrp="1"/>
          </p:cNvSpPr>
          <p:nvPr>
            <p:ph type="sldNum" sz="quarter" idx="5"/>
          </p:nvPr>
        </p:nvSpPr>
        <p:spPr/>
        <p:txBody>
          <a:bodyPr/>
          <a:lstStyle/>
          <a:p>
            <a:fld id="{1FDFC556-B229-4063-BD53-D1F14E4DC1C8}" type="slidenum">
              <a:rPr lang="en-US" smtClean="0"/>
              <a:t>14</a:t>
            </a:fld>
            <a:endParaRPr lang="en-US"/>
          </a:p>
        </p:txBody>
      </p:sp>
    </p:spTree>
    <p:extLst>
      <p:ext uri="{BB962C8B-B14F-4D97-AF65-F5344CB8AC3E}">
        <p14:creationId xmlns:p14="http://schemas.microsoft.com/office/powerpoint/2010/main" val="3838424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One of our eggs has hatched! When an egg hatches you record an Event and not a Transaction.  Go to My Transactions &gt; Record Event &gt; Record Event for an Accessioned Single Egg. Because we did not assign a Local ID to the egg you must do so now. NOTE: Auto-increment Local ID will NOT prefill in this screen. Once you complete the screen and Save, the entity is now an Individual and no longer an Egg. A Hatch Event will display in the My Transactions stream.</a:t>
            </a:r>
          </a:p>
          <a:p>
            <a:endParaRPr lang="en-US" sz="1400" dirty="0">
              <a:solidFill>
                <a:srgbClr val="00B050"/>
              </a:solidFill>
            </a:endParaRPr>
          </a:p>
          <a:p>
            <a:r>
              <a:rPr lang="en-US" sz="1400" dirty="0">
                <a:solidFill>
                  <a:srgbClr val="00B050"/>
                </a:solidFill>
              </a:rPr>
              <a:t>DEANNA: Similar to births, ZIMS does not record hatch events in the parents note. As well, you cannot batch enter eggs into hatches; </a:t>
            </a:r>
            <a:r>
              <a:rPr lang="en-US" sz="1400" dirty="0" err="1">
                <a:solidFill>
                  <a:srgbClr val="00B050"/>
                </a:solidFill>
              </a:rPr>
              <a:t>eg</a:t>
            </a:r>
            <a:r>
              <a:rPr lang="en-US" sz="1400" dirty="0">
                <a:solidFill>
                  <a:srgbClr val="00B050"/>
                </a:solidFill>
              </a:rPr>
              <a:t>:  if you have multiple eggs hatch out from different clutches on the same day, you cannot batch enter the hatch.  For example, with our sage grouse, we accession over 300 eggs in a season with over 200 hatches all in an approximate 60-day window.  We must go into each egg and record the hatch event. Remember that Rearing is very important! Sage grouse we do Hand and Parent; Whooping crane we do Foster and Parent. This has also been submitted as an enhancement – vote for 9467!</a:t>
            </a:r>
          </a:p>
          <a:p>
            <a:r>
              <a:rPr lang="en-US" sz="1400" dirty="0"/>
              <a:t> </a:t>
            </a:r>
          </a:p>
        </p:txBody>
      </p:sp>
      <p:sp>
        <p:nvSpPr>
          <p:cNvPr id="4" name="Slide Number Placeholder 3"/>
          <p:cNvSpPr>
            <a:spLocks noGrp="1"/>
          </p:cNvSpPr>
          <p:nvPr>
            <p:ph type="sldNum" sz="quarter" idx="5"/>
          </p:nvPr>
        </p:nvSpPr>
        <p:spPr/>
        <p:txBody>
          <a:bodyPr/>
          <a:lstStyle/>
          <a:p>
            <a:fld id="{1FDFC556-B229-4063-BD53-D1F14E4DC1C8}" type="slidenum">
              <a:rPr lang="en-US" smtClean="0"/>
              <a:t>15</a:t>
            </a:fld>
            <a:endParaRPr lang="en-US"/>
          </a:p>
        </p:txBody>
      </p:sp>
    </p:spTree>
    <p:extLst>
      <p:ext uri="{BB962C8B-B14F-4D97-AF65-F5344CB8AC3E}">
        <p14:creationId xmlns:p14="http://schemas.microsoft.com/office/powerpoint/2010/main" val="30401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Unfortunately, one of the chicks started hatching but didn’t survive. To record the death select My Transactions &gt; Add Transaction &gt; Disposition &gt; Death/Disposal. #1 there are 2 dates that can be recorded, the actual death date and the discovered date. #2 the egg results is what happened to the embryo. Here it pipped externally but then died. #3 the fertility status prefilled because that selection indicated a fertile egg. #4 egg disposition is what happened to the egg after the result was determined. #5 the Manner of Death, Relevant Death Info and Primary Body System Affected can be edited by the Veterinarian if a Necropsy is performed. Notice we did NOT have to record a Local ID. </a:t>
            </a:r>
            <a:r>
              <a:rPr lang="en-US" sz="1400" dirty="0">
                <a:sym typeface="Wingdings" panose="05000000000000000000" pitchFamily="2" charset="2"/>
              </a:rPr>
              <a:t>Once you save the entity will remain an Egg, but the status will be Dead. An Egg Disposal or Death will display in the My Transaction stream. If the chick actually gets out of the shell and breaths air, a hatch should be recorded and then a death.</a:t>
            </a:r>
            <a:endParaRPr lang="en-US" sz="1400" dirty="0"/>
          </a:p>
        </p:txBody>
      </p:sp>
      <p:sp>
        <p:nvSpPr>
          <p:cNvPr id="4" name="Slide Number Placeholder 3"/>
          <p:cNvSpPr>
            <a:spLocks noGrp="1"/>
          </p:cNvSpPr>
          <p:nvPr>
            <p:ph type="sldNum" sz="quarter" idx="5"/>
          </p:nvPr>
        </p:nvSpPr>
        <p:spPr/>
        <p:txBody>
          <a:bodyPr/>
          <a:lstStyle/>
          <a:p>
            <a:fld id="{1FDFC556-B229-4063-BD53-D1F14E4DC1C8}" type="slidenum">
              <a:rPr lang="en-US" smtClean="0"/>
              <a:t>16</a:t>
            </a:fld>
            <a:endParaRPr lang="en-US"/>
          </a:p>
        </p:txBody>
      </p:sp>
    </p:spTree>
    <p:extLst>
      <p:ext uri="{BB962C8B-B14F-4D97-AF65-F5344CB8AC3E}">
        <p14:creationId xmlns:p14="http://schemas.microsoft.com/office/powerpoint/2010/main" val="3120268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Our last egg was found to be infertile. </a:t>
            </a:r>
            <a:r>
              <a:rPr lang="en-US" sz="1400"/>
              <a:t>For this you will also go to Death/Disposal in My Transactions. #</a:t>
            </a:r>
            <a:r>
              <a:rPr lang="en-US" sz="1400" dirty="0"/>
              <a:t>1 The Egg Result is Infertile. #2 the fertility status does not prefill for this option. #3 the infertility was found because we opened the egg. #4 you will not be entering any information regarding a death. The entity remains an egg and the status is discarded. The My Transaction stream will display as Egg Disposal or Death.</a:t>
            </a:r>
          </a:p>
        </p:txBody>
      </p:sp>
      <p:sp>
        <p:nvSpPr>
          <p:cNvPr id="4" name="Slide Number Placeholder 3"/>
          <p:cNvSpPr>
            <a:spLocks noGrp="1"/>
          </p:cNvSpPr>
          <p:nvPr>
            <p:ph type="sldNum" sz="quarter" idx="5"/>
          </p:nvPr>
        </p:nvSpPr>
        <p:spPr/>
        <p:txBody>
          <a:bodyPr/>
          <a:lstStyle/>
          <a:p>
            <a:fld id="{1FDFC556-B229-4063-BD53-D1F14E4DC1C8}" type="slidenum">
              <a:rPr lang="en-US" smtClean="0"/>
              <a:t>17</a:t>
            </a:fld>
            <a:endParaRPr lang="en-US"/>
          </a:p>
        </p:txBody>
      </p:sp>
    </p:spTree>
    <p:extLst>
      <p:ext uri="{BB962C8B-B14F-4D97-AF65-F5344CB8AC3E}">
        <p14:creationId xmlns:p14="http://schemas.microsoft.com/office/powerpoint/2010/main" val="3211186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Recording Groups of Eggs is very similar to recording Groups of Animals. In our previous example we recorded the Clutch as single eggs but you may wish to record a Clutch as a Group of Eggs if you cannot identify each egg.</a:t>
            </a:r>
          </a:p>
          <a:p>
            <a:r>
              <a:rPr lang="en-US" sz="1400" dirty="0"/>
              <a:t>Here we are recording a group of eggs collected from the wild. When we recorded the Clutch ID the Parents prefilled but because they were listed as Wild the Taxonomy did not and we had to enter that. If the group of eggs is split and hatched, the Clutch ID will go into the new record. The Record Group Count does not become active until the Taxonomy is recorded. And as for Groups of Animals you also have the ability to select Established information.</a:t>
            </a:r>
          </a:p>
          <a:p>
            <a:endParaRPr lang="en-US" sz="1400" dirty="0"/>
          </a:p>
          <a:p>
            <a:r>
              <a:rPr lang="en-US" sz="1400" dirty="0">
                <a:solidFill>
                  <a:srgbClr val="00B050"/>
                </a:solidFill>
              </a:rPr>
              <a:t>DEANNA: Calgary Zoo does not use this function although we do use Egg Mass for our leopard frogs.</a:t>
            </a:r>
          </a:p>
        </p:txBody>
      </p:sp>
      <p:sp>
        <p:nvSpPr>
          <p:cNvPr id="4" name="Slide Number Placeholder 3"/>
          <p:cNvSpPr>
            <a:spLocks noGrp="1"/>
          </p:cNvSpPr>
          <p:nvPr>
            <p:ph type="sldNum" sz="quarter" idx="5"/>
          </p:nvPr>
        </p:nvSpPr>
        <p:spPr/>
        <p:txBody>
          <a:bodyPr/>
          <a:lstStyle/>
          <a:p>
            <a:fld id="{1FDFC556-B229-4063-BD53-D1F14E4DC1C8}" type="slidenum">
              <a:rPr lang="en-US" smtClean="0"/>
              <a:t>18</a:t>
            </a:fld>
            <a:endParaRPr lang="en-US"/>
          </a:p>
        </p:txBody>
      </p:sp>
    </p:spTree>
    <p:extLst>
      <p:ext uri="{BB962C8B-B14F-4D97-AF65-F5344CB8AC3E}">
        <p14:creationId xmlns:p14="http://schemas.microsoft.com/office/powerpoint/2010/main" val="2089573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DFC556-B229-4063-BD53-D1F14E4DC1C8}" type="slidenum">
              <a:rPr lang="en-US" smtClean="0"/>
              <a:t>19</a:t>
            </a:fld>
            <a:endParaRPr lang="en-US"/>
          </a:p>
        </p:txBody>
      </p:sp>
    </p:spTree>
    <p:extLst>
      <p:ext uri="{BB962C8B-B14F-4D97-AF65-F5344CB8AC3E}">
        <p14:creationId xmlns:p14="http://schemas.microsoft.com/office/powerpoint/2010/main" val="3446219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 am very pleased to have Deanna Snell, Registrar at Calgary Zoo and an instructor at AZA’s Institutional Records Keeping course, on the TNT with us. Deanna has been using ZIMS for many years to help manage their eggs for several endangered and threatened species. She can speak from experience! Later in the presentation she will be discussing how she uses ZIMS for their eggs. She will be happy to answer any of your egg related questions. Thank you for joining us!</a:t>
            </a:r>
          </a:p>
        </p:txBody>
      </p:sp>
      <p:sp>
        <p:nvSpPr>
          <p:cNvPr id="4" name="Slide Number Placeholder 3"/>
          <p:cNvSpPr>
            <a:spLocks noGrp="1"/>
          </p:cNvSpPr>
          <p:nvPr>
            <p:ph type="sldNum" sz="quarter" idx="5"/>
          </p:nvPr>
        </p:nvSpPr>
        <p:spPr/>
        <p:txBody>
          <a:bodyPr/>
          <a:lstStyle/>
          <a:p>
            <a:fld id="{1FDFC556-B229-4063-BD53-D1F14E4DC1C8}" type="slidenum">
              <a:rPr lang="en-US" smtClean="0"/>
              <a:t>2</a:t>
            </a:fld>
            <a:endParaRPr lang="en-US"/>
          </a:p>
        </p:txBody>
      </p:sp>
    </p:spTree>
    <p:extLst>
      <p:ext uri="{BB962C8B-B14F-4D97-AF65-F5344CB8AC3E}">
        <p14:creationId xmlns:p14="http://schemas.microsoft.com/office/powerpoint/2010/main" val="3813030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20</a:t>
            </a:fld>
            <a:endParaRPr lang="en-US"/>
          </a:p>
        </p:txBody>
      </p:sp>
    </p:spTree>
    <p:extLst>
      <p:ext uri="{BB962C8B-B14F-4D97-AF65-F5344CB8AC3E}">
        <p14:creationId xmlns:p14="http://schemas.microsoft.com/office/powerpoint/2010/main" val="4123072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the easiest scenario. From the record for the group of eggs</a:t>
            </a:r>
          </a:p>
          <a:p>
            <a:r>
              <a:rPr lang="en-US" sz="1600" dirty="0"/>
              <a:t>select My Transactions &gt; Record Event &gt; Hatch Event for an Accessioned Group of Eggs.</a:t>
            </a:r>
          </a:p>
          <a:p>
            <a:endParaRPr lang="en-US" sz="1600" dirty="0"/>
          </a:p>
          <a:p>
            <a:r>
              <a:rPr lang="en-US" sz="1600" dirty="0"/>
              <a:t>Complete the screen. Do NOT check “All eggs did not hatch on the same day”. If you did not provide a Local ID for the Group of</a:t>
            </a:r>
          </a:p>
          <a:p>
            <a:r>
              <a:rPr lang="en-US" sz="1600" dirty="0"/>
              <a:t>Eggs you will need to do so now. If you did it will prefill. Record the number that hatched. The number may or may not be the </a:t>
            </a:r>
          </a:p>
          <a:p>
            <a:r>
              <a:rPr lang="en-US" sz="1600" dirty="0"/>
              <a:t>same as the number of eggs that were in the clutch.</a:t>
            </a:r>
          </a:p>
        </p:txBody>
      </p:sp>
      <p:sp>
        <p:nvSpPr>
          <p:cNvPr id="4" name="Slide Number Placeholder 3"/>
          <p:cNvSpPr>
            <a:spLocks noGrp="1"/>
          </p:cNvSpPr>
          <p:nvPr>
            <p:ph type="sldNum" sz="quarter" idx="10"/>
          </p:nvPr>
        </p:nvSpPr>
        <p:spPr/>
        <p:txBody>
          <a:bodyPr/>
          <a:lstStyle/>
          <a:p>
            <a:fld id="{EDD09017-7C58-4FF7-BFD3-1A8F293DA8A5}" type="slidenum">
              <a:rPr lang="en-US" smtClean="0"/>
              <a:t>21</a:t>
            </a:fld>
            <a:endParaRPr lang="en-US"/>
          </a:p>
        </p:txBody>
      </p:sp>
    </p:spTree>
    <p:extLst>
      <p:ext uri="{BB962C8B-B14F-4D97-AF65-F5344CB8AC3E}">
        <p14:creationId xmlns:p14="http://schemas.microsoft.com/office/powerpoint/2010/main" val="537672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When you Save the transaction the record will now be for a Group of Animals with the count you recorded as Hatching. You will not be able to record any deaths against any embryos that died</a:t>
            </a:r>
          </a:p>
          <a:p>
            <a:r>
              <a:rPr lang="en-US" sz="1600" dirty="0"/>
              <a:t>in shell or any infertile eggs after the Hatch Event is recorded.</a:t>
            </a:r>
          </a:p>
        </p:txBody>
      </p:sp>
      <p:sp>
        <p:nvSpPr>
          <p:cNvPr id="4" name="Slide Number Placeholder 3"/>
          <p:cNvSpPr>
            <a:spLocks noGrp="1"/>
          </p:cNvSpPr>
          <p:nvPr>
            <p:ph type="sldNum" sz="quarter" idx="10"/>
          </p:nvPr>
        </p:nvSpPr>
        <p:spPr/>
        <p:txBody>
          <a:bodyPr/>
          <a:lstStyle/>
          <a:p>
            <a:fld id="{EDD09017-7C58-4FF7-BFD3-1A8F293DA8A5}" type="slidenum">
              <a:rPr lang="en-US" smtClean="0"/>
              <a:t>22</a:t>
            </a:fld>
            <a:endParaRPr lang="en-US"/>
          </a:p>
        </p:txBody>
      </p:sp>
    </p:spTree>
    <p:extLst>
      <p:ext uri="{BB962C8B-B14F-4D97-AF65-F5344CB8AC3E}">
        <p14:creationId xmlns:p14="http://schemas.microsoft.com/office/powerpoint/2010/main" val="407956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For this scenario you will also select to Record Hatch Event for an Accessioned Group of Eggs. This time you will check the “All eggs did not hatch on the same day” checkbox. This will bring up the Range Estimate box. Enter the date the first one hatched and the date the last one hatched. Record the number hatched.</a:t>
            </a:r>
          </a:p>
        </p:txBody>
      </p:sp>
      <p:sp>
        <p:nvSpPr>
          <p:cNvPr id="4" name="Slide Number Placeholder 3"/>
          <p:cNvSpPr>
            <a:spLocks noGrp="1"/>
          </p:cNvSpPr>
          <p:nvPr>
            <p:ph type="sldNum" sz="quarter" idx="10"/>
          </p:nvPr>
        </p:nvSpPr>
        <p:spPr/>
        <p:txBody>
          <a:bodyPr/>
          <a:lstStyle/>
          <a:p>
            <a:fld id="{EDD09017-7C58-4FF7-BFD3-1A8F293DA8A5}" type="slidenum">
              <a:rPr lang="en-US" smtClean="0"/>
              <a:t>23</a:t>
            </a:fld>
            <a:endParaRPr lang="en-US"/>
          </a:p>
        </p:txBody>
      </p:sp>
    </p:spTree>
    <p:extLst>
      <p:ext uri="{BB962C8B-B14F-4D97-AF65-F5344CB8AC3E}">
        <p14:creationId xmlns:p14="http://schemas.microsoft.com/office/powerpoint/2010/main" val="3378121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When you Save you will have a Group of Animals with an</a:t>
            </a:r>
          </a:p>
          <a:p>
            <a:r>
              <a:rPr lang="en-US" sz="1600" dirty="0"/>
              <a:t>estimated Hatch Date Range. If you later split out Individuals</a:t>
            </a:r>
          </a:p>
          <a:p>
            <a:r>
              <a:rPr lang="en-US" sz="1600" dirty="0"/>
              <a:t>they will have this estimated Hatch Date associated with them. You cannot enter any information on death in shell or infertile once the Hatch Event is recorded.</a:t>
            </a:r>
          </a:p>
        </p:txBody>
      </p:sp>
      <p:sp>
        <p:nvSpPr>
          <p:cNvPr id="4" name="Slide Number Placeholder 3"/>
          <p:cNvSpPr>
            <a:spLocks noGrp="1"/>
          </p:cNvSpPr>
          <p:nvPr>
            <p:ph type="sldNum" sz="quarter" idx="10"/>
          </p:nvPr>
        </p:nvSpPr>
        <p:spPr/>
        <p:txBody>
          <a:bodyPr/>
          <a:lstStyle/>
          <a:p>
            <a:fld id="{EDD09017-7C58-4FF7-BFD3-1A8F293DA8A5}" type="slidenum">
              <a:rPr lang="en-US" smtClean="0"/>
              <a:t>24</a:t>
            </a:fld>
            <a:endParaRPr lang="en-US"/>
          </a:p>
        </p:txBody>
      </p:sp>
    </p:spTree>
    <p:extLst>
      <p:ext uri="{BB962C8B-B14F-4D97-AF65-F5344CB8AC3E}">
        <p14:creationId xmlns:p14="http://schemas.microsoft.com/office/powerpoint/2010/main" val="2604409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Any dead in shell or infertile eggs will need to be recorded PRIOR to recording the Hatch Event. Go to My Transactions &gt; Dispositions &gt; Partial Disposition &gt; Death/Disposal. Here we recorded a dead </a:t>
            </a:r>
          </a:p>
          <a:p>
            <a:r>
              <a:rPr lang="en-US" sz="1600" dirty="0"/>
              <a:t>embryo in one of the eggs.</a:t>
            </a:r>
          </a:p>
        </p:txBody>
      </p:sp>
      <p:sp>
        <p:nvSpPr>
          <p:cNvPr id="4" name="Slide Number Placeholder 3"/>
          <p:cNvSpPr>
            <a:spLocks noGrp="1"/>
          </p:cNvSpPr>
          <p:nvPr>
            <p:ph type="sldNum" sz="quarter" idx="10"/>
          </p:nvPr>
        </p:nvSpPr>
        <p:spPr/>
        <p:txBody>
          <a:bodyPr/>
          <a:lstStyle/>
          <a:p>
            <a:fld id="{EDD09017-7C58-4FF7-BFD3-1A8F293DA8A5}" type="slidenum">
              <a:rPr lang="en-US" smtClean="0"/>
              <a:t>25</a:t>
            </a:fld>
            <a:endParaRPr lang="en-US"/>
          </a:p>
        </p:txBody>
      </p:sp>
    </p:spTree>
    <p:extLst>
      <p:ext uri="{BB962C8B-B14F-4D97-AF65-F5344CB8AC3E}">
        <p14:creationId xmlns:p14="http://schemas.microsoft.com/office/powerpoint/2010/main" val="1846710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My Transactions will display the dead in shell. We can then record a Hatch Event for the remaining 3 eggs. Remember the death needs to be recorded BEFORE the Hatch Event. If the eggs hatched over a period of time remember to check the box for All eggs Did not Hatch on the Same Day.</a:t>
            </a:r>
          </a:p>
        </p:txBody>
      </p:sp>
      <p:sp>
        <p:nvSpPr>
          <p:cNvPr id="4" name="Slide Number Placeholder 3"/>
          <p:cNvSpPr>
            <a:spLocks noGrp="1"/>
          </p:cNvSpPr>
          <p:nvPr>
            <p:ph type="sldNum" sz="quarter" idx="10"/>
          </p:nvPr>
        </p:nvSpPr>
        <p:spPr/>
        <p:txBody>
          <a:bodyPr/>
          <a:lstStyle/>
          <a:p>
            <a:fld id="{EDD09017-7C58-4FF7-BFD3-1A8F293DA8A5}" type="slidenum">
              <a:rPr lang="en-US" smtClean="0"/>
              <a:t>26</a:t>
            </a:fld>
            <a:endParaRPr lang="en-US"/>
          </a:p>
        </p:txBody>
      </p:sp>
    </p:spTree>
    <p:extLst>
      <p:ext uri="{BB962C8B-B14F-4D97-AF65-F5344CB8AC3E}">
        <p14:creationId xmlns:p14="http://schemas.microsoft.com/office/powerpoint/2010/main" val="3942244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the most timing consuming method but it provides you with the most details on your group as it allows for specific hatching dates for individuals and the ability to capture dead in shells or infertile eggs found after the rest of the clutch hatched.</a:t>
            </a:r>
          </a:p>
          <a:p>
            <a:endParaRPr lang="en-US" sz="1600" dirty="0"/>
          </a:p>
          <a:p>
            <a:r>
              <a:rPr lang="en-US" sz="1600" dirty="0"/>
              <a:t>One egg was found missing on 3 August, you record that</a:t>
            </a:r>
          </a:p>
          <a:p>
            <a:r>
              <a:rPr lang="en-US" sz="1600" dirty="0"/>
              <a:t>Transaction. Two of the eggs hatched on 22 August. You split </a:t>
            </a:r>
          </a:p>
          <a:p>
            <a:r>
              <a:rPr lang="en-US" sz="1600" dirty="0"/>
              <a:t>these two eggs out of the group by selecting a Partial Disposition</a:t>
            </a:r>
          </a:p>
          <a:p>
            <a:r>
              <a:rPr lang="en-US" sz="1600" dirty="0"/>
              <a:t>of Split Individual(s) from this Group.</a:t>
            </a:r>
          </a:p>
        </p:txBody>
      </p:sp>
      <p:sp>
        <p:nvSpPr>
          <p:cNvPr id="4" name="Slide Number Placeholder 3"/>
          <p:cNvSpPr>
            <a:spLocks noGrp="1"/>
          </p:cNvSpPr>
          <p:nvPr>
            <p:ph type="sldNum" sz="quarter" idx="10"/>
          </p:nvPr>
        </p:nvSpPr>
        <p:spPr/>
        <p:txBody>
          <a:bodyPr/>
          <a:lstStyle/>
          <a:p>
            <a:fld id="{EDD09017-7C58-4FF7-BFD3-1A8F293DA8A5}" type="slidenum">
              <a:rPr lang="en-US" smtClean="0"/>
              <a:t>27</a:t>
            </a:fld>
            <a:endParaRPr lang="en-US"/>
          </a:p>
        </p:txBody>
      </p:sp>
    </p:spTree>
    <p:extLst>
      <p:ext uri="{BB962C8B-B14F-4D97-AF65-F5344CB8AC3E}">
        <p14:creationId xmlns:p14="http://schemas.microsoft.com/office/powerpoint/2010/main" val="1161402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Complete the fields. Because two hatched you can select a Batch split. This Institution has selected to auto-generate Local IDs so </a:t>
            </a:r>
          </a:p>
          <a:p>
            <a:r>
              <a:rPr lang="en-US" sz="1600" dirty="0"/>
              <a:t>ZIMS asks how many you would like generated. If not</a:t>
            </a:r>
          </a:p>
          <a:p>
            <a:r>
              <a:rPr lang="en-US" sz="1600" dirty="0"/>
              <a:t>auto-generating you would fill them in manually. The Birth/Hatch Date should be left empty.</a:t>
            </a:r>
          </a:p>
        </p:txBody>
      </p:sp>
      <p:sp>
        <p:nvSpPr>
          <p:cNvPr id="4" name="Slide Number Placeholder 3"/>
          <p:cNvSpPr>
            <a:spLocks noGrp="1"/>
          </p:cNvSpPr>
          <p:nvPr>
            <p:ph type="sldNum" sz="quarter" idx="10"/>
          </p:nvPr>
        </p:nvSpPr>
        <p:spPr/>
        <p:txBody>
          <a:bodyPr/>
          <a:lstStyle/>
          <a:p>
            <a:fld id="{EDD09017-7C58-4FF7-BFD3-1A8F293DA8A5}" type="slidenum">
              <a:rPr lang="en-US" smtClean="0"/>
              <a:t>28</a:t>
            </a:fld>
            <a:endParaRPr lang="en-US"/>
          </a:p>
        </p:txBody>
      </p:sp>
    </p:spTree>
    <p:extLst>
      <p:ext uri="{BB962C8B-B14F-4D97-AF65-F5344CB8AC3E}">
        <p14:creationId xmlns:p14="http://schemas.microsoft.com/office/powerpoint/2010/main" val="2211148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When you Save the two splits will display. Select one of the hyperlinks, go to My Transactions and record a Hatch Event for an Accessioned Egg. You may need to change the time for this Hatch Event as ZIMS will note that you already have a transaction on this day and time.</a:t>
            </a:r>
          </a:p>
        </p:txBody>
      </p:sp>
      <p:sp>
        <p:nvSpPr>
          <p:cNvPr id="4" name="Slide Number Placeholder 3"/>
          <p:cNvSpPr>
            <a:spLocks noGrp="1"/>
          </p:cNvSpPr>
          <p:nvPr>
            <p:ph type="sldNum" sz="quarter" idx="10"/>
          </p:nvPr>
        </p:nvSpPr>
        <p:spPr/>
        <p:txBody>
          <a:bodyPr/>
          <a:lstStyle/>
          <a:p>
            <a:fld id="{EDD09017-7C58-4FF7-BFD3-1A8F293DA8A5}" type="slidenum">
              <a:rPr lang="en-US" smtClean="0"/>
              <a:t>29</a:t>
            </a:fld>
            <a:endParaRPr lang="en-US"/>
          </a:p>
        </p:txBody>
      </p:sp>
    </p:spTree>
    <p:extLst>
      <p:ext uri="{BB962C8B-B14F-4D97-AF65-F5344CB8AC3E}">
        <p14:creationId xmlns:p14="http://schemas.microsoft.com/office/powerpoint/2010/main" val="3384531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DFC556-B229-4063-BD53-D1F14E4DC1C8}" type="slidenum">
              <a:rPr lang="en-US" smtClean="0"/>
              <a:t>3</a:t>
            </a:fld>
            <a:endParaRPr lang="en-US"/>
          </a:p>
        </p:txBody>
      </p:sp>
    </p:spTree>
    <p:extLst>
      <p:ext uri="{BB962C8B-B14F-4D97-AF65-F5344CB8AC3E}">
        <p14:creationId xmlns:p14="http://schemas.microsoft.com/office/powerpoint/2010/main" val="3954671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As the eggs hatch, continue to split them out and record a Hatch Event. If any dead in shell are found record them as a Partial Group Death. If you want to collect Individual information on why that particular egg resulted in a dead in shell you should split out that egg and record a death.</a:t>
            </a:r>
          </a:p>
          <a:p>
            <a:endParaRPr lang="en-US" sz="1400" dirty="0"/>
          </a:p>
          <a:p>
            <a:r>
              <a:rPr lang="en-US" sz="1400" dirty="0"/>
              <a:t>Continue to record splits as the eggs hatch, or deaths/infertile eggs as they are found. If the final transaction is a Full Transaction the group will automatically be Closed Out. If it is a Partial Transaction you will need to Close Out the group so that it will not continue to appear in reports. Close Out is found under Full Disposition options.</a:t>
            </a:r>
          </a:p>
          <a:p>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30</a:t>
            </a:fld>
            <a:endParaRPr lang="en-US"/>
          </a:p>
        </p:txBody>
      </p:sp>
    </p:spTree>
    <p:extLst>
      <p:ext uri="{BB962C8B-B14F-4D97-AF65-F5344CB8AC3E}">
        <p14:creationId xmlns:p14="http://schemas.microsoft.com/office/powerpoint/2010/main" val="1950458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Egg Masses function basically as Groups of Eggs. The only real difference is that their numbers usually need to be estimated as there are too many to correctly count. Egg masses are typically held together by a gelatinous substance such as frog eggs or they are laid in substrates such </a:t>
            </a:r>
            <a:r>
              <a:rPr lang="en-US" sz="1400"/>
              <a:t>as beetle </a:t>
            </a:r>
            <a:r>
              <a:rPr lang="en-US" sz="1400" dirty="0"/>
              <a:t>eggs. Your options for recording hatches are the same as given for Groups of Eggs.</a:t>
            </a:r>
          </a:p>
        </p:txBody>
      </p:sp>
      <p:sp>
        <p:nvSpPr>
          <p:cNvPr id="4" name="Slide Number Placeholder 3"/>
          <p:cNvSpPr>
            <a:spLocks noGrp="1"/>
          </p:cNvSpPr>
          <p:nvPr>
            <p:ph type="sldNum" sz="quarter" idx="5"/>
          </p:nvPr>
        </p:nvSpPr>
        <p:spPr/>
        <p:txBody>
          <a:bodyPr/>
          <a:lstStyle/>
          <a:p>
            <a:fld id="{1FDFC556-B229-4063-BD53-D1F14E4DC1C8}" type="slidenum">
              <a:rPr lang="en-US" smtClean="0"/>
              <a:t>31</a:t>
            </a:fld>
            <a:endParaRPr lang="en-US"/>
          </a:p>
        </p:txBody>
      </p:sp>
    </p:spTree>
    <p:extLst>
      <p:ext uri="{BB962C8B-B14F-4D97-AF65-F5344CB8AC3E}">
        <p14:creationId xmlns:p14="http://schemas.microsoft.com/office/powerpoint/2010/main" val="1607200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Read Slide</a:t>
            </a:r>
          </a:p>
          <a:p>
            <a:endParaRPr lang="en-US" sz="1400" dirty="0">
              <a:solidFill>
                <a:srgbClr val="00B050"/>
              </a:solidFill>
            </a:endParaRPr>
          </a:p>
          <a:p>
            <a:r>
              <a:rPr lang="en-US" sz="1400" dirty="0">
                <a:solidFill>
                  <a:srgbClr val="00B050"/>
                </a:solidFill>
              </a:rPr>
              <a:t>DEANNA: The report I use most frequently for our collection advanced animal search or the transaction report as both provide the most useful information I find.  I will show some of the reports at the end of the presentation.</a:t>
            </a:r>
          </a:p>
          <a:p>
            <a:endParaRPr lang="en-US" dirty="0"/>
          </a:p>
        </p:txBody>
      </p:sp>
      <p:sp>
        <p:nvSpPr>
          <p:cNvPr id="4" name="Slide Number Placeholder 3"/>
          <p:cNvSpPr>
            <a:spLocks noGrp="1"/>
          </p:cNvSpPr>
          <p:nvPr>
            <p:ph type="sldNum" sz="quarter" idx="5"/>
          </p:nvPr>
        </p:nvSpPr>
        <p:spPr/>
        <p:txBody>
          <a:bodyPr/>
          <a:lstStyle/>
          <a:p>
            <a:fld id="{1FDFC556-B229-4063-BD53-D1F14E4DC1C8}" type="slidenum">
              <a:rPr lang="en-US" smtClean="0"/>
              <a:t>32</a:t>
            </a:fld>
            <a:endParaRPr lang="en-US"/>
          </a:p>
        </p:txBody>
      </p:sp>
    </p:spTree>
    <p:extLst>
      <p:ext uri="{BB962C8B-B14F-4D97-AF65-F5344CB8AC3E}">
        <p14:creationId xmlns:p14="http://schemas.microsoft.com/office/powerpoint/2010/main" val="4136890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Now you get to hear more from the source from someone who has years of experience managing eggs.</a:t>
            </a:r>
          </a:p>
        </p:txBody>
      </p:sp>
      <p:sp>
        <p:nvSpPr>
          <p:cNvPr id="4" name="Slide Number Placeholder 3"/>
          <p:cNvSpPr>
            <a:spLocks noGrp="1"/>
          </p:cNvSpPr>
          <p:nvPr>
            <p:ph type="sldNum" sz="quarter" idx="5"/>
          </p:nvPr>
        </p:nvSpPr>
        <p:spPr/>
        <p:txBody>
          <a:bodyPr/>
          <a:lstStyle/>
          <a:p>
            <a:fld id="{1FDFC556-B229-4063-BD53-D1F14E4DC1C8}" type="slidenum">
              <a:rPr lang="en-US" smtClean="0"/>
              <a:t>33</a:t>
            </a:fld>
            <a:endParaRPr lang="en-US"/>
          </a:p>
        </p:txBody>
      </p:sp>
    </p:spTree>
    <p:extLst>
      <p:ext uri="{BB962C8B-B14F-4D97-AF65-F5344CB8AC3E}">
        <p14:creationId xmlns:p14="http://schemas.microsoft.com/office/powerpoint/2010/main" val="1934323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00B050"/>
                </a:solidFill>
              </a:rPr>
              <a:t>DEANNA: When searching for eggs (unhatched AND hatched), the best way to do it is to go:</a:t>
            </a:r>
          </a:p>
          <a:p>
            <a:endParaRPr lang="en-US" sz="1400" dirty="0">
              <a:solidFill>
                <a:srgbClr val="00B050"/>
              </a:solidFill>
            </a:endParaRPr>
          </a:p>
          <a:p>
            <a:r>
              <a:rPr lang="en-US" sz="1400" dirty="0">
                <a:solidFill>
                  <a:srgbClr val="00B050"/>
                </a:solidFill>
              </a:rPr>
              <a:t>Advanced Animal Search&gt;Local&gt;All Animals&gt;Taxonomy (Grus </a:t>
            </a:r>
            <a:r>
              <a:rPr lang="en-US" sz="1400" dirty="0" err="1">
                <a:solidFill>
                  <a:srgbClr val="00B050"/>
                </a:solidFill>
              </a:rPr>
              <a:t>americana</a:t>
            </a:r>
            <a:r>
              <a:rPr lang="en-US" sz="1400" dirty="0">
                <a:solidFill>
                  <a:srgbClr val="00B050"/>
                </a:solidFill>
              </a:rPr>
              <a:t>)&gt;Animal Type (individual AND egg—if you don’t click both then you will only get the hatched chicks OR eggs)&gt;Acquisition Date Range (</a:t>
            </a:r>
            <a:r>
              <a:rPr lang="en-US" sz="1400" dirty="0" err="1">
                <a:solidFill>
                  <a:srgbClr val="00B050"/>
                </a:solidFill>
              </a:rPr>
              <a:t>eg</a:t>
            </a:r>
            <a:r>
              <a:rPr lang="en-US" sz="1400" dirty="0">
                <a:solidFill>
                  <a:srgbClr val="00B050"/>
                </a:solidFill>
              </a:rPr>
              <a:t>: April 1, 2020, to today’s date to get all eggs and chicks that hatched out).  You do not want to choose birth date range as that will only search for chicks that hatch.  Acquisition grabs both egg lay and hatches.</a:t>
            </a:r>
          </a:p>
          <a:p>
            <a:endParaRPr lang="en-US" sz="1400" dirty="0">
              <a:solidFill>
                <a:srgbClr val="00B050"/>
              </a:solidFill>
            </a:endParaRPr>
          </a:p>
        </p:txBody>
      </p:sp>
      <p:sp>
        <p:nvSpPr>
          <p:cNvPr id="4" name="Slide Number Placeholder 3"/>
          <p:cNvSpPr>
            <a:spLocks noGrp="1"/>
          </p:cNvSpPr>
          <p:nvPr>
            <p:ph type="sldNum" sz="quarter" idx="5"/>
          </p:nvPr>
        </p:nvSpPr>
        <p:spPr/>
        <p:txBody>
          <a:bodyPr/>
          <a:lstStyle/>
          <a:p>
            <a:fld id="{1FDFC556-B229-4063-BD53-D1F14E4DC1C8}" type="slidenum">
              <a:rPr lang="en-US" smtClean="0"/>
              <a:t>34</a:t>
            </a:fld>
            <a:endParaRPr lang="en-US"/>
          </a:p>
        </p:txBody>
      </p:sp>
    </p:spTree>
    <p:extLst>
      <p:ext uri="{BB962C8B-B14F-4D97-AF65-F5344CB8AC3E}">
        <p14:creationId xmlns:p14="http://schemas.microsoft.com/office/powerpoint/2010/main" val="2199281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173163"/>
            <a:ext cx="4225925" cy="3168650"/>
          </a:xfrm>
        </p:spPr>
      </p:sp>
      <p:sp>
        <p:nvSpPr>
          <p:cNvPr id="3" name="Notes Placeholder 2"/>
          <p:cNvSpPr>
            <a:spLocks noGrp="1"/>
          </p:cNvSpPr>
          <p:nvPr>
            <p:ph type="body" idx="1"/>
          </p:nvPr>
        </p:nvSpPr>
        <p:spPr>
          <a:xfrm>
            <a:off x="710247" y="4694237"/>
            <a:ext cx="5681980" cy="3696712"/>
          </a:xfrm>
        </p:spPr>
        <p:txBody>
          <a:bodyPr/>
          <a:lstStyle/>
          <a:p>
            <a:r>
              <a:rPr lang="en-US" dirty="0">
                <a:solidFill>
                  <a:srgbClr val="00B050"/>
                </a:solidFill>
              </a:rPr>
              <a:t>DEANNA:</a:t>
            </a:r>
          </a:p>
          <a:p>
            <a:r>
              <a:rPr lang="en-US" dirty="0">
                <a:solidFill>
                  <a:srgbClr val="00B050"/>
                </a:solidFill>
              </a:rPr>
              <a:t>Great thing about this report:</a:t>
            </a:r>
          </a:p>
          <a:p>
            <a:r>
              <a:rPr lang="en-US" dirty="0">
                <a:solidFill>
                  <a:srgbClr val="00B050"/>
                </a:solidFill>
              </a:rPr>
              <a:t>1. Shows the number of eggs laid (bottom right-hand corner)</a:t>
            </a:r>
          </a:p>
          <a:p>
            <a:r>
              <a:rPr lang="en-US" dirty="0">
                <a:solidFill>
                  <a:srgbClr val="00B050"/>
                </a:solidFill>
              </a:rPr>
              <a:t>2. Shows which egg hatched</a:t>
            </a:r>
          </a:p>
          <a:p>
            <a:r>
              <a:rPr lang="en-US" dirty="0">
                <a:solidFill>
                  <a:srgbClr val="00B050"/>
                </a:solidFill>
              </a:rPr>
              <a:t>3. Show where I have missed fields; for example: didn’t click preferred identifier for EGG IN4-2-20 and  for EGG R1-1-20. </a:t>
            </a:r>
          </a:p>
          <a:p>
            <a:endParaRPr lang="en-US" dirty="0">
              <a:solidFill>
                <a:srgbClr val="00B050"/>
              </a:solidFill>
            </a:endParaRPr>
          </a:p>
          <a:p>
            <a:r>
              <a:rPr lang="en-US" dirty="0">
                <a:solidFill>
                  <a:srgbClr val="00B050"/>
                </a:solidFill>
              </a:rPr>
              <a:t>Looking at EGG R1-1-20, this is an egg laid by an unpaired female who is sharing a </a:t>
            </a:r>
            <a:r>
              <a:rPr lang="en-US" dirty="0" err="1">
                <a:solidFill>
                  <a:srgbClr val="00B050"/>
                </a:solidFill>
              </a:rPr>
              <a:t>fenceline</a:t>
            </a:r>
            <a:r>
              <a:rPr lang="en-US" dirty="0">
                <a:solidFill>
                  <a:srgbClr val="00B050"/>
                </a:solidFill>
              </a:rPr>
              <a:t> with a male.</a:t>
            </a:r>
          </a:p>
          <a:p>
            <a:endParaRPr lang="en-US" dirty="0">
              <a:solidFill>
                <a:srgbClr val="00B050"/>
              </a:solidFill>
            </a:endParaRPr>
          </a:p>
          <a:p>
            <a:r>
              <a:rPr lang="en-US" dirty="0">
                <a:solidFill>
                  <a:srgbClr val="00B050"/>
                </a:solidFill>
              </a:rPr>
              <a:t>I use the advanced animal search for most of my egg reports.</a:t>
            </a:r>
          </a:p>
        </p:txBody>
      </p:sp>
      <p:sp>
        <p:nvSpPr>
          <p:cNvPr id="4" name="Slide Number Placeholder 3"/>
          <p:cNvSpPr>
            <a:spLocks noGrp="1"/>
          </p:cNvSpPr>
          <p:nvPr>
            <p:ph type="sldNum" sz="quarter" idx="10"/>
          </p:nvPr>
        </p:nvSpPr>
        <p:spPr/>
        <p:txBody>
          <a:bodyPr/>
          <a:lstStyle/>
          <a:p>
            <a:fld id="{1FDFC556-B229-4063-BD53-D1F14E4DC1C8}" type="slidenum">
              <a:rPr lang="en-US" smtClean="0"/>
              <a:t>35</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82" t="18931" b="8497"/>
          <a:stretch/>
        </p:blipFill>
        <p:spPr>
          <a:xfrm>
            <a:off x="1597474" y="1849902"/>
            <a:ext cx="3907526" cy="1624920"/>
          </a:xfrm>
          <a:prstGeom prst="rect">
            <a:avLst/>
          </a:prstGeom>
        </p:spPr>
      </p:pic>
    </p:spTree>
    <p:extLst>
      <p:ext uri="{BB962C8B-B14F-4D97-AF65-F5344CB8AC3E}">
        <p14:creationId xmlns:p14="http://schemas.microsoft.com/office/powerpoint/2010/main" val="1466790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B050"/>
                </a:solidFill>
              </a:rPr>
              <a:t>DEANNA: At Calgary Zoo, I use advanced transaction filter a lot in the transaction report for preparing egg reports.</a:t>
            </a:r>
          </a:p>
          <a:p>
            <a:endParaRPr lang="en-US" dirty="0">
              <a:solidFill>
                <a:srgbClr val="00B050"/>
              </a:solidFill>
            </a:endParaRPr>
          </a:p>
          <a:p>
            <a:r>
              <a:rPr lang="en-US" dirty="0">
                <a:solidFill>
                  <a:srgbClr val="00B050"/>
                </a:solidFill>
              </a:rPr>
              <a:t>For our whooping crane program, we ship fertile eggs to the US so it’s a quick way to see which eggs were shipped out.  Nothing related to reports--the other benefit of adding eggs to ZIMS is if the receiving institution is a ZIMS member, they just accept our egg into ZIMS and all the accession information is transferred; we also give them access to both the husbandry/medical records.  We can also see what happened to our egg once it’s left our institution—did it hatch? Was the chick released? Etc.</a:t>
            </a:r>
          </a:p>
          <a:p>
            <a:endParaRPr lang="en-US" dirty="0">
              <a:solidFill>
                <a:srgbClr val="00B050"/>
              </a:solidFill>
            </a:endParaRPr>
          </a:p>
          <a:p>
            <a:r>
              <a:rPr lang="en-US" dirty="0">
                <a:solidFill>
                  <a:srgbClr val="00B050"/>
                </a:solidFill>
              </a:rPr>
              <a:t>For our sage grouse eggs and because we have so many eggs, we can pull a transaction report for eggs that were hatched in a specific enclosure; </a:t>
            </a:r>
            <a:r>
              <a:rPr lang="en-US" dirty="0" err="1">
                <a:solidFill>
                  <a:srgbClr val="00B050"/>
                </a:solidFill>
              </a:rPr>
              <a:t>eg</a:t>
            </a:r>
            <a:r>
              <a:rPr lang="en-US" dirty="0">
                <a:solidFill>
                  <a:srgbClr val="00B050"/>
                </a:solidFill>
              </a:rPr>
              <a:t>:  hatched out by the hens in that enclosure.</a:t>
            </a:r>
          </a:p>
          <a:p>
            <a:endParaRPr lang="en-US" dirty="0">
              <a:solidFill>
                <a:srgbClr val="00B050"/>
              </a:solidFill>
            </a:endParaRPr>
          </a:p>
          <a:p>
            <a:r>
              <a:rPr lang="en-US" dirty="0">
                <a:solidFill>
                  <a:srgbClr val="00B050"/>
                </a:solidFill>
              </a:rPr>
              <a:t>In the example above, I wanted to know which eggs successfully hatched in a specific enclosure and their status; therefore, I chose the enclosure code, clicked births and deaths, and then sorted by GAN.</a:t>
            </a:r>
          </a:p>
          <a:p>
            <a:endParaRPr lang="en-US" dirty="0">
              <a:solidFill>
                <a:srgbClr val="00B050"/>
              </a:solidFill>
            </a:endParaRPr>
          </a:p>
          <a:p>
            <a:endParaRPr lang="en-US" dirty="0">
              <a:solidFill>
                <a:srgbClr val="00B050"/>
              </a:solidFill>
            </a:endParaRPr>
          </a:p>
        </p:txBody>
      </p:sp>
      <p:sp>
        <p:nvSpPr>
          <p:cNvPr id="4" name="Slide Number Placeholder 3"/>
          <p:cNvSpPr>
            <a:spLocks noGrp="1"/>
          </p:cNvSpPr>
          <p:nvPr>
            <p:ph type="sldNum" sz="quarter" idx="10"/>
          </p:nvPr>
        </p:nvSpPr>
        <p:spPr/>
        <p:txBody>
          <a:bodyPr/>
          <a:lstStyle/>
          <a:p>
            <a:fld id="{1FDFC556-B229-4063-BD53-D1F14E4DC1C8}" type="slidenum">
              <a:rPr lang="en-US" smtClean="0"/>
              <a:t>36</a:t>
            </a:fld>
            <a:endParaRPr lang="en-US"/>
          </a:p>
        </p:txBody>
      </p:sp>
    </p:spTree>
    <p:extLst>
      <p:ext uri="{BB962C8B-B14F-4D97-AF65-F5344CB8AC3E}">
        <p14:creationId xmlns:p14="http://schemas.microsoft.com/office/powerpoint/2010/main" val="1543430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37</a:t>
            </a:fld>
            <a:endParaRPr lang="en-US"/>
          </a:p>
        </p:txBody>
      </p:sp>
    </p:spTree>
    <p:extLst>
      <p:ext uri="{BB962C8B-B14F-4D97-AF65-F5344CB8AC3E}">
        <p14:creationId xmlns:p14="http://schemas.microsoft.com/office/powerpoint/2010/main" val="177527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B050"/>
                </a:solidFill>
              </a:rPr>
              <a:t>DEANNA: Read/discuss the NOTE in the box</a:t>
            </a:r>
          </a:p>
        </p:txBody>
      </p:sp>
      <p:sp>
        <p:nvSpPr>
          <p:cNvPr id="4" name="Slide Number Placeholder 3"/>
          <p:cNvSpPr>
            <a:spLocks noGrp="1"/>
          </p:cNvSpPr>
          <p:nvPr>
            <p:ph type="sldNum" sz="quarter" idx="5"/>
          </p:nvPr>
        </p:nvSpPr>
        <p:spPr/>
        <p:txBody>
          <a:bodyPr/>
          <a:lstStyle/>
          <a:p>
            <a:fld id="{1FDFC556-B229-4063-BD53-D1F14E4DC1C8}" type="slidenum">
              <a:rPr lang="en-US" smtClean="0"/>
              <a:t>4</a:t>
            </a:fld>
            <a:endParaRPr lang="en-US"/>
          </a:p>
        </p:txBody>
      </p:sp>
    </p:spTree>
    <p:extLst>
      <p:ext uri="{BB962C8B-B14F-4D97-AF65-F5344CB8AC3E}">
        <p14:creationId xmlns:p14="http://schemas.microsoft.com/office/powerpoint/2010/main" val="167030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DFC556-B229-4063-BD53-D1F14E4DC1C8}" type="slidenum">
              <a:rPr lang="en-US" smtClean="0"/>
              <a:t>5</a:t>
            </a:fld>
            <a:endParaRPr lang="en-US"/>
          </a:p>
        </p:txBody>
      </p:sp>
    </p:spTree>
    <p:extLst>
      <p:ext uri="{BB962C8B-B14F-4D97-AF65-F5344CB8AC3E}">
        <p14:creationId xmlns:p14="http://schemas.microsoft.com/office/powerpoint/2010/main" val="266096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For this session we are going to record an egg from Lay. There are some fields I want to cover. #1, the Nest ID is a free text field and is not captured as a locally created dropdown list. You may want to keep a list of all the Nests location you have identified. </a:t>
            </a:r>
          </a:p>
          <a:p>
            <a:r>
              <a:rPr lang="en-US" sz="1400" dirty="0"/>
              <a:t>#2 If you have created a Clutch it will display in the local dropdown list. If you have not created the Clutch you can create one here. More on Clutches later. If you select a Clutch and have identified the parents both the Parents and the Taxonomy will prefill. If you have selected Wild/</a:t>
            </a:r>
            <a:r>
              <a:rPr lang="en-US" sz="1400" dirty="0" err="1"/>
              <a:t>Unk</a:t>
            </a:r>
            <a:r>
              <a:rPr lang="en-US" sz="1400" dirty="0"/>
              <a:t>/Ind for both Parents the Taxonomy will not prefill. </a:t>
            </a:r>
          </a:p>
          <a:p>
            <a:r>
              <a:rPr lang="en-US" sz="1400" dirty="0"/>
              <a:t>#3You are not required to record a Local ID for an Egg. Should it hatch then you will have to assign one. CAUTION! If you have auto-increment Local ID it WILL prefill so your will need to delete it if you do NOT want a Local ID for the egg.</a:t>
            </a:r>
          </a:p>
          <a:p>
            <a:r>
              <a:rPr lang="en-US" sz="1400" dirty="0">
                <a:solidFill>
                  <a:srgbClr val="00B050"/>
                </a:solidFill>
              </a:rPr>
              <a:t>DEANNA: It is best not to record a local ID which will be discussed more when talking about Egg ID’s.</a:t>
            </a:r>
          </a:p>
          <a:p>
            <a:r>
              <a:rPr lang="en-US" sz="1400" dirty="0"/>
              <a:t>#4 If you know the expected hatch date you can record it here and also create a calendar task for the dam to watch for eggs.</a:t>
            </a:r>
          </a:p>
        </p:txBody>
      </p:sp>
      <p:sp>
        <p:nvSpPr>
          <p:cNvPr id="4" name="Slide Number Placeholder 3"/>
          <p:cNvSpPr>
            <a:spLocks noGrp="1"/>
          </p:cNvSpPr>
          <p:nvPr>
            <p:ph type="sldNum" sz="quarter" idx="5"/>
          </p:nvPr>
        </p:nvSpPr>
        <p:spPr/>
        <p:txBody>
          <a:bodyPr/>
          <a:lstStyle/>
          <a:p>
            <a:fld id="{1FDFC556-B229-4063-BD53-D1F14E4DC1C8}" type="slidenum">
              <a:rPr lang="en-US" smtClean="0"/>
              <a:t>6</a:t>
            </a:fld>
            <a:endParaRPr lang="en-US"/>
          </a:p>
        </p:txBody>
      </p:sp>
    </p:spTree>
    <p:extLst>
      <p:ext uri="{BB962C8B-B14F-4D97-AF65-F5344CB8AC3E}">
        <p14:creationId xmlns:p14="http://schemas.microsoft.com/office/powerpoint/2010/main" val="389051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You also have the option to record an Egg From Lay from within the female’s record. This can save data entry time because #1, the enclosure the dam occupies will prefill.</a:t>
            </a:r>
          </a:p>
          <a:p>
            <a:r>
              <a:rPr lang="en-US" sz="1400" dirty="0"/>
              <a:t>#2 the dam information will also prefill and you only need to record the Sire. If you select a Clutch the parents info will also prefill as shown previously for an Accession from the Start menu. If you do NOT want to assign a Local ID, if </a:t>
            </a:r>
            <a:r>
              <a:rPr lang="en-US" sz="1400"/>
              <a:t>using auto-increment </a:t>
            </a:r>
            <a:r>
              <a:rPr lang="en-US" sz="1400" dirty="0"/>
              <a:t>remember to delete it.</a:t>
            </a:r>
          </a:p>
        </p:txBody>
      </p:sp>
      <p:sp>
        <p:nvSpPr>
          <p:cNvPr id="4" name="Slide Number Placeholder 3"/>
          <p:cNvSpPr>
            <a:spLocks noGrp="1"/>
          </p:cNvSpPr>
          <p:nvPr>
            <p:ph type="sldNum" sz="quarter" idx="5"/>
          </p:nvPr>
        </p:nvSpPr>
        <p:spPr/>
        <p:txBody>
          <a:bodyPr/>
          <a:lstStyle/>
          <a:p>
            <a:fld id="{1FDFC556-B229-4063-BD53-D1F14E4DC1C8}" type="slidenum">
              <a:rPr lang="en-US" smtClean="0"/>
              <a:t>7</a:t>
            </a:fld>
            <a:endParaRPr lang="en-US"/>
          </a:p>
        </p:txBody>
      </p:sp>
    </p:spTree>
    <p:extLst>
      <p:ext uri="{BB962C8B-B14F-4D97-AF65-F5344CB8AC3E}">
        <p14:creationId xmlns:p14="http://schemas.microsoft.com/office/powerpoint/2010/main" val="397826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00B050"/>
                </a:solidFill>
              </a:rPr>
              <a:t>DEANNA: There may be times when you want to record eggs that are laid but do not have a Sire or are assumed to be Infertile. ZIMS requires a Sire to be entered in order to save but there is a workaround! First record the Sire as Undetermined and Save. Then select Edit Parents under the Actions menu. Remove the Undetermined Sire and save. ZIMS will now accept the single Parent record. Note that it will only accept this for an egg record.</a:t>
            </a:r>
          </a:p>
          <a:p>
            <a:endParaRPr lang="en-US" sz="1400" dirty="0">
              <a:solidFill>
                <a:srgbClr val="00B050"/>
              </a:solidFill>
            </a:endParaRPr>
          </a:p>
        </p:txBody>
      </p:sp>
      <p:sp>
        <p:nvSpPr>
          <p:cNvPr id="4" name="Slide Number Placeholder 3"/>
          <p:cNvSpPr>
            <a:spLocks noGrp="1"/>
          </p:cNvSpPr>
          <p:nvPr>
            <p:ph type="sldNum" sz="quarter" idx="5"/>
          </p:nvPr>
        </p:nvSpPr>
        <p:spPr/>
        <p:txBody>
          <a:bodyPr/>
          <a:lstStyle/>
          <a:p>
            <a:fld id="{1FDFC556-B229-4063-BD53-D1F14E4DC1C8}" type="slidenum">
              <a:rPr lang="en-US" smtClean="0"/>
              <a:t>8</a:t>
            </a:fld>
            <a:endParaRPr lang="en-US"/>
          </a:p>
        </p:txBody>
      </p:sp>
    </p:spTree>
    <p:extLst>
      <p:ext uri="{BB962C8B-B14F-4D97-AF65-F5344CB8AC3E}">
        <p14:creationId xmlns:p14="http://schemas.microsoft.com/office/powerpoint/2010/main" val="1326810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When you are recording a new clutch you will need to name it. Suggest developing a naming convention. Record the date of the first egg lay. Then record the Parents. As mentioned, if they are identified they and the taxonomy will prefill once the Clutch is selected.</a:t>
            </a:r>
          </a:p>
          <a:p>
            <a:endParaRPr lang="en-US" sz="1400" dirty="0"/>
          </a:p>
          <a:p>
            <a:r>
              <a:rPr lang="en-US" sz="1400" dirty="0">
                <a:solidFill>
                  <a:srgbClr val="00B050"/>
                </a:solidFill>
              </a:rPr>
              <a:t>DEANNA: At the Calgary Zoo, we do have a protocol for assigning clutch ID’s as we deal with both wild-collected and captive-laid eggs for our sage grouse so we can easily tell which egg came from the wild and which came from our collection.</a:t>
            </a:r>
          </a:p>
          <a:p>
            <a:endParaRPr lang="en-US" sz="1400" dirty="0">
              <a:solidFill>
                <a:srgbClr val="00B050"/>
              </a:solidFill>
            </a:endParaRPr>
          </a:p>
          <a:p>
            <a:r>
              <a:rPr lang="en-US" sz="1400" dirty="0">
                <a:solidFill>
                  <a:srgbClr val="00B050"/>
                </a:solidFill>
              </a:rPr>
              <a:t>The list can become very long over time.</a:t>
            </a:r>
          </a:p>
          <a:p>
            <a:endParaRPr lang="en-US" sz="1400" dirty="0"/>
          </a:p>
        </p:txBody>
      </p:sp>
      <p:sp>
        <p:nvSpPr>
          <p:cNvPr id="4" name="Slide Number Placeholder 3"/>
          <p:cNvSpPr>
            <a:spLocks noGrp="1"/>
          </p:cNvSpPr>
          <p:nvPr>
            <p:ph type="sldNum" sz="quarter" idx="5"/>
          </p:nvPr>
        </p:nvSpPr>
        <p:spPr/>
        <p:txBody>
          <a:bodyPr/>
          <a:lstStyle/>
          <a:p>
            <a:fld id="{1FDFC556-B229-4063-BD53-D1F14E4DC1C8}" type="slidenum">
              <a:rPr lang="en-US" smtClean="0"/>
              <a:t>9</a:t>
            </a:fld>
            <a:endParaRPr lang="en-US"/>
          </a:p>
        </p:txBody>
      </p:sp>
    </p:spTree>
    <p:extLst>
      <p:ext uri="{BB962C8B-B14F-4D97-AF65-F5344CB8AC3E}">
        <p14:creationId xmlns:p14="http://schemas.microsoft.com/office/powerpoint/2010/main" val="318218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611CF7-B57C-4813-830D-57AA30B235EB}"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441E92-9B9F-4FB2-8D70-0F3DE64EC3E1}"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7B2019-70BF-4387-831B-8B0A1C7EAD7E}"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EB8B9-E6E1-454E-B15E-22691A42E791}"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8DC973-4142-45D2-8182-4DF0282C4B23}"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402D7D-85BB-481F-B5CC-7CE99D5EE9C6}"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7C1D30-7AE1-47EF-B84F-993DBA1F7340}" type="datetime1">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FB57EE-9D80-4E7A-B72E-689E08DAFA5B}" type="datetime1">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A2A0B-9962-41D3-8FAB-5DA9560A1A73}" type="datetime1">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027A56-2B73-4034-B9E3-88B399D4854E}"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B6F4F6-F924-46BA-BEBC-954637651F87}"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E4F366-9E18-4622-B8D1-F66AC75EC3AA}"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141B6B-9768-42C8-8D42-7532663789F2}"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877B1D-EFC3-4671-B66F-804CE8FCF607}"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FFC61-B714-4A1E-9806-541A35A538BE}"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D134D4-FCEE-42EC-A227-A01B3092BFA0}"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E141FF-5FAB-4107-A245-965E9FAB991B}" type="datetime1">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14A0D4-FFAA-472A-A6C2-5965D023EFCB}" type="datetime1">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9AC84-5AB9-4624-BB65-BD467732CE19}" type="datetime1">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9FD845-A8F7-4D6E-A747-4F2F016AAE11}"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DA17F2-0AC8-40CB-8AF7-3F9AC84B8349}"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A25BD3-7A18-488C-8A40-F775D9CC86AC}"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5FA77-E0B3-483F-B763-4D3E77088AE8}"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39A77E-154E-498A-A49C-79BCFD753FD8}"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AFBB24-9E75-47CE-9307-44A16E358510}"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8A5367-CCB4-43B5-9818-96BEFB9CD563}"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795653-480F-44EC-A9D2-4F024DC6AB8F}" type="datetime1">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4AC00C-6E4B-452E-9E14-BF2CB3669722}" type="datetime1">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F5ED1-8B64-408E-B79C-D03B9052E527}" type="datetime1">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3075B6-003E-4659-9501-C3F1684B4077}"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17164-FCBC-4CE6-BC05-44F8DCE906E4}"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458C9B-FCAD-40E9-8E22-A5027C4DA123}"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09C6C-A6AB-4EE5-AB75-3E8CCD4A86DE}"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A9CF59-4FAF-46CB-A67C-315F29BB100F}"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3C4702-769C-44FA-B5FF-F0C97BB4BD7B}"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5D356C-770D-437E-9DED-07FD01157B99}"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29C7C2-4DF2-43CE-85A1-DCC6543DD8E7}" type="datetime1">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DED32E-71C1-4600-9002-1B52CB1B69E7}" type="datetime1">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55FF5-E27A-4998-9423-F2A745691217}" type="datetime1">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EEA147-6050-484E-B86C-89DAD8335A30}"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A4880D-C819-45E7-ADBF-D3E4FFE14581}"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B6DEAC-E679-47CB-BF82-7BC52F942D61}"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C218F9-523D-4835-8431-6E9F6F2C2CB2}"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B50DA5-A50D-4B47-9D64-A08EB8D25F32}"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BE7A75-C602-4A14-B18A-0A971C80A058}"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C2A02B-D0B4-4C63-BB56-F61876611878}" type="datetime1">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B2732E-8D2A-4B92-91AC-B5BD8AB2A710}" type="datetime1">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90B09-50BF-4C88-A4B5-092BD5D92E4A}" type="datetime1">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F836B-771E-494E-B58F-4BB3948E4666}" type="datetime1">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B9FD58-2C25-4E5F-8EC9-3202F096CA01}"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0B42C-37DB-4E44-ACF3-5CF59E9AD3DD}"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0161BD-85D0-4407-8EED-C9A92F16FDAB}" type="datetime1">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78144-B781-4125-A745-2E7BC98B7295}" type="datetime1">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2A295E-2CB0-4056-8A86-B0A86C81BD86}"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BA6511-AC4C-4B7B-9158-06736DBAD093}"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3A6DDD-FD4C-4BAE-9332-9A5977FA4E51}"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E984B4-A96A-4DEF-8CD1-6B1D284CB735}"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08D426-0E18-48D7-8E63-46B052471F27}"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B12EC-27B8-4AFF-8E32-4BD869492A2A}"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C37C49-1FB5-4F16-92FE-25A4885FE634}"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BE363B-FF6D-45E5-9D30-6B6D86952E97}" type="datetime1">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91B877-274A-410C-9263-F4F8BC7EBF8D}" type="datetime1">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A87B0-F2E2-4A8F-909A-DE923BF2F1F4}" type="datetime1">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F20CA2-0615-47BA-92D9-D1514A5D8FB3}"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38A733-2E48-4FBD-BCD6-6E69C1F10E5D}"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4F2C2D-93FE-4F16-95A6-2B55485454C3}"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BC35-99D6-4E51-B02E-4F537B550205}"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B862B4-C3AC-4382-BD47-268061CEB53B}"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E6646-5788-49A0-B07D-98FCE54F56B3}"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E9CEEE-1149-44D3-90B6-36044FCD53AD}"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FE7B34-9FE9-41E8-A5EC-EC2FB311F377}" type="datetime1">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E5808C-7A3D-4A60-8C89-89E783618E91}" type="datetime1">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4CB68-BAAE-40A5-9D04-99ECBE18556D}" type="datetime1">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C8D59-5659-4C0A-81EF-862A56A3F1AC}"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0E2C5-6756-4AD0-A65D-CFE13140C6F6}"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DF7A34-7DC8-4BB8-B7BA-2DA968632883}"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8857-6E80-4CBE-A950-F1A6A842C227}"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00AA01-197B-4B82-967A-7FD5D937EDE6}"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FA0ECB-590D-4BC8-BF70-3E6295D3AFF3}"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C0AFC2-B5DC-4CCD-AD74-25DACC4C4D06}"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AFAB08-B2C1-48CB-8F11-ED5F67651DC3}" type="datetime1">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338BD1-8066-4F70-9177-C68B76781965}" type="datetime1">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90813B-19EA-4007-BAFE-1DA5A346A7F5}" type="datetime1">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3CEBFC-3580-4013-AAC1-25D97EEB94C5}"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4A67FB-52FA-4928-8B57-1D3558173CE5}"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ED7270-8FA9-4B00-9484-ADC0ECAF2D82}"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5249EA-9054-44B2-9F63-7A20F2B2719D}"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10D97-2574-485D-802C-FFE022C96101}"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91BDC9-2D7D-4EF6-AEBE-1397523A1295}"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8EF965-68B4-4EEF-9029-C1B088BDECAE}" type="datetime1">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0A351E-8BC5-4F80-A0B4-C4C4D0AD8022}" type="datetime1">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22FDF3-ED91-425D-9D92-7D9F4FCA309D}" type="datetime1">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66567-3178-435A-9B92-0CB48C2B3A55}" type="datetime1">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CC5C1D-8F4E-4E28-801A-288331E1AD65}"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AB4BD2-F42C-4BF9-BA8C-D8DE6D4AA537}"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D87BF7-81DD-4A43-86DC-8770DCBDB92C}"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5F051-A769-4C60-9B1F-F500F8587A84}"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18117D-9E3C-4A82-B2BE-3182FFC940C4}"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0487EF-51D5-4017-9BDB-4EDAFE6F4332}"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C6CEC-1FD4-445E-975B-A43B9A4CCBFF}" type="datetime1">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106EEA-19F9-4189-BE8F-0E94B9304B95}" type="datetime1">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DFD0E7-C0A0-4632-AB5B-A6BC02510CAD}" type="datetime1">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C12A3-CA49-4484-9D16-1A7747519059}" type="datetime1">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F29519-05B4-46E6-B966-BED9ADC177E0}"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F933E4-CA83-44A5-98C2-A2F62CD11587}"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3F3376-B696-4122-B4A1-65B30E639D64}"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55A269-1573-453F-B20B-89D4DBF5D848}"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D369F0-3EDB-457D-89A0-84DB2B091067}"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C4EBB0-9FBF-4818-B7DB-785BB3A0CC1A}"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B4392-FB91-4ED2-8D29-5D0E04F1D0F2}" type="datetime1">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742CFC-2FF6-4B74-B792-FA2B391744EE}" type="datetime1">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73D1B-E1B5-4E3C-9CA1-EE84689A49C6}" type="datetime1">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FA8-743B-4879-A651-88923F6DDFD7}" type="datetime1">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E0F74C-A18B-4C46-AF1B-B67B8E3A9200}"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40F1CA-EB80-475E-87F9-468C9B653684}"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9A5342-EFE1-47AE-9E6E-B845E55A676E}"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2B040A-CE87-4326-8F4A-DFB0C6D63FF9}"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1CE946-A334-492C-9BC4-9F0D49D96D9A}"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E1306C-4073-427F-A7E5-CC18D08580EB}"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93E952-F848-4EAF-BA19-B1E0B6CAA63D}" type="datetime1">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58D4E-B3C6-4CCB-8C84-C08A99991124}" type="datetime1">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B2686-7022-4B61-A2DE-A3E9D5B84C5E}" type="datetime1">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4D9A26-36B1-4DE5-9179-EF4F94AE5E67}"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57B0C1-E297-43E0-B68A-DE84A289BFF3}"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C13673-B03E-4792-BCB7-6B3DE0D15DC9}"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9F9BCA-AECF-4EE0-8696-9A0BAEAA299B}"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6C69E-783D-4078-95B7-9D38808D5D9B}"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FED4C5-628E-4DBD-9A86-6124D557A979}"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77A8F-DD11-4194-B310-59966D962CBD}"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327D2B-6039-4AEB-B7E0-C185A74DF849}" type="datetime1">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367BE0-1F85-41CC-9DC5-6DB63ADE0F82}" type="datetime1">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022A-66B5-48F2-940F-0C03F20CE241}" type="datetime1">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3DA12-0FE1-446A-91B0-14C47E9F41D7}"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328096-E129-440A-A232-C7C5654E2837}"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C8171C-8913-43F4-8091-6B8889974934}"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CD3F31-10F4-4228-A36A-B90EE3C746EA}"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FA5B10-957E-4D86-A059-5CFA766359DD}"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5E99B-9D16-41D4-9E04-8DF8A4659C08}" type="datetime1">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B6371F-B061-4364-92FA-F51F227CB64C}"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DBAFE-CFE9-4C2D-834D-D8D8D7AEBF84}" type="datetime1">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8CB2F6-2042-420A-9877-762AF24B6EB5}" type="datetime1">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A6188-F58C-4659-A3B5-11DDCCAC30ED}" type="datetime1">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4D900C-8483-42C9-8427-4DAB63112125}"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959BFD-8173-4F22-A378-3E3C19D2DBDC}" type="datetime1">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4164A2C-3AC0-4E4E-9889-EE67D4A0BF95}" type="datetime1">
              <a:rPr lang="en-US" smtClean="0"/>
              <a:t>9/15/2020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936F8BE-CFCD-4380-BDF8-069DEF579EE1}" type="datetime1">
              <a:rPr lang="en-US" smtClean="0"/>
              <a:t>9/15/2020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628E6F5-F382-46EC-897D-CD9D36FC69BA}" type="datetime1">
              <a:rPr lang="en-US" smtClean="0"/>
              <a:t>9/15/2020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0724DBA-1B48-4899-959A-4B2F818E4932}" type="datetime1">
              <a:rPr lang="en-US" smtClean="0"/>
              <a:t>9/15/2020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C4FF5FC-9F46-4666-B9C5-68EE0C3340A6}" type="datetime1">
              <a:rPr lang="en-US" smtClean="0"/>
              <a:t>9/15/2020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FF1F482-D963-4CAA-8678-149649B5B46F}" type="datetime1">
              <a:rPr lang="en-US" smtClean="0"/>
              <a:t>9/15/2020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75C88B7-2E31-4A62-9E30-1DA20B361948}" type="datetime1">
              <a:rPr lang="en-US" smtClean="0"/>
              <a:t>9/15/2020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34BC03-839F-4C38-A44D-B853F480E039}" type="datetime1">
              <a:rPr lang="en-US" smtClean="0"/>
              <a:t>9/15/2020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98AA1E4-5DD2-48ED-A28F-AC476DA21E46}" type="datetime1">
              <a:rPr lang="en-US" smtClean="0"/>
              <a:t>9/15/2020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8A05F23-EC72-4AB7-B8E4-B6A7788DB571}" type="datetime1">
              <a:rPr lang="en-US" smtClean="0"/>
              <a:t>9/15/2020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DF6F677-081F-431E-B06E-671D80071AF4}" type="datetime1">
              <a:rPr lang="en-US" smtClean="0"/>
              <a:t>9/15/2020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C3DEF1C-24F4-45D0-9E11-DC3E499FAABC}" type="datetime1">
              <a:rPr lang="en-US" smtClean="0"/>
              <a:t>9/15/2020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019DDCA-559E-4276-9B33-F6C3B83141D4}" type="datetime1">
              <a:rPr lang="en-US" smtClean="0"/>
              <a:t>9/15/2020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2995DAC-52F7-425D-B65A-99686EA5DB63}" type="datetime1">
              <a:rPr lang="en-US" smtClean="0"/>
              <a:t>9/15/2020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C72C5C5-B6A4-4E83-91C1-5C57C5C5BF0A}" type="datetime1">
              <a:rPr lang="en-US" smtClean="0"/>
              <a:t>9/15/2020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C377971-86E7-4B16-9207-64787F5C24DD}" type="datetime1">
              <a:rPr lang="en-US" smtClean="0"/>
              <a:t>9/15/2020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60.jpe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61.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64.jpe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66.jpe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71.jpe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73.jpeg"/><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76.jpeg"/><Relationship Id="rId5" Type="http://schemas.openxmlformats.org/officeDocument/2006/relationships/image" Target="../media/image75.pn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78.png"/><Relationship Id="rId4" Type="http://schemas.openxmlformats.org/officeDocument/2006/relationships/image" Target="../media/image77.jpeg"/></Relationships>
</file>

<file path=ppt/slides/_rels/slide3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81.jpeg"/><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88.jpeg"/><Relationship Id="rId4" Type="http://schemas.openxmlformats.org/officeDocument/2006/relationships/image" Target="../media/image87.png"/></Relationships>
</file>

<file path=ppt/slides/_rels/slide35.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92.jpeg"/><Relationship Id="rId4" Type="http://schemas.openxmlformats.org/officeDocument/2006/relationships/image" Target="../media/image9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93.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09600" y="1540374"/>
            <a:ext cx="7772400" cy="1470025"/>
          </a:xfrm>
        </p:spPr>
        <p:txBody>
          <a:bodyPr>
            <a:normAutofit fontScale="90000"/>
          </a:bodyPr>
          <a:lstStyle/>
          <a:p>
            <a:r>
              <a:rPr lang="en-US" altLang="en-US" dirty="0"/>
              <a:t>Managing Eggs</a:t>
            </a:r>
            <a:br>
              <a:rPr lang="en-US" altLang="en-US" dirty="0"/>
            </a:br>
            <a:r>
              <a:rPr lang="en-US" altLang="en-US" dirty="0"/>
              <a:t>in ZIMS</a:t>
            </a:r>
          </a:p>
        </p:txBody>
      </p:sp>
      <p:sp>
        <p:nvSpPr>
          <p:cNvPr id="4099" name="Subtitle 2"/>
          <p:cNvSpPr>
            <a:spLocks noGrp="1"/>
          </p:cNvSpPr>
          <p:nvPr>
            <p:ph type="subTitle" idx="1"/>
          </p:nvPr>
        </p:nvSpPr>
        <p:spPr>
          <a:xfrm>
            <a:off x="1295400" y="3136502"/>
            <a:ext cx="6400800" cy="1752600"/>
          </a:xfrm>
        </p:spPr>
        <p:txBody>
          <a:bodyPr/>
          <a:lstStyle/>
          <a:p>
            <a:r>
              <a:rPr lang="en-US" altLang="en-US" dirty="0"/>
              <a:t>September 2020 TNT</a:t>
            </a:r>
          </a:p>
        </p:txBody>
      </p:sp>
      <p:sp>
        <p:nvSpPr>
          <p:cNvPr id="4100"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C4C9402-953D-4884-99BC-149B50DA1A63}" type="slidenum">
              <a:rPr lang="en-US" altLang="en-US" sz="1400" smtClean="0"/>
              <a:pPr>
                <a:spcBef>
                  <a:spcPct val="0"/>
                </a:spcBef>
                <a:buFontTx/>
                <a:buNone/>
              </a:pPr>
              <a:t>1</a:t>
            </a:fld>
            <a:endParaRPr lang="en-US" altLang="en-US" sz="1400"/>
          </a:p>
        </p:txBody>
      </p:sp>
      <p:pic>
        <p:nvPicPr>
          <p:cNvPr id="6" name="Picture 2" descr="Image result for hatching egg images">
            <a:extLst>
              <a:ext uri="{FF2B5EF4-FFF2-40B4-BE49-F238E27FC236}">
                <a16:creationId xmlns:a16="http://schemas.microsoft.com/office/drawing/2014/main" id="{035D1B57-DEBD-401C-90BE-E4C21993D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781" y="3644805"/>
            <a:ext cx="2771596" cy="27408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464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AEB3-2781-4996-9D2E-4F489F76777F}"/>
              </a:ext>
            </a:extLst>
          </p:cNvPr>
          <p:cNvSpPr>
            <a:spLocks noGrp="1"/>
          </p:cNvSpPr>
          <p:nvPr>
            <p:ph type="title"/>
          </p:nvPr>
        </p:nvSpPr>
        <p:spPr/>
        <p:txBody>
          <a:bodyPr/>
          <a:lstStyle/>
          <a:p>
            <a:r>
              <a:rPr lang="en-US" dirty="0"/>
              <a:t>Clutch/Nest ID Display</a:t>
            </a:r>
          </a:p>
        </p:txBody>
      </p:sp>
      <p:sp>
        <p:nvSpPr>
          <p:cNvPr id="3" name="Slide Number Placeholder 2">
            <a:extLst>
              <a:ext uri="{FF2B5EF4-FFF2-40B4-BE49-F238E27FC236}">
                <a16:creationId xmlns:a16="http://schemas.microsoft.com/office/drawing/2014/main" id="{47E76104-921D-4690-B03D-884F01A67097}"/>
              </a:ext>
            </a:extLst>
          </p:cNvPr>
          <p:cNvSpPr>
            <a:spLocks noGrp="1"/>
          </p:cNvSpPr>
          <p:nvPr>
            <p:ph type="sldNum" sz="quarter" idx="12"/>
          </p:nvPr>
        </p:nvSpPr>
        <p:spPr/>
        <p:txBody>
          <a:bodyPr/>
          <a:lstStyle/>
          <a:p>
            <a:fld id="{D1A12E6A-C85A-496C-95D0-8B82A2649983}" type="slidenum">
              <a:rPr lang="en-US" smtClean="0"/>
              <a:t>10</a:t>
            </a:fld>
            <a:endParaRPr lang="en-US"/>
          </a:p>
        </p:txBody>
      </p:sp>
      <p:pic>
        <p:nvPicPr>
          <p:cNvPr id="1026" name="Picture 2" descr="Sunday Conures Egg Ready To Hatch... - YouTube">
            <a:extLst>
              <a:ext uri="{FF2B5EF4-FFF2-40B4-BE49-F238E27FC236}">
                <a16:creationId xmlns:a16="http://schemas.microsoft.com/office/drawing/2014/main" id="{6CC82E89-90D9-4D92-B9BE-D81DFDFFC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626" y="4672668"/>
            <a:ext cx="3449739" cy="194047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2127884-B542-4DE2-A665-099DC5689301}"/>
              </a:ext>
            </a:extLst>
          </p:cNvPr>
          <p:cNvPicPr>
            <a:picLocks noChangeAspect="1"/>
          </p:cNvPicPr>
          <p:nvPr/>
        </p:nvPicPr>
        <p:blipFill>
          <a:blip r:embed="rId4"/>
          <a:stretch>
            <a:fillRect/>
          </a:stretch>
        </p:blipFill>
        <p:spPr>
          <a:xfrm>
            <a:off x="6789803" y="2490856"/>
            <a:ext cx="1725547" cy="2632947"/>
          </a:xfrm>
          <a:prstGeom prst="rect">
            <a:avLst/>
          </a:prstGeom>
          <a:ln>
            <a:solidFill>
              <a:schemeClr val="tx1"/>
            </a:solidFill>
          </a:ln>
        </p:spPr>
      </p:pic>
      <p:pic>
        <p:nvPicPr>
          <p:cNvPr id="6" name="Picture 5">
            <a:extLst>
              <a:ext uri="{FF2B5EF4-FFF2-40B4-BE49-F238E27FC236}">
                <a16:creationId xmlns:a16="http://schemas.microsoft.com/office/drawing/2014/main" id="{919E22E5-CBC9-4C3C-AE75-650C2F027C5B}"/>
              </a:ext>
            </a:extLst>
          </p:cNvPr>
          <p:cNvPicPr>
            <a:picLocks noChangeAspect="1"/>
          </p:cNvPicPr>
          <p:nvPr/>
        </p:nvPicPr>
        <p:blipFill>
          <a:blip r:embed="rId5"/>
          <a:stretch>
            <a:fillRect/>
          </a:stretch>
        </p:blipFill>
        <p:spPr>
          <a:xfrm>
            <a:off x="260059" y="1690689"/>
            <a:ext cx="6157519" cy="2511223"/>
          </a:xfrm>
          <a:prstGeom prst="rect">
            <a:avLst/>
          </a:prstGeom>
          <a:ln>
            <a:solidFill>
              <a:schemeClr val="tx1"/>
            </a:solidFill>
          </a:ln>
        </p:spPr>
      </p:pic>
    </p:spTree>
    <p:extLst>
      <p:ext uri="{BB962C8B-B14F-4D97-AF65-F5344CB8AC3E}">
        <p14:creationId xmlns:p14="http://schemas.microsoft.com/office/powerpoint/2010/main" val="402802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8FD9-D0E1-435F-9B8D-384FAF1AA794}"/>
              </a:ext>
            </a:extLst>
          </p:cNvPr>
          <p:cNvSpPr>
            <a:spLocks noGrp="1"/>
          </p:cNvSpPr>
          <p:nvPr>
            <p:ph type="title"/>
          </p:nvPr>
        </p:nvSpPr>
        <p:spPr/>
        <p:txBody>
          <a:bodyPr/>
          <a:lstStyle/>
          <a:p>
            <a:r>
              <a:rPr lang="en-US" dirty="0"/>
              <a:t>Incubation</a:t>
            </a:r>
          </a:p>
        </p:txBody>
      </p:sp>
      <p:sp>
        <p:nvSpPr>
          <p:cNvPr id="3" name="Slide Number Placeholder 2">
            <a:extLst>
              <a:ext uri="{FF2B5EF4-FFF2-40B4-BE49-F238E27FC236}">
                <a16:creationId xmlns:a16="http://schemas.microsoft.com/office/drawing/2014/main" id="{5C2AA6EC-CB37-4653-B98F-A9F830FEEF67}"/>
              </a:ext>
            </a:extLst>
          </p:cNvPr>
          <p:cNvSpPr>
            <a:spLocks noGrp="1"/>
          </p:cNvSpPr>
          <p:nvPr>
            <p:ph type="sldNum" sz="quarter" idx="12"/>
          </p:nvPr>
        </p:nvSpPr>
        <p:spPr/>
        <p:txBody>
          <a:bodyPr/>
          <a:lstStyle/>
          <a:p>
            <a:fld id="{D1A12E6A-C85A-496C-95D0-8B82A2649983}" type="slidenum">
              <a:rPr lang="en-US" smtClean="0"/>
              <a:t>11</a:t>
            </a:fld>
            <a:endParaRPr lang="en-US"/>
          </a:p>
        </p:txBody>
      </p:sp>
      <p:pic>
        <p:nvPicPr>
          <p:cNvPr id="4" name="Picture 3">
            <a:extLst>
              <a:ext uri="{FF2B5EF4-FFF2-40B4-BE49-F238E27FC236}">
                <a16:creationId xmlns:a16="http://schemas.microsoft.com/office/drawing/2014/main" id="{FE7ABA63-1DE7-4462-9EB7-C962EE16A3E8}"/>
              </a:ext>
            </a:extLst>
          </p:cNvPr>
          <p:cNvPicPr>
            <a:picLocks noChangeAspect="1"/>
          </p:cNvPicPr>
          <p:nvPr/>
        </p:nvPicPr>
        <p:blipFill>
          <a:blip r:embed="rId3"/>
          <a:stretch>
            <a:fillRect/>
          </a:stretch>
        </p:blipFill>
        <p:spPr>
          <a:xfrm>
            <a:off x="426527" y="1427644"/>
            <a:ext cx="5584989" cy="2103321"/>
          </a:xfrm>
          <a:prstGeom prst="rect">
            <a:avLst/>
          </a:prstGeom>
          <a:ln>
            <a:solidFill>
              <a:schemeClr val="tx1"/>
            </a:solidFill>
          </a:ln>
        </p:spPr>
      </p:pic>
      <p:pic>
        <p:nvPicPr>
          <p:cNvPr id="5" name="Picture 4">
            <a:extLst>
              <a:ext uri="{FF2B5EF4-FFF2-40B4-BE49-F238E27FC236}">
                <a16:creationId xmlns:a16="http://schemas.microsoft.com/office/drawing/2014/main" id="{40559608-C856-44EF-9C56-B811C1AA2900}"/>
              </a:ext>
            </a:extLst>
          </p:cNvPr>
          <p:cNvPicPr>
            <a:picLocks noChangeAspect="1"/>
          </p:cNvPicPr>
          <p:nvPr/>
        </p:nvPicPr>
        <p:blipFill>
          <a:blip r:embed="rId4"/>
          <a:stretch>
            <a:fillRect/>
          </a:stretch>
        </p:blipFill>
        <p:spPr>
          <a:xfrm>
            <a:off x="5346771" y="3727830"/>
            <a:ext cx="3314286" cy="1476190"/>
          </a:xfrm>
          <a:prstGeom prst="rect">
            <a:avLst/>
          </a:prstGeom>
          <a:ln>
            <a:solidFill>
              <a:schemeClr val="tx1"/>
            </a:solidFill>
          </a:ln>
        </p:spPr>
      </p:pic>
      <p:pic>
        <p:nvPicPr>
          <p:cNvPr id="2050" name="Picture 2" descr="Water bird incubating eggs in floating nest - YouTube">
            <a:extLst>
              <a:ext uri="{FF2B5EF4-FFF2-40B4-BE49-F238E27FC236}">
                <a16:creationId xmlns:a16="http://schemas.microsoft.com/office/drawing/2014/main" id="{B01934BB-95EB-4A24-AA9F-9AEDD82D01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349" y="3896384"/>
            <a:ext cx="3755930" cy="210332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34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839C-C6FD-4644-A30C-646F20009B93}"/>
              </a:ext>
            </a:extLst>
          </p:cNvPr>
          <p:cNvSpPr>
            <a:spLocks noGrp="1"/>
          </p:cNvSpPr>
          <p:nvPr>
            <p:ph type="title"/>
          </p:nvPr>
        </p:nvSpPr>
        <p:spPr/>
        <p:txBody>
          <a:bodyPr/>
          <a:lstStyle/>
          <a:p>
            <a:r>
              <a:rPr lang="en-US" dirty="0"/>
              <a:t>Incubator Organization</a:t>
            </a:r>
          </a:p>
        </p:txBody>
      </p:sp>
      <p:sp>
        <p:nvSpPr>
          <p:cNvPr id="3" name="Slide Number Placeholder 2">
            <a:extLst>
              <a:ext uri="{FF2B5EF4-FFF2-40B4-BE49-F238E27FC236}">
                <a16:creationId xmlns:a16="http://schemas.microsoft.com/office/drawing/2014/main" id="{8D36AFE4-02DC-4478-AACE-0A9FA6FADCB4}"/>
              </a:ext>
            </a:extLst>
          </p:cNvPr>
          <p:cNvSpPr>
            <a:spLocks noGrp="1"/>
          </p:cNvSpPr>
          <p:nvPr>
            <p:ph type="sldNum" sz="quarter" idx="12"/>
          </p:nvPr>
        </p:nvSpPr>
        <p:spPr/>
        <p:txBody>
          <a:bodyPr/>
          <a:lstStyle/>
          <a:p>
            <a:fld id="{D1A12E6A-C85A-496C-95D0-8B82A2649983}" type="slidenum">
              <a:rPr lang="en-US" smtClean="0"/>
              <a:t>12</a:t>
            </a:fld>
            <a:endParaRPr lang="en-US"/>
          </a:p>
        </p:txBody>
      </p:sp>
      <p:pic>
        <p:nvPicPr>
          <p:cNvPr id="4" name="Picture 3">
            <a:extLst>
              <a:ext uri="{FF2B5EF4-FFF2-40B4-BE49-F238E27FC236}">
                <a16:creationId xmlns:a16="http://schemas.microsoft.com/office/drawing/2014/main" id="{8E79D4B3-BFD7-48FD-9BFB-8FBC85454D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7713" y="2677676"/>
            <a:ext cx="4397637" cy="2012020"/>
          </a:xfrm>
          <a:prstGeom prst="rect">
            <a:avLst/>
          </a:prstGeom>
          <a:ln>
            <a:solidFill>
              <a:schemeClr val="tx1"/>
            </a:solidFill>
          </a:ln>
        </p:spPr>
      </p:pic>
      <p:pic>
        <p:nvPicPr>
          <p:cNvPr id="5" name="Picture 4">
            <a:extLst>
              <a:ext uri="{FF2B5EF4-FFF2-40B4-BE49-F238E27FC236}">
                <a16:creationId xmlns:a16="http://schemas.microsoft.com/office/drawing/2014/main" id="{6B1BD618-C7CB-462B-9B04-B04048FE2CFD}"/>
              </a:ext>
            </a:extLst>
          </p:cNvPr>
          <p:cNvPicPr>
            <a:picLocks noChangeAspect="1"/>
          </p:cNvPicPr>
          <p:nvPr/>
        </p:nvPicPr>
        <p:blipFill>
          <a:blip r:embed="rId4"/>
          <a:stretch>
            <a:fillRect/>
          </a:stretch>
        </p:blipFill>
        <p:spPr>
          <a:xfrm>
            <a:off x="797640" y="1810185"/>
            <a:ext cx="2895238" cy="3961905"/>
          </a:xfrm>
          <a:prstGeom prst="rect">
            <a:avLst/>
          </a:prstGeom>
          <a:ln>
            <a:solidFill>
              <a:schemeClr val="tx1"/>
            </a:solidFill>
          </a:ln>
        </p:spPr>
      </p:pic>
    </p:spTree>
    <p:extLst>
      <p:ext uri="{BB962C8B-B14F-4D97-AF65-F5344CB8AC3E}">
        <p14:creationId xmlns:p14="http://schemas.microsoft.com/office/powerpoint/2010/main" val="189751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A76B-A0A7-4ABE-9836-A83BEB7AD819}"/>
              </a:ext>
            </a:extLst>
          </p:cNvPr>
          <p:cNvSpPr>
            <a:spLocks noGrp="1"/>
          </p:cNvSpPr>
          <p:nvPr>
            <p:ph type="title"/>
          </p:nvPr>
        </p:nvSpPr>
        <p:spPr>
          <a:xfrm>
            <a:off x="628650" y="217119"/>
            <a:ext cx="7886700" cy="1325563"/>
          </a:xfrm>
        </p:spPr>
        <p:txBody>
          <a:bodyPr/>
          <a:lstStyle/>
          <a:p>
            <a:r>
              <a:rPr lang="en-US" dirty="0"/>
              <a:t>Fertility</a:t>
            </a:r>
          </a:p>
        </p:txBody>
      </p:sp>
      <p:sp>
        <p:nvSpPr>
          <p:cNvPr id="3" name="Slide Number Placeholder 2">
            <a:extLst>
              <a:ext uri="{FF2B5EF4-FFF2-40B4-BE49-F238E27FC236}">
                <a16:creationId xmlns:a16="http://schemas.microsoft.com/office/drawing/2014/main" id="{10A88436-4CC5-4156-A9D0-81B80E5BF1C8}"/>
              </a:ext>
            </a:extLst>
          </p:cNvPr>
          <p:cNvSpPr>
            <a:spLocks noGrp="1"/>
          </p:cNvSpPr>
          <p:nvPr>
            <p:ph type="sldNum" sz="quarter" idx="12"/>
          </p:nvPr>
        </p:nvSpPr>
        <p:spPr/>
        <p:txBody>
          <a:bodyPr/>
          <a:lstStyle/>
          <a:p>
            <a:fld id="{D1A12E6A-C85A-496C-95D0-8B82A2649983}" type="slidenum">
              <a:rPr lang="en-US" smtClean="0"/>
              <a:t>13</a:t>
            </a:fld>
            <a:endParaRPr lang="en-US"/>
          </a:p>
        </p:txBody>
      </p:sp>
      <p:pic>
        <p:nvPicPr>
          <p:cNvPr id="4" name="Picture 3">
            <a:extLst>
              <a:ext uri="{FF2B5EF4-FFF2-40B4-BE49-F238E27FC236}">
                <a16:creationId xmlns:a16="http://schemas.microsoft.com/office/drawing/2014/main" id="{770283F1-3E73-46E2-9363-C67F412FA7CA}"/>
              </a:ext>
            </a:extLst>
          </p:cNvPr>
          <p:cNvPicPr>
            <a:picLocks noChangeAspect="1"/>
          </p:cNvPicPr>
          <p:nvPr/>
        </p:nvPicPr>
        <p:blipFill>
          <a:blip r:embed="rId3"/>
          <a:stretch>
            <a:fillRect/>
          </a:stretch>
        </p:blipFill>
        <p:spPr>
          <a:xfrm>
            <a:off x="758536" y="1332168"/>
            <a:ext cx="4926081" cy="3413533"/>
          </a:xfrm>
          <a:prstGeom prst="rect">
            <a:avLst/>
          </a:prstGeom>
          <a:ln>
            <a:solidFill>
              <a:schemeClr val="tx1"/>
            </a:solidFill>
          </a:ln>
        </p:spPr>
      </p:pic>
      <p:pic>
        <p:nvPicPr>
          <p:cNvPr id="4098" name="Picture 2" descr="Gail Damerow Discusses Egg Candling | McMurray Hatchery Blog">
            <a:extLst>
              <a:ext uri="{FF2B5EF4-FFF2-40B4-BE49-F238E27FC236}">
                <a16:creationId xmlns:a16="http://schemas.microsoft.com/office/drawing/2014/main" id="{42168766-7B68-4019-9139-BF8B86A131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4927" y="3657601"/>
            <a:ext cx="2898817" cy="180665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7E3DF6D-F55C-45BC-8C56-E5C1F33E4B5F}"/>
              </a:ext>
            </a:extLst>
          </p:cNvPr>
          <p:cNvPicPr>
            <a:picLocks noChangeAspect="1"/>
          </p:cNvPicPr>
          <p:nvPr/>
        </p:nvPicPr>
        <p:blipFill>
          <a:blip r:embed="rId5"/>
          <a:stretch>
            <a:fillRect/>
          </a:stretch>
        </p:blipFill>
        <p:spPr>
          <a:xfrm>
            <a:off x="6123011" y="957198"/>
            <a:ext cx="2830733" cy="2248136"/>
          </a:xfrm>
          <a:prstGeom prst="rect">
            <a:avLst/>
          </a:prstGeom>
          <a:ln>
            <a:solidFill>
              <a:schemeClr val="tx1"/>
            </a:solidFill>
          </a:ln>
        </p:spPr>
      </p:pic>
      <p:sp>
        <p:nvSpPr>
          <p:cNvPr id="6" name="TextBox 5">
            <a:extLst>
              <a:ext uri="{FF2B5EF4-FFF2-40B4-BE49-F238E27FC236}">
                <a16:creationId xmlns:a16="http://schemas.microsoft.com/office/drawing/2014/main" id="{39BBEDAB-081E-43B8-9C81-26049E73CC10}"/>
              </a:ext>
            </a:extLst>
          </p:cNvPr>
          <p:cNvSpPr txBox="1"/>
          <p:nvPr/>
        </p:nvSpPr>
        <p:spPr>
          <a:xfrm>
            <a:off x="266512" y="5093066"/>
            <a:ext cx="3473002" cy="1200329"/>
          </a:xfrm>
          <a:prstGeom prst="rect">
            <a:avLst/>
          </a:prstGeom>
          <a:noFill/>
        </p:spPr>
        <p:txBody>
          <a:bodyPr wrap="none" rtlCol="0">
            <a:spAutoFit/>
          </a:bodyPr>
          <a:lstStyle/>
          <a:p>
            <a:r>
              <a:rPr lang="en-US" sz="3600" dirty="0"/>
              <a:t>Suggest Features:</a:t>
            </a:r>
          </a:p>
          <a:p>
            <a:r>
              <a:rPr lang="en-US" sz="3600" dirty="0"/>
              <a:t>I want #19110!</a:t>
            </a:r>
          </a:p>
        </p:txBody>
      </p:sp>
      <p:pic>
        <p:nvPicPr>
          <p:cNvPr id="1026" name="Picture 2">
            <a:extLst>
              <a:ext uri="{FF2B5EF4-FFF2-40B4-BE49-F238E27FC236}">
                <a16:creationId xmlns:a16="http://schemas.microsoft.com/office/drawing/2014/main" id="{92F8C7AC-B0E5-4B10-8B1D-4AECF1C621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9666" y="5019401"/>
            <a:ext cx="1273994" cy="127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018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5B2A-10E6-4139-B55D-83941B35C6D7}"/>
              </a:ext>
            </a:extLst>
          </p:cNvPr>
          <p:cNvSpPr>
            <a:spLocks noGrp="1"/>
          </p:cNvSpPr>
          <p:nvPr>
            <p:ph type="title"/>
          </p:nvPr>
        </p:nvSpPr>
        <p:spPr/>
        <p:txBody>
          <a:bodyPr/>
          <a:lstStyle/>
          <a:p>
            <a:r>
              <a:rPr lang="en-US" dirty="0"/>
              <a:t>Egg ID</a:t>
            </a:r>
          </a:p>
        </p:txBody>
      </p:sp>
      <p:sp>
        <p:nvSpPr>
          <p:cNvPr id="3" name="Slide Number Placeholder 2">
            <a:extLst>
              <a:ext uri="{FF2B5EF4-FFF2-40B4-BE49-F238E27FC236}">
                <a16:creationId xmlns:a16="http://schemas.microsoft.com/office/drawing/2014/main" id="{9F4C558B-0323-4229-AAE5-BBEB109C94B1}"/>
              </a:ext>
            </a:extLst>
          </p:cNvPr>
          <p:cNvSpPr>
            <a:spLocks noGrp="1"/>
          </p:cNvSpPr>
          <p:nvPr>
            <p:ph type="sldNum" sz="quarter" idx="12"/>
          </p:nvPr>
        </p:nvSpPr>
        <p:spPr/>
        <p:txBody>
          <a:bodyPr/>
          <a:lstStyle/>
          <a:p>
            <a:fld id="{D1A12E6A-C85A-496C-95D0-8B82A2649983}" type="slidenum">
              <a:rPr lang="en-US" smtClean="0"/>
              <a:t>14</a:t>
            </a:fld>
            <a:endParaRPr lang="en-US"/>
          </a:p>
        </p:txBody>
      </p:sp>
      <p:pic>
        <p:nvPicPr>
          <p:cNvPr id="6146" name="Picture 2" descr="Numbered Eggs Being Heated In The Incubator Trays High-Res Stock ...">
            <a:extLst>
              <a:ext uri="{FF2B5EF4-FFF2-40B4-BE49-F238E27FC236}">
                <a16:creationId xmlns:a16="http://schemas.microsoft.com/office/drawing/2014/main" id="{3C6B335A-EE4E-4B69-A771-476604115F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610"/>
          <a:stretch/>
        </p:blipFill>
        <p:spPr bwMode="auto">
          <a:xfrm>
            <a:off x="876550" y="4746990"/>
            <a:ext cx="3695450" cy="153426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F4576F1-C056-4AD7-9985-C59943D1304B}"/>
              </a:ext>
            </a:extLst>
          </p:cNvPr>
          <p:cNvPicPr>
            <a:picLocks noChangeAspect="1"/>
          </p:cNvPicPr>
          <p:nvPr/>
        </p:nvPicPr>
        <p:blipFill>
          <a:blip r:embed="rId4"/>
          <a:stretch>
            <a:fillRect/>
          </a:stretch>
        </p:blipFill>
        <p:spPr>
          <a:xfrm>
            <a:off x="3013438" y="700982"/>
            <a:ext cx="3990476" cy="3828571"/>
          </a:xfrm>
          <a:prstGeom prst="rect">
            <a:avLst/>
          </a:prstGeom>
          <a:ln>
            <a:solidFill>
              <a:schemeClr val="tx1"/>
            </a:solidFill>
          </a:ln>
        </p:spPr>
      </p:pic>
    </p:spTree>
    <p:extLst>
      <p:ext uri="{BB962C8B-B14F-4D97-AF65-F5344CB8AC3E}">
        <p14:creationId xmlns:p14="http://schemas.microsoft.com/office/powerpoint/2010/main" val="2061795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6D9BD-AE58-4309-92FC-9F7CE030C3E4}"/>
              </a:ext>
            </a:extLst>
          </p:cNvPr>
          <p:cNvSpPr>
            <a:spLocks noGrp="1"/>
          </p:cNvSpPr>
          <p:nvPr>
            <p:ph type="title"/>
          </p:nvPr>
        </p:nvSpPr>
        <p:spPr/>
        <p:txBody>
          <a:bodyPr/>
          <a:lstStyle/>
          <a:p>
            <a:r>
              <a:rPr lang="en-US" dirty="0"/>
              <a:t>Recording a Hatch</a:t>
            </a:r>
          </a:p>
        </p:txBody>
      </p:sp>
      <p:sp>
        <p:nvSpPr>
          <p:cNvPr id="3" name="Slide Number Placeholder 2">
            <a:extLst>
              <a:ext uri="{FF2B5EF4-FFF2-40B4-BE49-F238E27FC236}">
                <a16:creationId xmlns:a16="http://schemas.microsoft.com/office/drawing/2014/main" id="{09F46023-0483-487A-B400-F7CCCDFBAB3E}"/>
              </a:ext>
            </a:extLst>
          </p:cNvPr>
          <p:cNvSpPr>
            <a:spLocks noGrp="1"/>
          </p:cNvSpPr>
          <p:nvPr>
            <p:ph type="sldNum" sz="quarter" idx="12"/>
          </p:nvPr>
        </p:nvSpPr>
        <p:spPr/>
        <p:txBody>
          <a:bodyPr/>
          <a:lstStyle/>
          <a:p>
            <a:fld id="{D1A12E6A-C85A-496C-95D0-8B82A2649983}" type="slidenum">
              <a:rPr lang="en-US" smtClean="0"/>
              <a:t>15</a:t>
            </a:fld>
            <a:endParaRPr lang="en-US"/>
          </a:p>
        </p:txBody>
      </p:sp>
      <p:pic>
        <p:nvPicPr>
          <p:cNvPr id="4" name="Picture 3">
            <a:extLst>
              <a:ext uri="{FF2B5EF4-FFF2-40B4-BE49-F238E27FC236}">
                <a16:creationId xmlns:a16="http://schemas.microsoft.com/office/drawing/2014/main" id="{F680BEB4-434E-4EB7-B5CD-7D14D2E8E441}"/>
              </a:ext>
            </a:extLst>
          </p:cNvPr>
          <p:cNvPicPr>
            <a:picLocks noChangeAspect="1"/>
          </p:cNvPicPr>
          <p:nvPr/>
        </p:nvPicPr>
        <p:blipFill>
          <a:blip r:embed="rId3"/>
          <a:stretch>
            <a:fillRect/>
          </a:stretch>
        </p:blipFill>
        <p:spPr>
          <a:xfrm>
            <a:off x="310534" y="1471743"/>
            <a:ext cx="5066667" cy="2085714"/>
          </a:xfrm>
          <a:prstGeom prst="rect">
            <a:avLst/>
          </a:prstGeom>
          <a:ln>
            <a:solidFill>
              <a:schemeClr val="tx1"/>
            </a:solidFill>
          </a:ln>
        </p:spPr>
      </p:pic>
      <p:pic>
        <p:nvPicPr>
          <p:cNvPr id="6" name="Picture 5">
            <a:extLst>
              <a:ext uri="{FF2B5EF4-FFF2-40B4-BE49-F238E27FC236}">
                <a16:creationId xmlns:a16="http://schemas.microsoft.com/office/drawing/2014/main" id="{B209FE84-0BEC-4236-89BC-BAA89835A626}"/>
              </a:ext>
            </a:extLst>
          </p:cNvPr>
          <p:cNvPicPr>
            <a:picLocks noChangeAspect="1"/>
          </p:cNvPicPr>
          <p:nvPr/>
        </p:nvPicPr>
        <p:blipFill>
          <a:blip r:embed="rId4"/>
          <a:stretch>
            <a:fillRect/>
          </a:stretch>
        </p:blipFill>
        <p:spPr>
          <a:xfrm>
            <a:off x="5550573" y="365126"/>
            <a:ext cx="3282893" cy="3156628"/>
          </a:xfrm>
          <a:prstGeom prst="rect">
            <a:avLst/>
          </a:prstGeom>
          <a:ln>
            <a:solidFill>
              <a:schemeClr val="tx1"/>
            </a:solidFill>
          </a:ln>
        </p:spPr>
      </p:pic>
      <p:pic>
        <p:nvPicPr>
          <p:cNvPr id="7" name="Picture 6">
            <a:extLst>
              <a:ext uri="{FF2B5EF4-FFF2-40B4-BE49-F238E27FC236}">
                <a16:creationId xmlns:a16="http://schemas.microsoft.com/office/drawing/2014/main" id="{197AC976-48C4-443C-A8B0-3B931719EC7C}"/>
              </a:ext>
            </a:extLst>
          </p:cNvPr>
          <p:cNvPicPr>
            <a:picLocks noChangeAspect="1"/>
          </p:cNvPicPr>
          <p:nvPr/>
        </p:nvPicPr>
        <p:blipFill>
          <a:blip r:embed="rId5"/>
          <a:stretch>
            <a:fillRect/>
          </a:stretch>
        </p:blipFill>
        <p:spPr>
          <a:xfrm>
            <a:off x="4406230" y="3773010"/>
            <a:ext cx="3900157" cy="1613247"/>
          </a:xfrm>
          <a:prstGeom prst="rect">
            <a:avLst/>
          </a:prstGeom>
          <a:ln>
            <a:solidFill>
              <a:schemeClr val="tx1"/>
            </a:solidFill>
          </a:ln>
        </p:spPr>
      </p:pic>
      <p:pic>
        <p:nvPicPr>
          <p:cNvPr id="5" name="Picture 2" descr="Video: Endangered Whooping Crane Chicks Hatch At White Oak | WJCT NEWS">
            <a:extLst>
              <a:ext uri="{FF2B5EF4-FFF2-40B4-BE49-F238E27FC236}">
                <a16:creationId xmlns:a16="http://schemas.microsoft.com/office/drawing/2014/main" id="{56264BBC-FAEC-4268-85F3-7FC5EF3BFA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530" y="3686468"/>
            <a:ext cx="3724489" cy="208571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984E34D8-6825-485F-8CF6-7BB33FB577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099" y="5756008"/>
            <a:ext cx="1014884" cy="10148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16F59F6-2E72-4878-A268-164BFCA002BE}"/>
              </a:ext>
            </a:extLst>
          </p:cNvPr>
          <p:cNvSpPr txBox="1"/>
          <p:nvPr/>
        </p:nvSpPr>
        <p:spPr>
          <a:xfrm>
            <a:off x="1180912" y="5908099"/>
            <a:ext cx="2482987" cy="584775"/>
          </a:xfrm>
          <a:prstGeom prst="rect">
            <a:avLst/>
          </a:prstGeom>
          <a:noFill/>
        </p:spPr>
        <p:txBody>
          <a:bodyPr wrap="none" rtlCol="0">
            <a:spAutoFit/>
          </a:bodyPr>
          <a:lstStyle/>
          <a:p>
            <a:r>
              <a:rPr lang="en-US" sz="3200" dirty="0"/>
              <a:t>I want #9467!</a:t>
            </a:r>
          </a:p>
        </p:txBody>
      </p:sp>
    </p:spTree>
    <p:extLst>
      <p:ext uri="{BB962C8B-B14F-4D97-AF65-F5344CB8AC3E}">
        <p14:creationId xmlns:p14="http://schemas.microsoft.com/office/powerpoint/2010/main" val="829293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CD8F-2BD6-489E-AF9B-41D1D2349039}"/>
              </a:ext>
            </a:extLst>
          </p:cNvPr>
          <p:cNvSpPr>
            <a:spLocks noGrp="1"/>
          </p:cNvSpPr>
          <p:nvPr>
            <p:ph type="title"/>
          </p:nvPr>
        </p:nvSpPr>
        <p:spPr/>
        <p:txBody>
          <a:bodyPr/>
          <a:lstStyle/>
          <a:p>
            <a:r>
              <a:rPr lang="en-US" dirty="0"/>
              <a:t>Recording a Death</a:t>
            </a:r>
          </a:p>
        </p:txBody>
      </p:sp>
      <p:sp>
        <p:nvSpPr>
          <p:cNvPr id="4" name="Slide Number Placeholder 3">
            <a:extLst>
              <a:ext uri="{FF2B5EF4-FFF2-40B4-BE49-F238E27FC236}">
                <a16:creationId xmlns:a16="http://schemas.microsoft.com/office/drawing/2014/main" id="{A3FD713D-9DA6-4CF0-9B18-3A353E50BD61}"/>
              </a:ext>
            </a:extLst>
          </p:cNvPr>
          <p:cNvSpPr>
            <a:spLocks noGrp="1"/>
          </p:cNvSpPr>
          <p:nvPr>
            <p:ph type="sldNum" sz="quarter" idx="12"/>
          </p:nvPr>
        </p:nvSpPr>
        <p:spPr/>
        <p:txBody>
          <a:bodyPr/>
          <a:lstStyle/>
          <a:p>
            <a:fld id="{D1A12E6A-C85A-496C-95D0-8B82A2649983}" type="slidenum">
              <a:rPr lang="en-US" smtClean="0"/>
              <a:t>16</a:t>
            </a:fld>
            <a:endParaRPr lang="en-US"/>
          </a:p>
        </p:txBody>
      </p:sp>
      <p:pic>
        <p:nvPicPr>
          <p:cNvPr id="2050" name="Picture 2" descr="Incubation, Day 21 : It's hatch day!">
            <a:extLst>
              <a:ext uri="{FF2B5EF4-FFF2-40B4-BE49-F238E27FC236}">
                <a16:creationId xmlns:a16="http://schemas.microsoft.com/office/drawing/2014/main" id="{87939EBF-F5B9-451F-833B-3DE3D0D1D1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91" t="7725" r="2237" b="2959"/>
          <a:stretch/>
        </p:blipFill>
        <p:spPr bwMode="auto">
          <a:xfrm>
            <a:off x="5792202" y="569211"/>
            <a:ext cx="2894421" cy="250804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2C428C5-8C91-4C9B-B784-B5C3223F2FA4}"/>
              </a:ext>
            </a:extLst>
          </p:cNvPr>
          <p:cNvPicPr>
            <a:picLocks noChangeAspect="1"/>
          </p:cNvPicPr>
          <p:nvPr/>
        </p:nvPicPr>
        <p:blipFill>
          <a:blip r:embed="rId4"/>
          <a:stretch>
            <a:fillRect/>
          </a:stretch>
        </p:blipFill>
        <p:spPr>
          <a:xfrm>
            <a:off x="1821203" y="1404587"/>
            <a:ext cx="2985689" cy="1672671"/>
          </a:xfrm>
          <a:prstGeom prst="rect">
            <a:avLst/>
          </a:prstGeom>
          <a:ln>
            <a:solidFill>
              <a:schemeClr val="tx1"/>
            </a:solidFill>
          </a:ln>
        </p:spPr>
      </p:pic>
      <p:pic>
        <p:nvPicPr>
          <p:cNvPr id="6" name="Picture 5">
            <a:extLst>
              <a:ext uri="{FF2B5EF4-FFF2-40B4-BE49-F238E27FC236}">
                <a16:creationId xmlns:a16="http://schemas.microsoft.com/office/drawing/2014/main" id="{853FB3B8-866E-42EB-B037-546E24FBE7E7}"/>
              </a:ext>
            </a:extLst>
          </p:cNvPr>
          <p:cNvPicPr>
            <a:picLocks noChangeAspect="1"/>
          </p:cNvPicPr>
          <p:nvPr/>
        </p:nvPicPr>
        <p:blipFill>
          <a:blip r:embed="rId5"/>
          <a:stretch>
            <a:fillRect/>
          </a:stretch>
        </p:blipFill>
        <p:spPr>
          <a:xfrm>
            <a:off x="4134398" y="3281343"/>
            <a:ext cx="4380952" cy="1847619"/>
          </a:xfrm>
          <a:prstGeom prst="rect">
            <a:avLst/>
          </a:prstGeom>
          <a:ln>
            <a:solidFill>
              <a:schemeClr val="tx1"/>
            </a:solidFill>
          </a:ln>
        </p:spPr>
      </p:pic>
      <p:pic>
        <p:nvPicPr>
          <p:cNvPr id="7" name="Picture 6">
            <a:extLst>
              <a:ext uri="{FF2B5EF4-FFF2-40B4-BE49-F238E27FC236}">
                <a16:creationId xmlns:a16="http://schemas.microsoft.com/office/drawing/2014/main" id="{2B1F5A27-402C-4E48-92F9-E42A3F3E47EA}"/>
              </a:ext>
            </a:extLst>
          </p:cNvPr>
          <p:cNvPicPr>
            <a:picLocks noChangeAspect="1"/>
          </p:cNvPicPr>
          <p:nvPr/>
        </p:nvPicPr>
        <p:blipFill>
          <a:blip r:embed="rId6"/>
          <a:stretch>
            <a:fillRect/>
          </a:stretch>
        </p:blipFill>
        <p:spPr>
          <a:xfrm>
            <a:off x="244536" y="3317610"/>
            <a:ext cx="3738369" cy="3224096"/>
          </a:xfrm>
          <a:prstGeom prst="rect">
            <a:avLst/>
          </a:prstGeom>
          <a:ln>
            <a:solidFill>
              <a:schemeClr val="tx1"/>
            </a:solidFill>
          </a:ln>
        </p:spPr>
      </p:pic>
    </p:spTree>
    <p:extLst>
      <p:ext uri="{BB962C8B-B14F-4D97-AF65-F5344CB8AC3E}">
        <p14:creationId xmlns:p14="http://schemas.microsoft.com/office/powerpoint/2010/main" val="1902459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13EE-114B-42D7-B0B3-970AA605916E}"/>
              </a:ext>
            </a:extLst>
          </p:cNvPr>
          <p:cNvSpPr>
            <a:spLocks noGrp="1"/>
          </p:cNvSpPr>
          <p:nvPr>
            <p:ph type="title"/>
          </p:nvPr>
        </p:nvSpPr>
        <p:spPr/>
        <p:txBody>
          <a:bodyPr/>
          <a:lstStyle/>
          <a:p>
            <a:r>
              <a:rPr lang="en-US" dirty="0"/>
              <a:t>Recording a Disposal</a:t>
            </a:r>
          </a:p>
        </p:txBody>
      </p:sp>
      <p:sp>
        <p:nvSpPr>
          <p:cNvPr id="4" name="Slide Number Placeholder 3">
            <a:extLst>
              <a:ext uri="{FF2B5EF4-FFF2-40B4-BE49-F238E27FC236}">
                <a16:creationId xmlns:a16="http://schemas.microsoft.com/office/drawing/2014/main" id="{F85FDC43-0D03-4423-9FC8-013A0E1F275D}"/>
              </a:ext>
            </a:extLst>
          </p:cNvPr>
          <p:cNvSpPr>
            <a:spLocks noGrp="1"/>
          </p:cNvSpPr>
          <p:nvPr>
            <p:ph type="sldNum" sz="quarter" idx="12"/>
          </p:nvPr>
        </p:nvSpPr>
        <p:spPr/>
        <p:txBody>
          <a:bodyPr/>
          <a:lstStyle/>
          <a:p>
            <a:fld id="{D1A12E6A-C85A-496C-95D0-8B82A2649983}" type="slidenum">
              <a:rPr lang="en-US" smtClean="0"/>
              <a:t>17</a:t>
            </a:fld>
            <a:endParaRPr lang="en-US"/>
          </a:p>
        </p:txBody>
      </p:sp>
      <p:pic>
        <p:nvPicPr>
          <p:cNvPr id="3" name="Picture 2">
            <a:extLst>
              <a:ext uri="{FF2B5EF4-FFF2-40B4-BE49-F238E27FC236}">
                <a16:creationId xmlns:a16="http://schemas.microsoft.com/office/drawing/2014/main" id="{C407EDBB-B3B3-4BA7-95C4-0EF4112C7859}"/>
              </a:ext>
            </a:extLst>
          </p:cNvPr>
          <p:cNvPicPr>
            <a:picLocks noChangeAspect="1"/>
          </p:cNvPicPr>
          <p:nvPr/>
        </p:nvPicPr>
        <p:blipFill>
          <a:blip r:embed="rId3"/>
          <a:stretch>
            <a:fillRect/>
          </a:stretch>
        </p:blipFill>
        <p:spPr>
          <a:xfrm>
            <a:off x="323664" y="1690689"/>
            <a:ext cx="4810398" cy="4022779"/>
          </a:xfrm>
          <a:prstGeom prst="rect">
            <a:avLst/>
          </a:prstGeom>
          <a:ln>
            <a:solidFill>
              <a:schemeClr val="tx1"/>
            </a:solidFill>
          </a:ln>
        </p:spPr>
      </p:pic>
      <p:pic>
        <p:nvPicPr>
          <p:cNvPr id="5" name="Picture 4">
            <a:extLst>
              <a:ext uri="{FF2B5EF4-FFF2-40B4-BE49-F238E27FC236}">
                <a16:creationId xmlns:a16="http://schemas.microsoft.com/office/drawing/2014/main" id="{513673BA-5F0B-44D5-91B7-61F10081908A}"/>
              </a:ext>
            </a:extLst>
          </p:cNvPr>
          <p:cNvPicPr>
            <a:picLocks noChangeAspect="1"/>
          </p:cNvPicPr>
          <p:nvPr/>
        </p:nvPicPr>
        <p:blipFill>
          <a:blip r:embed="rId4"/>
          <a:stretch>
            <a:fillRect/>
          </a:stretch>
        </p:blipFill>
        <p:spPr>
          <a:xfrm>
            <a:off x="5248512" y="2447782"/>
            <a:ext cx="3639005" cy="1962436"/>
          </a:xfrm>
          <a:prstGeom prst="rect">
            <a:avLst/>
          </a:prstGeom>
          <a:ln>
            <a:solidFill>
              <a:schemeClr val="tx1"/>
            </a:solidFill>
          </a:ln>
        </p:spPr>
      </p:pic>
    </p:spTree>
    <p:extLst>
      <p:ext uri="{BB962C8B-B14F-4D97-AF65-F5344CB8AC3E}">
        <p14:creationId xmlns:p14="http://schemas.microsoft.com/office/powerpoint/2010/main" val="86640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B93B7C-1A9D-4ACD-B7BB-47A4876B67F9}"/>
              </a:ext>
            </a:extLst>
          </p:cNvPr>
          <p:cNvSpPr>
            <a:spLocks noGrp="1"/>
          </p:cNvSpPr>
          <p:nvPr>
            <p:ph type="title"/>
          </p:nvPr>
        </p:nvSpPr>
        <p:spPr/>
        <p:txBody>
          <a:bodyPr/>
          <a:lstStyle/>
          <a:p>
            <a:r>
              <a:rPr lang="en-US" dirty="0"/>
              <a:t>Group of Eggs</a:t>
            </a:r>
          </a:p>
        </p:txBody>
      </p:sp>
      <p:sp>
        <p:nvSpPr>
          <p:cNvPr id="4" name="Slide Number Placeholder 3">
            <a:extLst>
              <a:ext uri="{FF2B5EF4-FFF2-40B4-BE49-F238E27FC236}">
                <a16:creationId xmlns:a16="http://schemas.microsoft.com/office/drawing/2014/main" id="{7E4C56CD-A5A3-45B3-9597-631817691C9F}"/>
              </a:ext>
            </a:extLst>
          </p:cNvPr>
          <p:cNvSpPr>
            <a:spLocks noGrp="1"/>
          </p:cNvSpPr>
          <p:nvPr>
            <p:ph type="sldNum" sz="quarter" idx="12"/>
          </p:nvPr>
        </p:nvSpPr>
        <p:spPr/>
        <p:txBody>
          <a:bodyPr/>
          <a:lstStyle/>
          <a:p>
            <a:fld id="{D1A12E6A-C85A-496C-95D0-8B82A2649983}" type="slidenum">
              <a:rPr lang="en-US" smtClean="0"/>
              <a:t>18</a:t>
            </a:fld>
            <a:endParaRPr lang="en-US"/>
          </a:p>
        </p:txBody>
      </p:sp>
      <p:pic>
        <p:nvPicPr>
          <p:cNvPr id="5122" name="Picture 2" descr="barn swallow eggs | Barn swallow, Nest, Bird nest">
            <a:extLst>
              <a:ext uri="{FF2B5EF4-FFF2-40B4-BE49-F238E27FC236}">
                <a16:creationId xmlns:a16="http://schemas.microsoft.com/office/drawing/2014/main" id="{4078D596-B45E-4485-BADD-B1511A93D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553" y="1896359"/>
            <a:ext cx="3388556" cy="25414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3CAABF3-09C8-4FF0-92F8-BCE55B405086}"/>
              </a:ext>
            </a:extLst>
          </p:cNvPr>
          <p:cNvPicPr>
            <a:picLocks noChangeAspect="1"/>
          </p:cNvPicPr>
          <p:nvPr/>
        </p:nvPicPr>
        <p:blipFill>
          <a:blip r:embed="rId4"/>
          <a:stretch>
            <a:fillRect/>
          </a:stretch>
        </p:blipFill>
        <p:spPr>
          <a:xfrm>
            <a:off x="209128" y="1448313"/>
            <a:ext cx="5113492" cy="5044561"/>
          </a:xfrm>
          <a:prstGeom prst="rect">
            <a:avLst/>
          </a:prstGeom>
        </p:spPr>
      </p:pic>
    </p:spTree>
    <p:extLst>
      <p:ext uri="{BB962C8B-B14F-4D97-AF65-F5344CB8AC3E}">
        <p14:creationId xmlns:p14="http://schemas.microsoft.com/office/powerpoint/2010/main" val="1372198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8CF0-5028-46FC-9DAD-36DEB6EB0616}"/>
              </a:ext>
            </a:extLst>
          </p:cNvPr>
          <p:cNvSpPr>
            <a:spLocks noGrp="1"/>
          </p:cNvSpPr>
          <p:nvPr>
            <p:ph type="title"/>
          </p:nvPr>
        </p:nvSpPr>
        <p:spPr>
          <a:xfrm>
            <a:off x="440160" y="356737"/>
            <a:ext cx="8263680" cy="1325563"/>
          </a:xfrm>
        </p:spPr>
        <p:txBody>
          <a:bodyPr/>
          <a:lstStyle/>
          <a:p>
            <a:r>
              <a:rPr lang="en-US" dirty="0"/>
              <a:t>Group of Eggs - Splits &amp; Merges</a:t>
            </a:r>
          </a:p>
        </p:txBody>
      </p:sp>
      <p:sp>
        <p:nvSpPr>
          <p:cNvPr id="4" name="Content Placeholder 3">
            <a:extLst>
              <a:ext uri="{FF2B5EF4-FFF2-40B4-BE49-F238E27FC236}">
                <a16:creationId xmlns:a16="http://schemas.microsoft.com/office/drawing/2014/main" id="{BF46AECF-9ACB-4371-BF05-7137D6169E61}"/>
              </a:ext>
            </a:extLst>
          </p:cNvPr>
          <p:cNvSpPr>
            <a:spLocks noGrp="1"/>
          </p:cNvSpPr>
          <p:nvPr>
            <p:ph idx="1"/>
          </p:nvPr>
        </p:nvSpPr>
        <p:spPr>
          <a:xfrm>
            <a:off x="628650" y="1590733"/>
            <a:ext cx="7886700" cy="4351338"/>
          </a:xfrm>
        </p:spPr>
        <p:txBody>
          <a:bodyPr/>
          <a:lstStyle/>
          <a:p>
            <a:r>
              <a:rPr lang="en-US" dirty="0"/>
              <a:t>Group of Eggs function as Group of Animals</a:t>
            </a:r>
          </a:p>
          <a:p>
            <a:pPr lvl="1"/>
            <a:r>
              <a:rPr lang="en-US" dirty="0"/>
              <a:t>Partial Transactions</a:t>
            </a:r>
          </a:p>
          <a:p>
            <a:pPr lvl="2"/>
            <a:r>
              <a:rPr lang="en-US" dirty="0"/>
              <a:t>Group of Eggs or Individual Egg(s) can be Split from origin Group</a:t>
            </a:r>
          </a:p>
          <a:p>
            <a:pPr lvl="2"/>
            <a:r>
              <a:rPr lang="en-US" dirty="0"/>
              <a:t>Group of Eggs or Individual Egg(s) can be Merged into a new Group or an existing Group</a:t>
            </a:r>
          </a:p>
          <a:p>
            <a:pPr lvl="2"/>
            <a:r>
              <a:rPr lang="en-US" dirty="0"/>
              <a:t>Death or Disposal</a:t>
            </a:r>
          </a:p>
          <a:p>
            <a:r>
              <a:rPr lang="en-US" dirty="0"/>
              <a:t>If last Disposition is not a Full Disposition (even if it brings the count down to 0.0.0) the Group of Eggs must be Closed Out</a:t>
            </a:r>
          </a:p>
        </p:txBody>
      </p:sp>
      <p:sp>
        <p:nvSpPr>
          <p:cNvPr id="3" name="Slide Number Placeholder 2">
            <a:extLst>
              <a:ext uri="{FF2B5EF4-FFF2-40B4-BE49-F238E27FC236}">
                <a16:creationId xmlns:a16="http://schemas.microsoft.com/office/drawing/2014/main" id="{85C924A8-4099-4DEA-9400-6BF980E598DE}"/>
              </a:ext>
            </a:extLst>
          </p:cNvPr>
          <p:cNvSpPr>
            <a:spLocks noGrp="1"/>
          </p:cNvSpPr>
          <p:nvPr>
            <p:ph type="sldNum" sz="quarter" idx="12"/>
          </p:nvPr>
        </p:nvSpPr>
        <p:spPr/>
        <p:txBody>
          <a:bodyPr/>
          <a:lstStyle/>
          <a:p>
            <a:fld id="{D1A12E6A-C85A-496C-95D0-8B82A2649983}" type="slidenum">
              <a:rPr lang="en-US" smtClean="0"/>
              <a:t>19</a:t>
            </a:fld>
            <a:endParaRPr lang="en-US"/>
          </a:p>
        </p:txBody>
      </p:sp>
    </p:spTree>
    <p:extLst>
      <p:ext uri="{BB962C8B-B14F-4D97-AF65-F5344CB8AC3E}">
        <p14:creationId xmlns:p14="http://schemas.microsoft.com/office/powerpoint/2010/main" val="97734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C3E1C-0701-4ADC-A7E5-36EBEAFF39FC}"/>
              </a:ext>
            </a:extLst>
          </p:cNvPr>
          <p:cNvSpPr>
            <a:spLocks noGrp="1"/>
          </p:cNvSpPr>
          <p:nvPr>
            <p:ph type="title"/>
          </p:nvPr>
        </p:nvSpPr>
        <p:spPr/>
        <p:txBody>
          <a:bodyPr/>
          <a:lstStyle/>
          <a:p>
            <a:r>
              <a:rPr lang="en-US" dirty="0"/>
              <a:t>Welcome Deanna!</a:t>
            </a:r>
          </a:p>
        </p:txBody>
      </p:sp>
      <p:sp>
        <p:nvSpPr>
          <p:cNvPr id="3" name="Slide Number Placeholder 2">
            <a:extLst>
              <a:ext uri="{FF2B5EF4-FFF2-40B4-BE49-F238E27FC236}">
                <a16:creationId xmlns:a16="http://schemas.microsoft.com/office/drawing/2014/main" id="{5FF88580-C7B0-4896-8698-B39CB16F9D1E}"/>
              </a:ext>
            </a:extLst>
          </p:cNvPr>
          <p:cNvSpPr>
            <a:spLocks noGrp="1"/>
          </p:cNvSpPr>
          <p:nvPr>
            <p:ph type="sldNum" sz="quarter" idx="12"/>
          </p:nvPr>
        </p:nvSpPr>
        <p:spPr/>
        <p:txBody>
          <a:bodyPr/>
          <a:lstStyle/>
          <a:p>
            <a:fld id="{D1A12E6A-C85A-496C-95D0-8B82A2649983}" type="slidenum">
              <a:rPr lang="en-US" smtClean="0"/>
              <a:t>2</a:t>
            </a:fld>
            <a:endParaRPr lang="en-US"/>
          </a:p>
        </p:txBody>
      </p:sp>
      <p:pic>
        <p:nvPicPr>
          <p:cNvPr id="4" name="Picture 3">
            <a:extLst>
              <a:ext uri="{FF2B5EF4-FFF2-40B4-BE49-F238E27FC236}">
                <a16:creationId xmlns:a16="http://schemas.microsoft.com/office/drawing/2014/main" id="{EEDDFC2E-654F-4502-A08B-4C010DC8D560}"/>
              </a:ext>
            </a:extLst>
          </p:cNvPr>
          <p:cNvPicPr>
            <a:picLocks noChangeAspect="1"/>
          </p:cNvPicPr>
          <p:nvPr/>
        </p:nvPicPr>
        <p:blipFill>
          <a:blip r:embed="rId3"/>
          <a:stretch>
            <a:fillRect/>
          </a:stretch>
        </p:blipFill>
        <p:spPr>
          <a:xfrm>
            <a:off x="333322" y="1465751"/>
            <a:ext cx="4836135" cy="4830614"/>
          </a:xfrm>
          <a:prstGeom prst="rect">
            <a:avLst/>
          </a:prstGeom>
          <a:effectLst>
            <a:softEdge rad="63500"/>
          </a:effectLst>
        </p:spPr>
      </p:pic>
      <p:pic>
        <p:nvPicPr>
          <p:cNvPr id="6" name="Picture 5">
            <a:extLst>
              <a:ext uri="{FF2B5EF4-FFF2-40B4-BE49-F238E27FC236}">
                <a16:creationId xmlns:a16="http://schemas.microsoft.com/office/drawing/2014/main" id="{A4C6217C-6F4F-4964-B94D-34A615D74BB9}"/>
              </a:ext>
            </a:extLst>
          </p:cNvPr>
          <p:cNvPicPr>
            <a:picLocks noChangeAspect="1"/>
          </p:cNvPicPr>
          <p:nvPr/>
        </p:nvPicPr>
        <p:blipFill>
          <a:blip r:embed="rId4"/>
          <a:stretch>
            <a:fillRect/>
          </a:stretch>
        </p:blipFill>
        <p:spPr>
          <a:xfrm>
            <a:off x="5537490" y="2477215"/>
            <a:ext cx="2977860" cy="1903569"/>
          </a:xfrm>
          <a:prstGeom prst="rect">
            <a:avLst/>
          </a:prstGeom>
        </p:spPr>
      </p:pic>
    </p:spTree>
    <p:extLst>
      <p:ext uri="{BB962C8B-B14F-4D97-AF65-F5344CB8AC3E}">
        <p14:creationId xmlns:p14="http://schemas.microsoft.com/office/powerpoint/2010/main" val="2915585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10" name="Title 9"/>
          <p:cNvSpPr>
            <a:spLocks noGrp="1"/>
          </p:cNvSpPr>
          <p:nvPr>
            <p:ph type="title"/>
          </p:nvPr>
        </p:nvSpPr>
        <p:spPr/>
        <p:txBody>
          <a:bodyPr/>
          <a:lstStyle/>
          <a:p>
            <a:r>
              <a:rPr lang="en-US" dirty="0"/>
              <a:t>Hatching a Group of Eggs</a:t>
            </a:r>
          </a:p>
        </p:txBody>
      </p:sp>
      <p:sp>
        <p:nvSpPr>
          <p:cNvPr id="11" name="Content Placeholder 10"/>
          <p:cNvSpPr>
            <a:spLocks noGrp="1"/>
          </p:cNvSpPr>
          <p:nvPr>
            <p:ph idx="1"/>
          </p:nvPr>
        </p:nvSpPr>
        <p:spPr>
          <a:xfrm>
            <a:off x="366004" y="1352086"/>
            <a:ext cx="7886700" cy="4351338"/>
          </a:xfrm>
        </p:spPr>
        <p:txBody>
          <a:bodyPr/>
          <a:lstStyle/>
          <a:p>
            <a:r>
              <a:rPr lang="en-US" sz="2400" dirty="0"/>
              <a:t>Not all groups have to be handled the same way</a:t>
            </a:r>
          </a:p>
          <a:p>
            <a:pPr marL="914400" lvl="1" indent="-457200">
              <a:buFont typeface="+mj-lt"/>
              <a:buAutoNum type="arabicPeriod"/>
            </a:pPr>
            <a:r>
              <a:rPr lang="en-US" dirty="0"/>
              <a:t>You may only want to record hatched eggs and don’t care about capturing information on deaths or infertile eggs</a:t>
            </a:r>
          </a:p>
          <a:p>
            <a:pPr marL="914400" lvl="1" indent="-457200">
              <a:buFont typeface="+mj-lt"/>
              <a:buAutoNum type="arabicPeriod"/>
            </a:pPr>
            <a:r>
              <a:rPr lang="en-US" dirty="0"/>
              <a:t>In addition to hatches, you want to record information on eggs from the clutch that did not hatch </a:t>
            </a:r>
          </a:p>
          <a:p>
            <a:pPr marL="914400" lvl="1" indent="-457200">
              <a:buFont typeface="+mj-lt"/>
              <a:buAutoNum type="arabicPeriod"/>
            </a:pPr>
            <a:r>
              <a:rPr lang="en-US" dirty="0"/>
              <a:t>You want to associate an actual hatch date with an egg</a:t>
            </a:r>
          </a:p>
          <a:p>
            <a:endParaRPr lang="en-US" sz="2400" dirty="0"/>
          </a:p>
        </p:txBody>
      </p:sp>
      <p:sp>
        <p:nvSpPr>
          <p:cNvPr id="7" name="Slide Number Placeholder 6"/>
          <p:cNvSpPr>
            <a:spLocks noGrp="1"/>
          </p:cNvSpPr>
          <p:nvPr>
            <p:ph type="sldNum" sz="quarter" idx="12"/>
          </p:nvPr>
        </p:nvSpPr>
        <p:spPr/>
        <p:txBody>
          <a:bodyPr/>
          <a:lstStyle/>
          <a:p>
            <a:fld id="{D1A12E6A-C85A-496C-95D0-8B82A2649983}" type="slidenum">
              <a:rPr lang="en-US" smtClean="0"/>
              <a:t>20</a:t>
            </a:fld>
            <a:endParaRPr lang="en-US"/>
          </a:p>
        </p:txBody>
      </p:sp>
      <p:pic>
        <p:nvPicPr>
          <p:cNvPr id="13" name="Picture 2" descr="Image result for hatching egg images">
            <a:extLst>
              <a:ext uri="{FF2B5EF4-FFF2-40B4-BE49-F238E27FC236}">
                <a16:creationId xmlns:a16="http://schemas.microsoft.com/office/drawing/2014/main" id="{49EBE2C2-190F-4E73-8FB6-CADC43D97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194" y="4602303"/>
            <a:ext cx="3063253" cy="203195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225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23737"/>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Title 1"/>
          <p:cNvSpPr>
            <a:spLocks noGrp="1"/>
          </p:cNvSpPr>
          <p:nvPr>
            <p:ph type="title"/>
          </p:nvPr>
        </p:nvSpPr>
        <p:spPr/>
        <p:txBody>
          <a:bodyPr>
            <a:normAutofit/>
          </a:bodyPr>
          <a:lstStyle/>
          <a:p>
            <a:r>
              <a:rPr lang="en-US" sz="2800" dirty="0"/>
              <a:t>Scenario A: The eggs hatch on the same day. You do not want to record information on any that died in shell or were infertile.</a:t>
            </a:r>
          </a:p>
        </p:txBody>
      </p:sp>
      <p:pic>
        <p:nvPicPr>
          <p:cNvPr id="5" name="Picture 4"/>
          <p:cNvPicPr>
            <a:picLocks noChangeAspect="1"/>
          </p:cNvPicPr>
          <p:nvPr/>
        </p:nvPicPr>
        <p:blipFill>
          <a:blip r:embed="rId4"/>
          <a:stretch>
            <a:fillRect/>
          </a:stretch>
        </p:blipFill>
        <p:spPr>
          <a:xfrm>
            <a:off x="214009" y="1746593"/>
            <a:ext cx="6209524" cy="2352381"/>
          </a:xfrm>
          <a:prstGeom prst="rect">
            <a:avLst/>
          </a:prstGeom>
          <a:ln>
            <a:solidFill>
              <a:schemeClr val="tx1"/>
            </a:solidFill>
          </a:ln>
        </p:spPr>
      </p:pic>
      <p:sp>
        <p:nvSpPr>
          <p:cNvPr id="9" name="Slide Number Placeholder 8"/>
          <p:cNvSpPr>
            <a:spLocks noGrp="1"/>
          </p:cNvSpPr>
          <p:nvPr>
            <p:ph type="sldNum" sz="quarter" idx="12"/>
          </p:nvPr>
        </p:nvSpPr>
        <p:spPr/>
        <p:txBody>
          <a:bodyPr/>
          <a:lstStyle/>
          <a:p>
            <a:fld id="{D1A12E6A-C85A-496C-95D0-8B82A2649983}" type="slidenum">
              <a:rPr lang="en-US" smtClean="0"/>
              <a:t>21</a:t>
            </a:fld>
            <a:endParaRPr lang="en-US"/>
          </a:p>
        </p:txBody>
      </p:sp>
      <p:pic>
        <p:nvPicPr>
          <p:cNvPr id="1026" name="Picture 2" descr="Scientists crack mystery of how chicken eggs are strong enough to ...">
            <a:extLst>
              <a:ext uri="{FF2B5EF4-FFF2-40B4-BE49-F238E27FC236}">
                <a16:creationId xmlns:a16="http://schemas.microsoft.com/office/drawing/2014/main" id="{D47B8D7E-1C5C-4537-BE56-F54FFD23E4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161" y="4281499"/>
            <a:ext cx="3172640" cy="237948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54FC61B-29B3-4016-A2AD-D6EAF0B53AAF}"/>
              </a:ext>
            </a:extLst>
          </p:cNvPr>
          <p:cNvPicPr>
            <a:picLocks noChangeAspect="1"/>
          </p:cNvPicPr>
          <p:nvPr/>
        </p:nvPicPr>
        <p:blipFill>
          <a:blip r:embed="rId6"/>
          <a:stretch>
            <a:fillRect/>
          </a:stretch>
        </p:blipFill>
        <p:spPr>
          <a:xfrm>
            <a:off x="5683400" y="2099015"/>
            <a:ext cx="3087582" cy="3026802"/>
          </a:xfrm>
          <a:prstGeom prst="rect">
            <a:avLst/>
          </a:prstGeom>
          <a:ln>
            <a:solidFill>
              <a:schemeClr val="tx1"/>
            </a:solidFill>
          </a:ln>
        </p:spPr>
      </p:pic>
    </p:spTree>
    <p:extLst>
      <p:ext uri="{BB962C8B-B14F-4D97-AF65-F5344CB8AC3E}">
        <p14:creationId xmlns:p14="http://schemas.microsoft.com/office/powerpoint/2010/main" val="2898021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23737"/>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3" name="Title 2"/>
          <p:cNvSpPr>
            <a:spLocks noGrp="1"/>
          </p:cNvSpPr>
          <p:nvPr>
            <p:ph type="title"/>
          </p:nvPr>
        </p:nvSpPr>
        <p:spPr/>
        <p:txBody>
          <a:bodyPr/>
          <a:lstStyle/>
          <a:p>
            <a:r>
              <a:rPr lang="en-US" dirty="0"/>
              <a:t>Scenario A continued</a:t>
            </a:r>
            <a:br>
              <a:rPr lang="en-US" dirty="0"/>
            </a:br>
            <a:endParaRPr lang="en-US" dirty="0"/>
          </a:p>
        </p:txBody>
      </p:sp>
      <p:pic>
        <p:nvPicPr>
          <p:cNvPr id="10" name="Picture 9"/>
          <p:cNvPicPr>
            <a:picLocks noChangeAspect="1"/>
          </p:cNvPicPr>
          <p:nvPr/>
        </p:nvPicPr>
        <p:blipFill>
          <a:blip r:embed="rId4"/>
          <a:stretch>
            <a:fillRect/>
          </a:stretch>
        </p:blipFill>
        <p:spPr>
          <a:xfrm>
            <a:off x="159688" y="2146461"/>
            <a:ext cx="4864649" cy="3645948"/>
          </a:xfrm>
          <a:prstGeom prst="rect">
            <a:avLst/>
          </a:prstGeom>
          <a:ln>
            <a:solidFill>
              <a:schemeClr val="tx1"/>
            </a:solidFill>
          </a:ln>
        </p:spPr>
      </p:pic>
      <p:sp>
        <p:nvSpPr>
          <p:cNvPr id="2" name="Slide Number Placeholder 1"/>
          <p:cNvSpPr>
            <a:spLocks noGrp="1"/>
          </p:cNvSpPr>
          <p:nvPr>
            <p:ph type="sldNum" sz="quarter" idx="12"/>
          </p:nvPr>
        </p:nvSpPr>
        <p:spPr/>
        <p:txBody>
          <a:bodyPr/>
          <a:lstStyle/>
          <a:p>
            <a:fld id="{D1A12E6A-C85A-496C-95D0-8B82A2649983}" type="slidenum">
              <a:rPr lang="en-US" smtClean="0"/>
              <a:t>22</a:t>
            </a:fld>
            <a:endParaRPr lang="en-US"/>
          </a:p>
        </p:txBody>
      </p:sp>
      <p:pic>
        <p:nvPicPr>
          <p:cNvPr id="2050" name="Picture 2" descr="Group of chicks stock photo. Image of little, isolated - 5834798">
            <a:extLst>
              <a:ext uri="{FF2B5EF4-FFF2-40B4-BE49-F238E27FC236}">
                <a16:creationId xmlns:a16="http://schemas.microsoft.com/office/drawing/2014/main" id="{9C1DA122-832D-48B0-A868-7B346C1D8E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0216" y="1371592"/>
            <a:ext cx="3843823" cy="256094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069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23737"/>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3" name="Title 2"/>
          <p:cNvSpPr>
            <a:spLocks noGrp="1"/>
          </p:cNvSpPr>
          <p:nvPr>
            <p:ph type="title"/>
          </p:nvPr>
        </p:nvSpPr>
        <p:spPr>
          <a:xfrm>
            <a:off x="566804" y="640728"/>
            <a:ext cx="7886700" cy="1325563"/>
          </a:xfrm>
        </p:spPr>
        <p:txBody>
          <a:bodyPr>
            <a:normAutofit fontScale="90000"/>
          </a:bodyPr>
          <a:lstStyle/>
          <a:p>
            <a:r>
              <a:rPr lang="en-US" sz="2800" dirty="0"/>
              <a:t>Scenario B: The eggs hatched on different days but you don’t want to associate a specific hatch date with a specific animal. You do not want to record any information on any that died in shell or were infertile.</a:t>
            </a:r>
          </a:p>
        </p:txBody>
      </p:sp>
      <p:pic>
        <p:nvPicPr>
          <p:cNvPr id="3074" name="Picture 2" descr="Image result for hatching egg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8422" y="2777076"/>
            <a:ext cx="3128538" cy="244566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566804" y="2425441"/>
            <a:ext cx="3857016" cy="3957904"/>
          </a:xfrm>
          <a:prstGeom prst="rect">
            <a:avLst/>
          </a:prstGeom>
          <a:ln>
            <a:solidFill>
              <a:schemeClr val="tx1"/>
            </a:solidFill>
          </a:ln>
        </p:spPr>
      </p:pic>
      <p:sp>
        <p:nvSpPr>
          <p:cNvPr id="2" name="Slide Number Placeholder 1"/>
          <p:cNvSpPr>
            <a:spLocks noGrp="1"/>
          </p:cNvSpPr>
          <p:nvPr>
            <p:ph type="sldNum" sz="quarter" idx="12"/>
          </p:nvPr>
        </p:nvSpPr>
        <p:spPr/>
        <p:txBody>
          <a:bodyPr/>
          <a:lstStyle/>
          <a:p>
            <a:fld id="{D1A12E6A-C85A-496C-95D0-8B82A2649983}" type="slidenum">
              <a:rPr lang="en-US" smtClean="0"/>
              <a:t>23</a:t>
            </a:fld>
            <a:endParaRPr lang="en-US"/>
          </a:p>
        </p:txBody>
      </p:sp>
    </p:spTree>
    <p:extLst>
      <p:ext uri="{BB962C8B-B14F-4D97-AF65-F5344CB8AC3E}">
        <p14:creationId xmlns:p14="http://schemas.microsoft.com/office/powerpoint/2010/main" val="2589021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23737"/>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3" name="Title 2"/>
          <p:cNvSpPr>
            <a:spLocks noGrp="1"/>
          </p:cNvSpPr>
          <p:nvPr>
            <p:ph type="title"/>
          </p:nvPr>
        </p:nvSpPr>
        <p:spPr>
          <a:xfrm>
            <a:off x="633513" y="58025"/>
            <a:ext cx="7886700" cy="1325563"/>
          </a:xfrm>
        </p:spPr>
        <p:txBody>
          <a:bodyPr/>
          <a:lstStyle/>
          <a:p>
            <a:br>
              <a:rPr lang="en-US" dirty="0"/>
            </a:br>
            <a:r>
              <a:rPr lang="en-US" dirty="0"/>
              <a:t>Scenario B continued</a:t>
            </a:r>
          </a:p>
        </p:txBody>
      </p:sp>
      <p:pic>
        <p:nvPicPr>
          <p:cNvPr id="5" name="Picture 4"/>
          <p:cNvPicPr>
            <a:picLocks noChangeAspect="1"/>
          </p:cNvPicPr>
          <p:nvPr/>
        </p:nvPicPr>
        <p:blipFill>
          <a:blip r:embed="rId4"/>
          <a:stretch>
            <a:fillRect/>
          </a:stretch>
        </p:blipFill>
        <p:spPr>
          <a:xfrm>
            <a:off x="375809" y="2005074"/>
            <a:ext cx="4580952" cy="3304762"/>
          </a:xfrm>
          <a:prstGeom prst="rect">
            <a:avLst/>
          </a:prstGeom>
          <a:ln>
            <a:solidFill>
              <a:schemeClr val="tx1"/>
            </a:solidFill>
          </a:ln>
        </p:spPr>
      </p:pic>
      <p:sp>
        <p:nvSpPr>
          <p:cNvPr id="2" name="Slide Number Placeholder 1"/>
          <p:cNvSpPr>
            <a:spLocks noGrp="1"/>
          </p:cNvSpPr>
          <p:nvPr>
            <p:ph type="sldNum" sz="quarter" idx="12"/>
          </p:nvPr>
        </p:nvSpPr>
        <p:spPr/>
        <p:txBody>
          <a:bodyPr/>
          <a:lstStyle/>
          <a:p>
            <a:fld id="{D1A12E6A-C85A-496C-95D0-8B82A2649983}" type="slidenum">
              <a:rPr lang="en-US" smtClean="0"/>
              <a:t>24</a:t>
            </a:fld>
            <a:endParaRPr lang="en-US"/>
          </a:p>
        </p:txBody>
      </p:sp>
      <p:pic>
        <p:nvPicPr>
          <p:cNvPr id="3074" name="Picture 2" descr="Group portrait of cute chicks | Cute animals, Animals, Animal photo">
            <a:extLst>
              <a:ext uri="{FF2B5EF4-FFF2-40B4-BE49-F238E27FC236}">
                <a16:creationId xmlns:a16="http://schemas.microsoft.com/office/drawing/2014/main" id="{B412BDC1-4479-4733-BF9F-7CAB50A178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1174" y="1886350"/>
            <a:ext cx="3618610" cy="282826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072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23737"/>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Title 1"/>
          <p:cNvSpPr>
            <a:spLocks noGrp="1"/>
          </p:cNvSpPr>
          <p:nvPr>
            <p:ph type="title"/>
          </p:nvPr>
        </p:nvSpPr>
        <p:spPr>
          <a:xfrm>
            <a:off x="511956" y="668946"/>
            <a:ext cx="8427762" cy="1325563"/>
          </a:xfrm>
        </p:spPr>
        <p:txBody>
          <a:bodyPr>
            <a:normAutofit/>
          </a:bodyPr>
          <a:lstStyle/>
          <a:p>
            <a:r>
              <a:rPr lang="en-US" sz="2800" dirty="0"/>
              <a:t>Scenario C: For either of the two previous scenarios you DO want to capture any infertile or dead in shell eggs.</a:t>
            </a:r>
          </a:p>
        </p:txBody>
      </p:sp>
      <p:pic>
        <p:nvPicPr>
          <p:cNvPr id="12" name="Picture 11"/>
          <p:cNvPicPr>
            <a:picLocks noChangeAspect="1"/>
          </p:cNvPicPr>
          <p:nvPr/>
        </p:nvPicPr>
        <p:blipFill>
          <a:blip r:embed="rId4"/>
          <a:stretch>
            <a:fillRect/>
          </a:stretch>
        </p:blipFill>
        <p:spPr>
          <a:xfrm>
            <a:off x="446229" y="2135451"/>
            <a:ext cx="4478935" cy="3741695"/>
          </a:xfrm>
          <a:prstGeom prst="rect">
            <a:avLst/>
          </a:prstGeom>
          <a:ln>
            <a:solidFill>
              <a:schemeClr val="tx1"/>
            </a:solidFill>
          </a:ln>
        </p:spPr>
      </p:pic>
      <p:pic>
        <p:nvPicPr>
          <p:cNvPr id="2050" name="Picture 2" descr="Image result for hatching egg imag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9146" y="2473231"/>
            <a:ext cx="3708625" cy="208610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1A12E6A-C85A-496C-95D0-8B82A2649983}" type="slidenum">
              <a:rPr lang="en-US" smtClean="0"/>
              <a:t>25</a:t>
            </a:fld>
            <a:endParaRPr lang="en-US"/>
          </a:p>
        </p:txBody>
      </p:sp>
    </p:spTree>
    <p:extLst>
      <p:ext uri="{BB962C8B-B14F-4D97-AF65-F5344CB8AC3E}">
        <p14:creationId xmlns:p14="http://schemas.microsoft.com/office/powerpoint/2010/main" val="332718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23737"/>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3" name="Title 2"/>
          <p:cNvSpPr>
            <a:spLocks noGrp="1"/>
          </p:cNvSpPr>
          <p:nvPr>
            <p:ph type="title"/>
          </p:nvPr>
        </p:nvSpPr>
        <p:spPr>
          <a:xfrm>
            <a:off x="690496" y="-132738"/>
            <a:ext cx="7886700" cy="1325563"/>
          </a:xfrm>
        </p:spPr>
        <p:txBody>
          <a:bodyPr/>
          <a:lstStyle/>
          <a:p>
            <a:br>
              <a:rPr lang="en-US" dirty="0"/>
            </a:br>
            <a:r>
              <a:rPr lang="en-US" dirty="0"/>
              <a:t>Scenario C continued</a:t>
            </a:r>
          </a:p>
        </p:txBody>
      </p:sp>
      <p:pic>
        <p:nvPicPr>
          <p:cNvPr id="2" name="Picture 1"/>
          <p:cNvPicPr>
            <a:picLocks noChangeAspect="1"/>
          </p:cNvPicPr>
          <p:nvPr/>
        </p:nvPicPr>
        <p:blipFill>
          <a:blip r:embed="rId4"/>
          <a:stretch>
            <a:fillRect/>
          </a:stretch>
        </p:blipFill>
        <p:spPr>
          <a:xfrm>
            <a:off x="373085" y="1490209"/>
            <a:ext cx="8294260" cy="1766444"/>
          </a:xfrm>
          <a:prstGeom prst="rect">
            <a:avLst/>
          </a:prstGeom>
          <a:ln>
            <a:solidFill>
              <a:schemeClr val="tx1"/>
            </a:solidFill>
          </a:ln>
        </p:spPr>
      </p:pic>
      <p:pic>
        <p:nvPicPr>
          <p:cNvPr id="5" name="Picture 4"/>
          <p:cNvPicPr>
            <a:picLocks noChangeAspect="1"/>
          </p:cNvPicPr>
          <p:nvPr/>
        </p:nvPicPr>
        <p:blipFill>
          <a:blip r:embed="rId5"/>
          <a:stretch>
            <a:fillRect/>
          </a:stretch>
        </p:blipFill>
        <p:spPr>
          <a:xfrm>
            <a:off x="789385" y="4290744"/>
            <a:ext cx="3218892" cy="2343519"/>
          </a:xfrm>
          <a:prstGeom prst="rect">
            <a:avLst/>
          </a:prstGeom>
          <a:ln>
            <a:solidFill>
              <a:schemeClr val="tx1"/>
            </a:solidFill>
          </a:ln>
        </p:spPr>
      </p:pic>
      <p:pic>
        <p:nvPicPr>
          <p:cNvPr id="9" name="Picture 8"/>
          <p:cNvPicPr>
            <a:picLocks noChangeAspect="1"/>
          </p:cNvPicPr>
          <p:nvPr/>
        </p:nvPicPr>
        <p:blipFill>
          <a:blip r:embed="rId6"/>
          <a:stretch>
            <a:fillRect/>
          </a:stretch>
        </p:blipFill>
        <p:spPr>
          <a:xfrm>
            <a:off x="4285143" y="3441334"/>
            <a:ext cx="3623394" cy="1781401"/>
          </a:xfrm>
          <a:prstGeom prst="rect">
            <a:avLst/>
          </a:prstGeom>
          <a:ln>
            <a:solidFill>
              <a:schemeClr val="tx1"/>
            </a:solidFill>
          </a:ln>
        </p:spPr>
      </p:pic>
      <p:sp>
        <p:nvSpPr>
          <p:cNvPr id="11" name="Slide Number Placeholder 10"/>
          <p:cNvSpPr>
            <a:spLocks noGrp="1"/>
          </p:cNvSpPr>
          <p:nvPr>
            <p:ph type="sldNum" sz="quarter" idx="12"/>
          </p:nvPr>
        </p:nvSpPr>
        <p:spPr/>
        <p:txBody>
          <a:bodyPr/>
          <a:lstStyle/>
          <a:p>
            <a:fld id="{D1A12E6A-C85A-496C-95D0-8B82A2649983}" type="slidenum">
              <a:rPr lang="en-US" smtClean="0"/>
              <a:t>26</a:t>
            </a:fld>
            <a:endParaRPr lang="en-US"/>
          </a:p>
        </p:txBody>
      </p:sp>
    </p:spTree>
    <p:extLst>
      <p:ext uri="{BB962C8B-B14F-4D97-AF65-F5344CB8AC3E}">
        <p14:creationId xmlns:p14="http://schemas.microsoft.com/office/powerpoint/2010/main" val="1933056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23737"/>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3" name="Title 2"/>
          <p:cNvSpPr>
            <a:spLocks noGrp="1"/>
          </p:cNvSpPr>
          <p:nvPr>
            <p:ph type="title"/>
          </p:nvPr>
        </p:nvSpPr>
        <p:spPr/>
        <p:txBody>
          <a:bodyPr>
            <a:normAutofit fontScale="90000"/>
          </a:bodyPr>
          <a:lstStyle/>
          <a:p>
            <a:br>
              <a:rPr lang="en-US" dirty="0"/>
            </a:br>
            <a:r>
              <a:rPr lang="en-US" sz="3100" dirty="0"/>
              <a:t>Scenario D: You want to record hatches as they happen and dead in shell or infertile as they are found, even after the clutch is done hatching</a:t>
            </a:r>
          </a:p>
        </p:txBody>
      </p:sp>
      <p:sp>
        <p:nvSpPr>
          <p:cNvPr id="5" name="Slide Number Placeholder 4"/>
          <p:cNvSpPr>
            <a:spLocks noGrp="1"/>
          </p:cNvSpPr>
          <p:nvPr>
            <p:ph type="sldNum" sz="quarter" idx="12"/>
          </p:nvPr>
        </p:nvSpPr>
        <p:spPr/>
        <p:txBody>
          <a:bodyPr/>
          <a:lstStyle/>
          <a:p>
            <a:fld id="{D1A12E6A-C85A-496C-95D0-8B82A2649983}" type="slidenum">
              <a:rPr lang="en-US" smtClean="0"/>
              <a:t>27</a:t>
            </a:fld>
            <a:endParaRPr lang="en-US"/>
          </a:p>
        </p:txBody>
      </p:sp>
      <p:pic>
        <p:nvPicPr>
          <p:cNvPr id="10" name="Picture 9">
            <a:extLst>
              <a:ext uri="{FF2B5EF4-FFF2-40B4-BE49-F238E27FC236}">
                <a16:creationId xmlns:a16="http://schemas.microsoft.com/office/drawing/2014/main" id="{330B92B0-DDCE-44FB-A56C-B9C5F059489C}"/>
              </a:ext>
            </a:extLst>
          </p:cNvPr>
          <p:cNvPicPr>
            <a:picLocks noChangeAspect="1"/>
          </p:cNvPicPr>
          <p:nvPr/>
        </p:nvPicPr>
        <p:blipFill>
          <a:blip r:embed="rId4"/>
          <a:stretch>
            <a:fillRect/>
          </a:stretch>
        </p:blipFill>
        <p:spPr>
          <a:xfrm>
            <a:off x="3660031" y="1926527"/>
            <a:ext cx="5340485" cy="3055824"/>
          </a:xfrm>
          <a:prstGeom prst="rect">
            <a:avLst/>
          </a:prstGeom>
          <a:ln>
            <a:solidFill>
              <a:schemeClr val="tx1"/>
            </a:solidFill>
          </a:ln>
        </p:spPr>
      </p:pic>
      <p:pic>
        <p:nvPicPr>
          <p:cNvPr id="1026" name="Picture 2" descr="Image result for egg hatch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315" y="3713309"/>
            <a:ext cx="3933593" cy="273901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373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23737"/>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3" name="Title 2"/>
          <p:cNvSpPr>
            <a:spLocks noGrp="1"/>
          </p:cNvSpPr>
          <p:nvPr>
            <p:ph type="title"/>
          </p:nvPr>
        </p:nvSpPr>
        <p:spPr>
          <a:xfrm>
            <a:off x="525619" y="-72461"/>
            <a:ext cx="7886700" cy="1325563"/>
          </a:xfrm>
        </p:spPr>
        <p:txBody>
          <a:bodyPr/>
          <a:lstStyle/>
          <a:p>
            <a:br>
              <a:rPr lang="en-US" dirty="0"/>
            </a:br>
            <a:r>
              <a:rPr lang="en-US" dirty="0"/>
              <a:t>Scenario D continued</a:t>
            </a:r>
          </a:p>
        </p:txBody>
      </p:sp>
      <p:sp>
        <p:nvSpPr>
          <p:cNvPr id="2" name="Slide Number Placeholder 1"/>
          <p:cNvSpPr>
            <a:spLocks noGrp="1"/>
          </p:cNvSpPr>
          <p:nvPr>
            <p:ph type="sldNum" sz="quarter" idx="12"/>
          </p:nvPr>
        </p:nvSpPr>
        <p:spPr/>
        <p:txBody>
          <a:bodyPr/>
          <a:lstStyle/>
          <a:p>
            <a:fld id="{D1A12E6A-C85A-496C-95D0-8B82A2649983}" type="slidenum">
              <a:rPr lang="en-US" smtClean="0"/>
              <a:t>28</a:t>
            </a:fld>
            <a:endParaRPr lang="en-US"/>
          </a:p>
        </p:txBody>
      </p:sp>
      <p:pic>
        <p:nvPicPr>
          <p:cNvPr id="10" name="Picture 9"/>
          <p:cNvPicPr>
            <a:picLocks noChangeAspect="1"/>
          </p:cNvPicPr>
          <p:nvPr/>
        </p:nvPicPr>
        <p:blipFill>
          <a:blip r:embed="rId4"/>
          <a:stretch>
            <a:fillRect/>
          </a:stretch>
        </p:blipFill>
        <p:spPr>
          <a:xfrm>
            <a:off x="905298" y="1359644"/>
            <a:ext cx="3666702" cy="4986132"/>
          </a:xfrm>
          <a:prstGeom prst="rect">
            <a:avLst/>
          </a:prstGeom>
          <a:ln>
            <a:solidFill>
              <a:schemeClr val="tx1"/>
            </a:solidFill>
          </a:ln>
        </p:spPr>
      </p:pic>
      <p:pic>
        <p:nvPicPr>
          <p:cNvPr id="4098" name="Picture 2" descr="The week in wildlife – in pictures | Crocodile species, Cotswold ...">
            <a:extLst>
              <a:ext uri="{FF2B5EF4-FFF2-40B4-BE49-F238E27FC236}">
                <a16:creationId xmlns:a16="http://schemas.microsoft.com/office/drawing/2014/main" id="{45BD1790-156E-4263-AA89-B08C66A14C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5256" y="1891207"/>
            <a:ext cx="4174735" cy="241993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649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23737"/>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3" name="Title 2"/>
          <p:cNvSpPr>
            <a:spLocks noGrp="1"/>
          </p:cNvSpPr>
          <p:nvPr>
            <p:ph type="title"/>
          </p:nvPr>
        </p:nvSpPr>
        <p:spPr>
          <a:xfrm>
            <a:off x="690496" y="0"/>
            <a:ext cx="7886700" cy="1325563"/>
          </a:xfrm>
        </p:spPr>
        <p:txBody>
          <a:bodyPr/>
          <a:lstStyle/>
          <a:p>
            <a:br>
              <a:rPr lang="en-US" dirty="0"/>
            </a:br>
            <a:r>
              <a:rPr lang="en-US" dirty="0"/>
              <a:t>Scenario D continued</a:t>
            </a:r>
          </a:p>
        </p:txBody>
      </p:sp>
      <p:sp>
        <p:nvSpPr>
          <p:cNvPr id="2" name="Slide Number Placeholder 1"/>
          <p:cNvSpPr>
            <a:spLocks noGrp="1"/>
          </p:cNvSpPr>
          <p:nvPr>
            <p:ph type="sldNum" sz="quarter" idx="12"/>
          </p:nvPr>
        </p:nvSpPr>
        <p:spPr/>
        <p:txBody>
          <a:bodyPr/>
          <a:lstStyle/>
          <a:p>
            <a:fld id="{D1A12E6A-C85A-496C-95D0-8B82A2649983}" type="slidenum">
              <a:rPr lang="en-US" smtClean="0"/>
              <a:t>29</a:t>
            </a:fld>
            <a:endParaRPr lang="en-US"/>
          </a:p>
        </p:txBody>
      </p:sp>
      <p:pic>
        <p:nvPicPr>
          <p:cNvPr id="5" name="Picture 4"/>
          <p:cNvPicPr>
            <a:picLocks noChangeAspect="1"/>
          </p:cNvPicPr>
          <p:nvPr/>
        </p:nvPicPr>
        <p:blipFill>
          <a:blip r:embed="rId4"/>
          <a:stretch>
            <a:fillRect/>
          </a:stretch>
        </p:blipFill>
        <p:spPr>
          <a:xfrm>
            <a:off x="413134" y="1712890"/>
            <a:ext cx="8109787" cy="1739346"/>
          </a:xfrm>
          <a:prstGeom prst="rect">
            <a:avLst/>
          </a:prstGeom>
          <a:ln>
            <a:solidFill>
              <a:schemeClr val="tx1"/>
            </a:solidFill>
          </a:ln>
        </p:spPr>
      </p:pic>
      <p:pic>
        <p:nvPicPr>
          <p:cNvPr id="10" name="Picture 9"/>
          <p:cNvPicPr>
            <a:picLocks noChangeAspect="1"/>
          </p:cNvPicPr>
          <p:nvPr/>
        </p:nvPicPr>
        <p:blipFill>
          <a:blip r:embed="rId5"/>
          <a:stretch>
            <a:fillRect/>
          </a:stretch>
        </p:blipFill>
        <p:spPr>
          <a:xfrm>
            <a:off x="1190376" y="3706046"/>
            <a:ext cx="2913979" cy="2704591"/>
          </a:xfrm>
          <a:prstGeom prst="rect">
            <a:avLst/>
          </a:prstGeom>
          <a:ln>
            <a:solidFill>
              <a:schemeClr val="tx1"/>
            </a:solidFill>
          </a:ln>
        </p:spPr>
      </p:pic>
      <p:pic>
        <p:nvPicPr>
          <p:cNvPr id="2050" name="Picture 2" descr="Scientists solve eggshell mystery of how chicks hatch | Biology | The  Guardian">
            <a:extLst>
              <a:ext uri="{FF2B5EF4-FFF2-40B4-BE49-F238E27FC236}">
                <a16:creationId xmlns:a16="http://schemas.microsoft.com/office/drawing/2014/main" id="{CD25CB97-5A1D-4B43-B29E-A4473622EC6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8455" b="8747"/>
          <a:stretch/>
        </p:blipFill>
        <p:spPr bwMode="auto">
          <a:xfrm>
            <a:off x="5080722" y="3518879"/>
            <a:ext cx="2849578" cy="178946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235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9D6C-D815-41E7-B87F-7EBB5A293989}"/>
              </a:ext>
            </a:extLst>
          </p:cNvPr>
          <p:cNvSpPr>
            <a:spLocks noGrp="1"/>
          </p:cNvSpPr>
          <p:nvPr>
            <p:ph type="title"/>
          </p:nvPr>
        </p:nvSpPr>
        <p:spPr/>
        <p:txBody>
          <a:bodyPr/>
          <a:lstStyle/>
          <a:p>
            <a:r>
              <a:rPr lang="en-US" dirty="0"/>
              <a:t>Egg Entities</a:t>
            </a:r>
          </a:p>
        </p:txBody>
      </p:sp>
      <p:sp>
        <p:nvSpPr>
          <p:cNvPr id="3" name="Content Placeholder 2">
            <a:extLst>
              <a:ext uri="{FF2B5EF4-FFF2-40B4-BE49-F238E27FC236}">
                <a16:creationId xmlns:a16="http://schemas.microsoft.com/office/drawing/2014/main" id="{2D4C1BBA-1078-4A7A-B8C7-06B3E8DD4475}"/>
              </a:ext>
            </a:extLst>
          </p:cNvPr>
          <p:cNvSpPr>
            <a:spLocks noGrp="1"/>
          </p:cNvSpPr>
          <p:nvPr>
            <p:ph idx="1"/>
          </p:nvPr>
        </p:nvSpPr>
        <p:spPr>
          <a:xfrm>
            <a:off x="628650" y="1548788"/>
            <a:ext cx="7886700" cy="4351338"/>
          </a:xfrm>
        </p:spPr>
        <p:txBody>
          <a:bodyPr>
            <a:normAutofit/>
          </a:bodyPr>
          <a:lstStyle/>
          <a:p>
            <a:r>
              <a:rPr lang="en-US" dirty="0"/>
              <a:t>Egg</a:t>
            </a:r>
          </a:p>
          <a:p>
            <a:pPr lvl="1"/>
            <a:r>
              <a:rPr lang="en-US" dirty="0"/>
              <a:t>Single identifiable egg</a:t>
            </a:r>
          </a:p>
          <a:p>
            <a:pPr lvl="1"/>
            <a:r>
              <a:rPr lang="en-US" dirty="0"/>
              <a:t>Can be part of a clutch or a number of eggs</a:t>
            </a:r>
          </a:p>
          <a:p>
            <a:r>
              <a:rPr lang="en-US" dirty="0"/>
              <a:t>Group of Eggs</a:t>
            </a:r>
          </a:p>
          <a:p>
            <a:pPr lvl="1"/>
            <a:r>
              <a:rPr lang="en-US" dirty="0"/>
              <a:t>Multiple eggs, usually a clutch, that can be counted</a:t>
            </a:r>
          </a:p>
          <a:p>
            <a:pPr lvl="1"/>
            <a:r>
              <a:rPr lang="en-US" dirty="0"/>
              <a:t>Multiple eggs you want to manage as one entity</a:t>
            </a:r>
          </a:p>
          <a:p>
            <a:r>
              <a:rPr lang="en-US" dirty="0"/>
              <a:t>Egg Mass</a:t>
            </a:r>
          </a:p>
          <a:p>
            <a:pPr lvl="1"/>
            <a:r>
              <a:rPr lang="en-US" dirty="0"/>
              <a:t>Too numerous to count</a:t>
            </a:r>
          </a:p>
          <a:p>
            <a:pPr lvl="1"/>
            <a:r>
              <a:rPr lang="en-US" dirty="0"/>
              <a:t>Held together by a gelatinous substance or laid in a substrate</a:t>
            </a:r>
          </a:p>
        </p:txBody>
      </p:sp>
      <p:sp>
        <p:nvSpPr>
          <p:cNvPr id="4" name="Slide Number Placeholder 3">
            <a:extLst>
              <a:ext uri="{FF2B5EF4-FFF2-40B4-BE49-F238E27FC236}">
                <a16:creationId xmlns:a16="http://schemas.microsoft.com/office/drawing/2014/main" id="{E71E1DD7-86B3-46E7-B90D-A21AFCE66BBE}"/>
              </a:ext>
            </a:extLst>
          </p:cNvPr>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3948472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23737"/>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3" name="Title 2"/>
          <p:cNvSpPr>
            <a:spLocks noGrp="1"/>
          </p:cNvSpPr>
          <p:nvPr>
            <p:ph type="title"/>
          </p:nvPr>
        </p:nvSpPr>
        <p:spPr>
          <a:xfrm>
            <a:off x="690496" y="-72461"/>
            <a:ext cx="7886700" cy="1325563"/>
          </a:xfrm>
        </p:spPr>
        <p:txBody>
          <a:bodyPr/>
          <a:lstStyle/>
          <a:p>
            <a:br>
              <a:rPr lang="en-US" dirty="0"/>
            </a:br>
            <a:r>
              <a:rPr lang="en-US" dirty="0"/>
              <a:t>Scenario D continued</a:t>
            </a:r>
          </a:p>
        </p:txBody>
      </p:sp>
      <p:sp>
        <p:nvSpPr>
          <p:cNvPr id="2" name="Slide Number Placeholder 1"/>
          <p:cNvSpPr>
            <a:spLocks noGrp="1"/>
          </p:cNvSpPr>
          <p:nvPr>
            <p:ph type="sldNum" sz="quarter" idx="12"/>
          </p:nvPr>
        </p:nvSpPr>
        <p:spPr/>
        <p:txBody>
          <a:bodyPr/>
          <a:lstStyle/>
          <a:p>
            <a:fld id="{D1A12E6A-C85A-496C-95D0-8B82A2649983}" type="slidenum">
              <a:rPr lang="en-US" smtClean="0"/>
              <a:t>30</a:t>
            </a:fld>
            <a:endParaRPr lang="en-US"/>
          </a:p>
        </p:txBody>
      </p:sp>
      <p:pic>
        <p:nvPicPr>
          <p:cNvPr id="2050" name="Picture 2" descr="Image result for egg hat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655" y="4022203"/>
            <a:ext cx="3693900" cy="27704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B47BD79-D11E-4BB4-9E2B-93E03D256A1F}"/>
              </a:ext>
            </a:extLst>
          </p:cNvPr>
          <p:cNvPicPr>
            <a:picLocks noChangeAspect="1"/>
          </p:cNvPicPr>
          <p:nvPr/>
        </p:nvPicPr>
        <p:blipFill>
          <a:blip r:embed="rId5"/>
          <a:stretch>
            <a:fillRect/>
          </a:stretch>
        </p:blipFill>
        <p:spPr>
          <a:xfrm>
            <a:off x="2429139" y="1290103"/>
            <a:ext cx="6148057" cy="2562607"/>
          </a:xfrm>
          <a:prstGeom prst="rect">
            <a:avLst/>
          </a:prstGeom>
          <a:ln>
            <a:solidFill>
              <a:schemeClr val="tx1"/>
            </a:solidFill>
          </a:ln>
        </p:spPr>
      </p:pic>
    </p:spTree>
    <p:extLst>
      <p:ext uri="{BB962C8B-B14F-4D97-AF65-F5344CB8AC3E}">
        <p14:creationId xmlns:p14="http://schemas.microsoft.com/office/powerpoint/2010/main" val="1109711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D5E1C-EC69-4715-BB5A-BF32E2B4054F}"/>
              </a:ext>
            </a:extLst>
          </p:cNvPr>
          <p:cNvSpPr>
            <a:spLocks noGrp="1"/>
          </p:cNvSpPr>
          <p:nvPr>
            <p:ph type="title"/>
          </p:nvPr>
        </p:nvSpPr>
        <p:spPr/>
        <p:txBody>
          <a:bodyPr/>
          <a:lstStyle/>
          <a:p>
            <a:r>
              <a:rPr lang="en-US" dirty="0"/>
              <a:t>Egg Mass</a:t>
            </a:r>
          </a:p>
        </p:txBody>
      </p:sp>
      <p:sp>
        <p:nvSpPr>
          <p:cNvPr id="3" name="Slide Number Placeholder 2">
            <a:extLst>
              <a:ext uri="{FF2B5EF4-FFF2-40B4-BE49-F238E27FC236}">
                <a16:creationId xmlns:a16="http://schemas.microsoft.com/office/drawing/2014/main" id="{6ABBA19E-87BC-49DD-A780-23F80DF673E9}"/>
              </a:ext>
            </a:extLst>
          </p:cNvPr>
          <p:cNvSpPr>
            <a:spLocks noGrp="1"/>
          </p:cNvSpPr>
          <p:nvPr>
            <p:ph type="sldNum" sz="quarter" idx="12"/>
          </p:nvPr>
        </p:nvSpPr>
        <p:spPr/>
        <p:txBody>
          <a:bodyPr/>
          <a:lstStyle/>
          <a:p>
            <a:fld id="{D1A12E6A-C85A-496C-95D0-8B82A2649983}" type="slidenum">
              <a:rPr lang="en-US" smtClean="0"/>
              <a:t>31</a:t>
            </a:fld>
            <a:endParaRPr lang="en-US"/>
          </a:p>
        </p:txBody>
      </p:sp>
      <p:pic>
        <p:nvPicPr>
          <p:cNvPr id="7170" name="Picture 2" descr="This is an egg mass laid by a frog. Each of those black dots is ...">
            <a:extLst>
              <a:ext uri="{FF2B5EF4-FFF2-40B4-BE49-F238E27FC236}">
                <a16:creationId xmlns:a16="http://schemas.microsoft.com/office/drawing/2014/main" id="{8A55DF19-8805-4517-8E53-0B23C58C4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21" y="3821630"/>
            <a:ext cx="3820745" cy="254716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99E35F5-5DE0-4C26-B067-A64511228B6E}"/>
              </a:ext>
            </a:extLst>
          </p:cNvPr>
          <p:cNvPicPr>
            <a:picLocks noChangeAspect="1"/>
          </p:cNvPicPr>
          <p:nvPr/>
        </p:nvPicPr>
        <p:blipFill>
          <a:blip r:embed="rId4"/>
          <a:stretch>
            <a:fillRect/>
          </a:stretch>
        </p:blipFill>
        <p:spPr>
          <a:xfrm>
            <a:off x="1055331" y="1464311"/>
            <a:ext cx="7135669" cy="2139334"/>
          </a:xfrm>
          <a:prstGeom prst="rect">
            <a:avLst/>
          </a:prstGeom>
          <a:ln>
            <a:solidFill>
              <a:schemeClr val="tx1"/>
            </a:solidFill>
          </a:ln>
        </p:spPr>
      </p:pic>
      <p:pic>
        <p:nvPicPr>
          <p:cNvPr id="7174" name="Picture 6" descr="Province of Manitoba | agriculture - Red Turnip Beetle">
            <a:extLst>
              <a:ext uri="{FF2B5EF4-FFF2-40B4-BE49-F238E27FC236}">
                <a16:creationId xmlns:a16="http://schemas.microsoft.com/office/drawing/2014/main" id="{1B6C9527-DE7E-40E0-9DD2-453735EE36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897" y="3746209"/>
            <a:ext cx="2857500" cy="17145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999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B7B3-7BDC-44C2-9B8F-8392106DF7E0}"/>
              </a:ext>
            </a:extLst>
          </p:cNvPr>
          <p:cNvSpPr>
            <a:spLocks noGrp="1"/>
          </p:cNvSpPr>
          <p:nvPr>
            <p:ph type="title"/>
          </p:nvPr>
        </p:nvSpPr>
        <p:spPr/>
        <p:txBody>
          <a:bodyPr/>
          <a:lstStyle/>
          <a:p>
            <a:r>
              <a:rPr lang="en-US" dirty="0"/>
              <a:t>Eggs in Reports</a:t>
            </a:r>
          </a:p>
        </p:txBody>
      </p:sp>
      <p:sp>
        <p:nvSpPr>
          <p:cNvPr id="3" name="Content Placeholder 2">
            <a:extLst>
              <a:ext uri="{FF2B5EF4-FFF2-40B4-BE49-F238E27FC236}">
                <a16:creationId xmlns:a16="http://schemas.microsoft.com/office/drawing/2014/main" id="{4CFD3C30-9C9E-4C3F-9103-2511BD207B83}"/>
              </a:ext>
            </a:extLst>
          </p:cNvPr>
          <p:cNvSpPr>
            <a:spLocks noGrp="1"/>
          </p:cNvSpPr>
          <p:nvPr>
            <p:ph sz="half" idx="1"/>
          </p:nvPr>
        </p:nvSpPr>
        <p:spPr/>
        <p:txBody>
          <a:bodyPr>
            <a:normAutofit lnSpcReduction="10000"/>
          </a:bodyPr>
          <a:lstStyle/>
          <a:p>
            <a:r>
              <a:rPr lang="en-US" dirty="0"/>
              <a:t>Eggs can display in:</a:t>
            </a:r>
          </a:p>
          <a:p>
            <a:pPr lvl="1"/>
            <a:r>
              <a:rPr lang="en-US" dirty="0"/>
              <a:t>Activity</a:t>
            </a:r>
          </a:p>
          <a:p>
            <a:pPr lvl="1"/>
            <a:r>
              <a:rPr lang="en-US" dirty="0"/>
              <a:t>Daily</a:t>
            </a:r>
          </a:p>
          <a:p>
            <a:pPr lvl="1"/>
            <a:r>
              <a:rPr lang="en-US" dirty="0"/>
              <a:t>Enclosure</a:t>
            </a:r>
          </a:p>
          <a:p>
            <a:pPr lvl="1"/>
            <a:r>
              <a:rPr lang="en-US" dirty="0"/>
              <a:t>Transaction (check box!)</a:t>
            </a:r>
          </a:p>
          <a:p>
            <a:pPr lvl="1"/>
            <a:r>
              <a:rPr lang="en-US" dirty="0"/>
              <a:t>Specimen</a:t>
            </a:r>
          </a:p>
          <a:p>
            <a:pPr lvl="1"/>
            <a:r>
              <a:rPr lang="en-US" dirty="0"/>
              <a:t>Taxon (check box!)</a:t>
            </a:r>
          </a:p>
          <a:p>
            <a:pPr lvl="1"/>
            <a:r>
              <a:rPr lang="en-US" dirty="0"/>
              <a:t>Peak Holding (check box!)</a:t>
            </a:r>
          </a:p>
          <a:p>
            <a:pPr lvl="1"/>
            <a:r>
              <a:rPr lang="en-US" dirty="0"/>
              <a:t>Note Retrieval</a:t>
            </a:r>
          </a:p>
          <a:p>
            <a:pPr lvl="1"/>
            <a:r>
              <a:rPr lang="en-US" dirty="0"/>
              <a:t>Wild Collection</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p:txBody>
      </p:sp>
      <p:sp>
        <p:nvSpPr>
          <p:cNvPr id="5" name="Content Placeholder 4">
            <a:extLst>
              <a:ext uri="{FF2B5EF4-FFF2-40B4-BE49-F238E27FC236}">
                <a16:creationId xmlns:a16="http://schemas.microsoft.com/office/drawing/2014/main" id="{A90FB111-7F3F-4F1E-A332-4AC557B32E2A}"/>
              </a:ext>
            </a:extLst>
          </p:cNvPr>
          <p:cNvSpPr>
            <a:spLocks noGrp="1"/>
          </p:cNvSpPr>
          <p:nvPr>
            <p:ph sz="half" idx="2"/>
          </p:nvPr>
        </p:nvSpPr>
        <p:spPr/>
        <p:txBody>
          <a:bodyPr>
            <a:normAutofit lnSpcReduction="10000"/>
          </a:bodyPr>
          <a:lstStyle/>
          <a:p>
            <a:r>
              <a:rPr lang="en-US" dirty="0"/>
              <a:t>Eggs don’t display in:</a:t>
            </a:r>
          </a:p>
          <a:p>
            <a:pPr lvl="1"/>
            <a:r>
              <a:rPr lang="en-US" dirty="0"/>
              <a:t>Enclosure Occupants Summary</a:t>
            </a:r>
          </a:p>
          <a:p>
            <a:pPr lvl="1"/>
            <a:r>
              <a:rPr lang="en-US" dirty="0"/>
              <a:t>Inventory (both Summary or Detail)</a:t>
            </a:r>
          </a:p>
          <a:p>
            <a:pPr lvl="1"/>
            <a:r>
              <a:rPr lang="en-US" dirty="0"/>
              <a:t>Loan</a:t>
            </a:r>
          </a:p>
        </p:txBody>
      </p:sp>
      <p:sp>
        <p:nvSpPr>
          <p:cNvPr id="4" name="Slide Number Placeholder 3">
            <a:extLst>
              <a:ext uri="{FF2B5EF4-FFF2-40B4-BE49-F238E27FC236}">
                <a16:creationId xmlns:a16="http://schemas.microsoft.com/office/drawing/2014/main" id="{AE7FFA24-0FBD-4DF1-B9A0-F520CFA6F3AE}"/>
              </a:ext>
            </a:extLst>
          </p:cNvPr>
          <p:cNvSpPr>
            <a:spLocks noGrp="1"/>
          </p:cNvSpPr>
          <p:nvPr>
            <p:ph type="sldNum" sz="quarter" idx="12"/>
          </p:nvPr>
        </p:nvSpPr>
        <p:spPr/>
        <p:txBody>
          <a:bodyPr/>
          <a:lstStyle/>
          <a:p>
            <a:fld id="{D1A12E6A-C85A-496C-95D0-8B82A2649983}" type="slidenum">
              <a:rPr lang="en-US" smtClean="0"/>
              <a:t>32</a:t>
            </a:fld>
            <a:endParaRPr lang="en-US"/>
          </a:p>
        </p:txBody>
      </p:sp>
    </p:spTree>
    <p:extLst>
      <p:ext uri="{BB962C8B-B14F-4D97-AF65-F5344CB8AC3E}">
        <p14:creationId xmlns:p14="http://schemas.microsoft.com/office/powerpoint/2010/main" val="1815993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2FC7-6E8A-42D1-B649-2311D36FD3F5}"/>
              </a:ext>
            </a:extLst>
          </p:cNvPr>
          <p:cNvSpPr>
            <a:spLocks noGrp="1"/>
          </p:cNvSpPr>
          <p:nvPr>
            <p:ph type="title"/>
          </p:nvPr>
        </p:nvSpPr>
        <p:spPr>
          <a:xfrm>
            <a:off x="348143" y="124082"/>
            <a:ext cx="8725076" cy="1325563"/>
          </a:xfrm>
        </p:spPr>
        <p:txBody>
          <a:bodyPr/>
          <a:lstStyle/>
          <a:p>
            <a:r>
              <a:rPr lang="en-US" dirty="0"/>
              <a:t>More on the Calgary Zoo &amp; Eggs!</a:t>
            </a:r>
          </a:p>
        </p:txBody>
      </p:sp>
      <p:sp>
        <p:nvSpPr>
          <p:cNvPr id="3" name="Slide Number Placeholder 2">
            <a:extLst>
              <a:ext uri="{FF2B5EF4-FFF2-40B4-BE49-F238E27FC236}">
                <a16:creationId xmlns:a16="http://schemas.microsoft.com/office/drawing/2014/main" id="{3705F7A0-9F02-4635-B2F0-D0AD4EC66266}"/>
              </a:ext>
            </a:extLst>
          </p:cNvPr>
          <p:cNvSpPr>
            <a:spLocks noGrp="1"/>
          </p:cNvSpPr>
          <p:nvPr>
            <p:ph type="sldNum" sz="quarter" idx="12"/>
          </p:nvPr>
        </p:nvSpPr>
        <p:spPr/>
        <p:txBody>
          <a:bodyPr/>
          <a:lstStyle/>
          <a:p>
            <a:fld id="{D1A12E6A-C85A-496C-95D0-8B82A2649983}" type="slidenum">
              <a:rPr lang="en-US" smtClean="0"/>
              <a:t>33</a:t>
            </a:fld>
            <a:endParaRPr lang="en-US"/>
          </a:p>
        </p:txBody>
      </p:sp>
      <p:pic>
        <p:nvPicPr>
          <p:cNvPr id="4" name="Picture 3">
            <a:extLst>
              <a:ext uri="{FF2B5EF4-FFF2-40B4-BE49-F238E27FC236}">
                <a16:creationId xmlns:a16="http://schemas.microsoft.com/office/drawing/2014/main" id="{F6555493-B539-4C27-90B9-C3ABAF4CB34F}"/>
              </a:ext>
            </a:extLst>
          </p:cNvPr>
          <p:cNvPicPr>
            <a:picLocks noChangeAspect="1"/>
          </p:cNvPicPr>
          <p:nvPr/>
        </p:nvPicPr>
        <p:blipFill>
          <a:blip r:embed="rId3"/>
          <a:stretch>
            <a:fillRect/>
          </a:stretch>
        </p:blipFill>
        <p:spPr>
          <a:xfrm>
            <a:off x="348143" y="3970123"/>
            <a:ext cx="8447714" cy="2887877"/>
          </a:xfrm>
          <a:prstGeom prst="rect">
            <a:avLst/>
          </a:prstGeom>
          <a:effectLst>
            <a:softEdge rad="63500"/>
          </a:effectLst>
        </p:spPr>
      </p:pic>
      <p:pic>
        <p:nvPicPr>
          <p:cNvPr id="5" name="Picture 4">
            <a:extLst>
              <a:ext uri="{FF2B5EF4-FFF2-40B4-BE49-F238E27FC236}">
                <a16:creationId xmlns:a16="http://schemas.microsoft.com/office/drawing/2014/main" id="{0FAB708B-665C-4F64-A52F-AC6CA34D1D1C}"/>
              </a:ext>
            </a:extLst>
          </p:cNvPr>
          <p:cNvPicPr>
            <a:picLocks noChangeAspect="1"/>
          </p:cNvPicPr>
          <p:nvPr/>
        </p:nvPicPr>
        <p:blipFill>
          <a:blip r:embed="rId4"/>
          <a:stretch>
            <a:fillRect/>
          </a:stretch>
        </p:blipFill>
        <p:spPr>
          <a:xfrm>
            <a:off x="728034" y="1130753"/>
            <a:ext cx="3982647" cy="2728617"/>
          </a:xfrm>
          <a:prstGeom prst="rect">
            <a:avLst/>
          </a:prstGeom>
          <a:effectLst>
            <a:softEdge rad="63500"/>
          </a:effectLst>
        </p:spPr>
      </p:pic>
      <p:pic>
        <p:nvPicPr>
          <p:cNvPr id="7" name="Picture 6">
            <a:extLst>
              <a:ext uri="{FF2B5EF4-FFF2-40B4-BE49-F238E27FC236}">
                <a16:creationId xmlns:a16="http://schemas.microsoft.com/office/drawing/2014/main" id="{DA8B721B-EA7E-4CA2-9D65-CC57613D8B45}"/>
              </a:ext>
            </a:extLst>
          </p:cNvPr>
          <p:cNvPicPr>
            <a:picLocks noChangeAspect="1"/>
          </p:cNvPicPr>
          <p:nvPr/>
        </p:nvPicPr>
        <p:blipFill>
          <a:blip r:embed="rId5"/>
          <a:stretch>
            <a:fillRect/>
          </a:stretch>
        </p:blipFill>
        <p:spPr>
          <a:xfrm>
            <a:off x="4955256" y="1078678"/>
            <a:ext cx="3288703" cy="2780692"/>
          </a:xfrm>
          <a:prstGeom prst="rect">
            <a:avLst/>
          </a:prstGeom>
          <a:effectLst>
            <a:softEdge rad="63500"/>
          </a:effectLst>
        </p:spPr>
      </p:pic>
      <p:pic>
        <p:nvPicPr>
          <p:cNvPr id="8" name="Picture 7">
            <a:extLst>
              <a:ext uri="{FF2B5EF4-FFF2-40B4-BE49-F238E27FC236}">
                <a16:creationId xmlns:a16="http://schemas.microsoft.com/office/drawing/2014/main" id="{443EC646-8BCB-45CC-959C-44D0236BE8DD}"/>
              </a:ext>
            </a:extLst>
          </p:cNvPr>
          <p:cNvPicPr>
            <a:picLocks noChangeAspect="1"/>
          </p:cNvPicPr>
          <p:nvPr/>
        </p:nvPicPr>
        <p:blipFill>
          <a:blip r:embed="rId6"/>
          <a:stretch>
            <a:fillRect/>
          </a:stretch>
        </p:blipFill>
        <p:spPr>
          <a:xfrm>
            <a:off x="575837" y="4227357"/>
            <a:ext cx="2083473" cy="1277367"/>
          </a:xfrm>
          <a:prstGeom prst="rect">
            <a:avLst/>
          </a:prstGeom>
        </p:spPr>
      </p:pic>
    </p:spTree>
    <p:extLst>
      <p:ext uri="{BB962C8B-B14F-4D97-AF65-F5344CB8AC3E}">
        <p14:creationId xmlns:p14="http://schemas.microsoft.com/office/powerpoint/2010/main" val="2737408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D131E-9E2B-4FB8-9659-E4EC022F52D5}"/>
              </a:ext>
            </a:extLst>
          </p:cNvPr>
          <p:cNvSpPr>
            <a:spLocks noGrp="1"/>
          </p:cNvSpPr>
          <p:nvPr>
            <p:ph type="title"/>
          </p:nvPr>
        </p:nvSpPr>
        <p:spPr>
          <a:xfrm>
            <a:off x="628650" y="230902"/>
            <a:ext cx="7886700" cy="1325563"/>
          </a:xfrm>
        </p:spPr>
        <p:txBody>
          <a:bodyPr/>
          <a:lstStyle/>
          <a:p>
            <a:r>
              <a:rPr lang="en-US" dirty="0"/>
              <a:t>Egg/Chick Search</a:t>
            </a:r>
          </a:p>
        </p:txBody>
      </p:sp>
      <p:sp>
        <p:nvSpPr>
          <p:cNvPr id="3" name="Slide Number Placeholder 2">
            <a:extLst>
              <a:ext uri="{FF2B5EF4-FFF2-40B4-BE49-F238E27FC236}">
                <a16:creationId xmlns:a16="http://schemas.microsoft.com/office/drawing/2014/main" id="{633C9A96-6DD1-4756-867A-EC58D819E584}"/>
              </a:ext>
            </a:extLst>
          </p:cNvPr>
          <p:cNvSpPr>
            <a:spLocks noGrp="1"/>
          </p:cNvSpPr>
          <p:nvPr>
            <p:ph type="sldNum" sz="quarter" idx="12"/>
          </p:nvPr>
        </p:nvSpPr>
        <p:spPr/>
        <p:txBody>
          <a:bodyPr/>
          <a:lstStyle/>
          <a:p>
            <a:fld id="{D1A12E6A-C85A-496C-95D0-8B82A2649983}" type="slidenum">
              <a:rPr lang="en-US" smtClean="0"/>
              <a:t>34</a:t>
            </a:fld>
            <a:endParaRPr lang="en-US"/>
          </a:p>
        </p:txBody>
      </p:sp>
      <p:pic>
        <p:nvPicPr>
          <p:cNvPr id="6" name="Picture 5">
            <a:extLst>
              <a:ext uri="{FF2B5EF4-FFF2-40B4-BE49-F238E27FC236}">
                <a16:creationId xmlns:a16="http://schemas.microsoft.com/office/drawing/2014/main" id="{8309B24E-01C8-49B2-90F4-540295E3F221}"/>
              </a:ext>
            </a:extLst>
          </p:cNvPr>
          <p:cNvPicPr>
            <a:picLocks noChangeAspect="1"/>
          </p:cNvPicPr>
          <p:nvPr/>
        </p:nvPicPr>
        <p:blipFill>
          <a:blip r:embed="rId3"/>
          <a:stretch>
            <a:fillRect/>
          </a:stretch>
        </p:blipFill>
        <p:spPr>
          <a:xfrm>
            <a:off x="3262742" y="1462333"/>
            <a:ext cx="2223658" cy="4051762"/>
          </a:xfrm>
          <a:prstGeom prst="rect">
            <a:avLst/>
          </a:prstGeom>
          <a:ln>
            <a:solidFill>
              <a:schemeClr val="tx1"/>
            </a:solidFill>
          </a:ln>
        </p:spPr>
      </p:pic>
      <p:pic>
        <p:nvPicPr>
          <p:cNvPr id="7" name="Picture 6">
            <a:extLst>
              <a:ext uri="{FF2B5EF4-FFF2-40B4-BE49-F238E27FC236}">
                <a16:creationId xmlns:a16="http://schemas.microsoft.com/office/drawing/2014/main" id="{D5685FCA-4B6D-480B-8F46-4823289CF2CA}"/>
              </a:ext>
            </a:extLst>
          </p:cNvPr>
          <p:cNvPicPr>
            <a:picLocks noChangeAspect="1"/>
          </p:cNvPicPr>
          <p:nvPr/>
        </p:nvPicPr>
        <p:blipFill>
          <a:blip r:embed="rId4"/>
          <a:stretch>
            <a:fillRect/>
          </a:stretch>
        </p:blipFill>
        <p:spPr>
          <a:xfrm>
            <a:off x="462176" y="1462333"/>
            <a:ext cx="2499365" cy="4846188"/>
          </a:xfrm>
          <a:prstGeom prst="rect">
            <a:avLst/>
          </a:prstGeom>
          <a:ln>
            <a:solidFill>
              <a:schemeClr val="tx1"/>
            </a:solidFill>
          </a:ln>
        </p:spPr>
      </p:pic>
      <p:pic>
        <p:nvPicPr>
          <p:cNvPr id="2050" name="Picture 2" descr="Just Hatched! News about the Whooping Crane Chicks of 2014 | The Badger and  the Whooping Crane">
            <a:extLst>
              <a:ext uri="{FF2B5EF4-FFF2-40B4-BE49-F238E27FC236}">
                <a16:creationId xmlns:a16="http://schemas.microsoft.com/office/drawing/2014/main" id="{C59BDBEE-B582-4EC9-96F6-8FD5A48341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6589" y="660631"/>
            <a:ext cx="2945235" cy="441785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936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2FC7-6E8A-42D1-B649-2311D36FD3F5}"/>
              </a:ext>
            </a:extLst>
          </p:cNvPr>
          <p:cNvSpPr>
            <a:spLocks noGrp="1"/>
          </p:cNvSpPr>
          <p:nvPr>
            <p:ph type="title"/>
          </p:nvPr>
        </p:nvSpPr>
        <p:spPr/>
        <p:txBody>
          <a:bodyPr/>
          <a:lstStyle/>
          <a:p>
            <a:r>
              <a:rPr lang="en-US" dirty="0"/>
              <a:t>Reports—Woot </a:t>
            </a:r>
            <a:r>
              <a:rPr lang="en-US" dirty="0" err="1"/>
              <a:t>Woot</a:t>
            </a:r>
            <a:endParaRPr lang="en-US" dirty="0"/>
          </a:p>
        </p:txBody>
      </p:sp>
      <p:sp>
        <p:nvSpPr>
          <p:cNvPr id="3" name="Slide Number Placeholder 2">
            <a:extLst>
              <a:ext uri="{FF2B5EF4-FFF2-40B4-BE49-F238E27FC236}">
                <a16:creationId xmlns:a16="http://schemas.microsoft.com/office/drawing/2014/main" id="{3705F7A0-9F02-4635-B2F0-D0AD4EC66266}"/>
              </a:ext>
            </a:extLst>
          </p:cNvPr>
          <p:cNvSpPr>
            <a:spLocks noGrp="1"/>
          </p:cNvSpPr>
          <p:nvPr>
            <p:ph type="sldNum" sz="quarter" idx="12"/>
          </p:nvPr>
        </p:nvSpPr>
        <p:spPr/>
        <p:txBody>
          <a:bodyPr/>
          <a:lstStyle/>
          <a:p>
            <a:fld id="{D1A12E6A-C85A-496C-95D0-8B82A2649983}" type="slidenum">
              <a:rPr lang="en-US" smtClean="0"/>
              <a:t>35</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14" t="18065" r="758" b="5129"/>
          <a:stretch/>
        </p:blipFill>
        <p:spPr>
          <a:xfrm>
            <a:off x="166255" y="1514333"/>
            <a:ext cx="8769927" cy="3875085"/>
          </a:xfrm>
          <a:prstGeom prst="rect">
            <a:avLst/>
          </a:prstGeom>
        </p:spPr>
      </p:pic>
      <p:sp>
        <p:nvSpPr>
          <p:cNvPr id="5" name="TextBox 4"/>
          <p:cNvSpPr txBox="1"/>
          <p:nvPr/>
        </p:nvSpPr>
        <p:spPr>
          <a:xfrm>
            <a:off x="581892" y="5617495"/>
            <a:ext cx="4281054"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Advanced Animal Search</a:t>
            </a:r>
          </a:p>
        </p:txBody>
      </p:sp>
    </p:spTree>
    <p:extLst>
      <p:ext uri="{BB962C8B-B14F-4D97-AF65-F5344CB8AC3E}">
        <p14:creationId xmlns:p14="http://schemas.microsoft.com/office/powerpoint/2010/main" val="3752049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A12E6A-C85A-496C-95D0-8B82A2649983}" type="slidenum">
              <a:rPr lang="en-US" smtClean="0"/>
              <a:t>36</a:t>
            </a:fld>
            <a:endParaRPr lang="en-US"/>
          </a:p>
        </p:txBody>
      </p:sp>
      <p:sp>
        <p:nvSpPr>
          <p:cNvPr id="3" name="Title 1">
            <a:extLst>
              <a:ext uri="{FF2B5EF4-FFF2-40B4-BE49-F238E27FC236}">
                <a16:creationId xmlns:a16="http://schemas.microsoft.com/office/drawing/2014/main" id="{CCF72FC7-6E8A-42D1-B649-2311D36FD3F5}"/>
              </a:ext>
            </a:extLst>
          </p:cNvPr>
          <p:cNvSpPr txBox="1">
            <a:spLocks/>
          </p:cNvSpPr>
          <p:nvPr/>
        </p:nvSpPr>
        <p:spPr>
          <a:xfrm>
            <a:off x="628650" y="614509"/>
            <a:ext cx="7886700" cy="8125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t>Reports—Woot </a:t>
            </a:r>
            <a:r>
              <a:rPr lang="en-US" dirty="0" err="1"/>
              <a:t>Woot</a:t>
            </a:r>
            <a:endParaRPr lang="en-US" dirty="0"/>
          </a:p>
        </p:txBody>
      </p:sp>
      <p:sp>
        <p:nvSpPr>
          <p:cNvPr id="4" name="TextBox 3"/>
          <p:cNvSpPr txBox="1"/>
          <p:nvPr/>
        </p:nvSpPr>
        <p:spPr>
          <a:xfrm>
            <a:off x="581892" y="5617495"/>
            <a:ext cx="4281054"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Transaction Reports</a:t>
            </a:r>
          </a:p>
        </p:txBody>
      </p:sp>
      <p:pic>
        <p:nvPicPr>
          <p:cNvPr id="5" name="Picture 4"/>
          <p:cNvPicPr>
            <a:picLocks noChangeAspect="1"/>
          </p:cNvPicPr>
          <p:nvPr/>
        </p:nvPicPr>
        <p:blipFill>
          <a:blip r:embed="rId3"/>
          <a:stretch>
            <a:fillRect/>
          </a:stretch>
        </p:blipFill>
        <p:spPr>
          <a:xfrm>
            <a:off x="450625" y="1274618"/>
            <a:ext cx="7440708" cy="1592997"/>
          </a:xfrm>
          <a:prstGeom prst="rect">
            <a:avLst/>
          </a:prstGeom>
        </p:spPr>
      </p:pic>
      <p:pic>
        <p:nvPicPr>
          <p:cNvPr id="6" name="Picture 5"/>
          <p:cNvPicPr>
            <a:picLocks noChangeAspect="1"/>
          </p:cNvPicPr>
          <p:nvPr/>
        </p:nvPicPr>
        <p:blipFill rotWithShape="1">
          <a:blip r:embed="rId4"/>
          <a:srcRect l="7627" t="22237" r="8797" b="9008"/>
          <a:stretch/>
        </p:blipFill>
        <p:spPr>
          <a:xfrm>
            <a:off x="450625" y="3033475"/>
            <a:ext cx="5228280" cy="2418159"/>
          </a:xfrm>
          <a:prstGeom prst="rect">
            <a:avLst/>
          </a:prstGeom>
        </p:spPr>
      </p:pic>
      <p:pic>
        <p:nvPicPr>
          <p:cNvPr id="3074" name="Picture 2" descr="Raising Cranes | International Crane Foundation">
            <a:extLst>
              <a:ext uri="{FF2B5EF4-FFF2-40B4-BE49-F238E27FC236}">
                <a16:creationId xmlns:a16="http://schemas.microsoft.com/office/drawing/2014/main" id="{DE04DC8E-4A95-4158-80FC-99C27B16EA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0184" y="3202191"/>
            <a:ext cx="2723191" cy="203976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561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Title 1">
            <a:extLst>
              <a:ext uri="{FF2B5EF4-FFF2-40B4-BE49-F238E27FC236}">
                <a16:creationId xmlns:a16="http://schemas.microsoft.com/office/drawing/2014/main" id="{4D7E69AD-B068-4CA6-B111-AB713E24BAB2}"/>
              </a:ext>
            </a:extLst>
          </p:cNvPr>
          <p:cNvSpPr>
            <a:spLocks noGrp="1"/>
          </p:cNvSpPr>
          <p:nvPr>
            <p:ph type="ctrTitle"/>
          </p:nvPr>
        </p:nvSpPr>
        <p:spPr>
          <a:xfrm>
            <a:off x="685800" y="706075"/>
            <a:ext cx="7772400" cy="2387600"/>
          </a:xfrm>
        </p:spPr>
        <p:txBody>
          <a:bodyPr/>
          <a:lstStyle/>
          <a:p>
            <a:r>
              <a:rPr lang="en-US" dirty="0"/>
              <a:t>Managing Eggs in ZIMS</a:t>
            </a:r>
          </a:p>
        </p:txBody>
      </p:sp>
      <p:sp>
        <p:nvSpPr>
          <p:cNvPr id="5" name="Subtitle 4">
            <a:extLst>
              <a:ext uri="{FF2B5EF4-FFF2-40B4-BE49-F238E27FC236}">
                <a16:creationId xmlns:a16="http://schemas.microsoft.com/office/drawing/2014/main" id="{FE54B55C-4006-4FF1-A843-A878AE95C459}"/>
              </a:ext>
            </a:extLst>
          </p:cNvPr>
          <p:cNvSpPr>
            <a:spLocks noGrp="1"/>
          </p:cNvSpPr>
          <p:nvPr>
            <p:ph type="subTitle" idx="1"/>
          </p:nvPr>
        </p:nvSpPr>
        <p:spPr>
          <a:xfrm>
            <a:off x="2955022" y="3574363"/>
            <a:ext cx="6858000" cy="1655762"/>
          </a:xfrm>
        </p:spPr>
        <p:txBody>
          <a:bodyPr>
            <a:normAutofit/>
          </a:bodyPr>
          <a:lstStyle/>
          <a:p>
            <a:r>
              <a:rPr lang="en-US" sz="3600" dirty="0"/>
              <a:t>Any Questions?</a:t>
            </a:r>
          </a:p>
        </p:txBody>
      </p:sp>
      <p:sp>
        <p:nvSpPr>
          <p:cNvPr id="7" name="Slide Number Placeholder 6"/>
          <p:cNvSpPr>
            <a:spLocks noGrp="1"/>
          </p:cNvSpPr>
          <p:nvPr>
            <p:ph type="sldNum" sz="quarter" idx="12"/>
          </p:nvPr>
        </p:nvSpPr>
        <p:spPr/>
        <p:txBody>
          <a:bodyPr/>
          <a:lstStyle/>
          <a:p>
            <a:fld id="{D1A12E6A-C85A-496C-95D0-8B82A2649983}" type="slidenum">
              <a:rPr lang="en-US" smtClean="0"/>
              <a:t>37</a:t>
            </a:fld>
            <a:endParaRPr lang="en-US"/>
          </a:p>
        </p:txBody>
      </p:sp>
      <p:pic>
        <p:nvPicPr>
          <p:cNvPr id="1026" name="Picture 2" descr="Image result for hatching tur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804" y="3287260"/>
            <a:ext cx="3490286" cy="344665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64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1F12-9902-42C0-A610-8C8FC69848D5}"/>
              </a:ext>
            </a:extLst>
          </p:cNvPr>
          <p:cNvSpPr>
            <a:spLocks noGrp="1"/>
          </p:cNvSpPr>
          <p:nvPr>
            <p:ph type="title"/>
          </p:nvPr>
        </p:nvSpPr>
        <p:spPr/>
        <p:txBody>
          <a:bodyPr/>
          <a:lstStyle/>
          <a:p>
            <a:r>
              <a:rPr lang="en-US" dirty="0"/>
              <a:t>Modes of Accession</a:t>
            </a:r>
          </a:p>
        </p:txBody>
      </p:sp>
      <p:sp>
        <p:nvSpPr>
          <p:cNvPr id="3" name="Content Placeholder 2">
            <a:extLst>
              <a:ext uri="{FF2B5EF4-FFF2-40B4-BE49-F238E27FC236}">
                <a16:creationId xmlns:a16="http://schemas.microsoft.com/office/drawing/2014/main" id="{FD10D712-BD2C-4FE2-9341-F65260406450}"/>
              </a:ext>
            </a:extLst>
          </p:cNvPr>
          <p:cNvSpPr>
            <a:spLocks noGrp="1"/>
          </p:cNvSpPr>
          <p:nvPr>
            <p:ph idx="1"/>
          </p:nvPr>
        </p:nvSpPr>
        <p:spPr>
          <a:xfrm>
            <a:off x="628650" y="1473287"/>
            <a:ext cx="7886700" cy="4351338"/>
          </a:xfrm>
        </p:spPr>
        <p:txBody>
          <a:bodyPr>
            <a:normAutofit fontScale="92500" lnSpcReduction="10000"/>
          </a:bodyPr>
          <a:lstStyle/>
          <a:p>
            <a:r>
              <a:rPr lang="en-US" dirty="0"/>
              <a:t>Egg and Group of Eggs</a:t>
            </a:r>
          </a:p>
          <a:p>
            <a:pPr lvl="1"/>
            <a:r>
              <a:rPr lang="en-US" dirty="0"/>
              <a:t>From Another Institution </a:t>
            </a:r>
          </a:p>
          <a:p>
            <a:pPr lvl="1"/>
            <a:r>
              <a:rPr lang="en-US" dirty="0"/>
              <a:t>Collected From Wild</a:t>
            </a:r>
          </a:p>
          <a:p>
            <a:pPr lvl="1"/>
            <a:r>
              <a:rPr lang="en-US" dirty="0"/>
              <a:t>Rescued</a:t>
            </a:r>
          </a:p>
          <a:p>
            <a:pPr lvl="1"/>
            <a:r>
              <a:rPr lang="en-US" dirty="0"/>
              <a:t>Appeared</a:t>
            </a:r>
          </a:p>
          <a:p>
            <a:pPr lvl="1"/>
            <a:r>
              <a:rPr lang="en-US" dirty="0"/>
              <a:t>From Lay</a:t>
            </a:r>
          </a:p>
          <a:p>
            <a:pPr lvl="1"/>
            <a:r>
              <a:rPr lang="en-US" dirty="0"/>
              <a:t>Splits</a:t>
            </a:r>
          </a:p>
          <a:p>
            <a:r>
              <a:rPr lang="en-US" dirty="0"/>
              <a:t>Egg Mass</a:t>
            </a:r>
          </a:p>
          <a:p>
            <a:pPr lvl="1"/>
            <a:r>
              <a:rPr lang="en-US" dirty="0"/>
              <a:t>From Another Institution</a:t>
            </a:r>
          </a:p>
          <a:p>
            <a:pPr lvl="1"/>
            <a:r>
              <a:rPr lang="en-US" dirty="0"/>
              <a:t>Collected From Wild</a:t>
            </a:r>
          </a:p>
          <a:p>
            <a:pPr lvl="1"/>
            <a:r>
              <a:rPr lang="en-US" dirty="0"/>
              <a:t>From Lay</a:t>
            </a:r>
          </a:p>
          <a:p>
            <a:pPr lvl="1"/>
            <a:r>
              <a:rPr lang="en-US" dirty="0"/>
              <a:t>Splits</a:t>
            </a:r>
          </a:p>
        </p:txBody>
      </p:sp>
      <p:sp>
        <p:nvSpPr>
          <p:cNvPr id="4" name="Slide Number Placeholder 3">
            <a:extLst>
              <a:ext uri="{FF2B5EF4-FFF2-40B4-BE49-F238E27FC236}">
                <a16:creationId xmlns:a16="http://schemas.microsoft.com/office/drawing/2014/main" id="{645E8C09-1388-4EE2-B533-E38FAF4E4FF4}"/>
              </a:ext>
            </a:extLst>
          </p:cNvPr>
          <p:cNvSpPr>
            <a:spLocks noGrp="1"/>
          </p:cNvSpPr>
          <p:nvPr>
            <p:ph type="sldNum" sz="quarter" idx="12"/>
          </p:nvPr>
        </p:nvSpPr>
        <p:spPr/>
        <p:txBody>
          <a:bodyPr/>
          <a:lstStyle/>
          <a:p>
            <a:fld id="{D1A12E6A-C85A-496C-95D0-8B82A2649983}" type="slidenum">
              <a:rPr lang="en-US" smtClean="0"/>
              <a:t>4</a:t>
            </a:fld>
            <a:endParaRPr lang="en-US"/>
          </a:p>
        </p:txBody>
      </p:sp>
      <p:sp>
        <p:nvSpPr>
          <p:cNvPr id="5" name="TextBox 4">
            <a:extLst>
              <a:ext uri="{FF2B5EF4-FFF2-40B4-BE49-F238E27FC236}">
                <a16:creationId xmlns:a16="http://schemas.microsoft.com/office/drawing/2014/main" id="{0F0801AE-F263-401C-A307-F32D80D345D7}"/>
              </a:ext>
            </a:extLst>
          </p:cNvPr>
          <p:cNvSpPr txBox="1"/>
          <p:nvPr/>
        </p:nvSpPr>
        <p:spPr>
          <a:xfrm>
            <a:off x="4649000" y="3429000"/>
            <a:ext cx="4404860" cy="2031325"/>
          </a:xfrm>
          <a:prstGeom prst="rect">
            <a:avLst/>
          </a:prstGeom>
          <a:solidFill>
            <a:schemeClr val="accent5">
              <a:lumMod val="40000"/>
              <a:lumOff val="60000"/>
            </a:schemeClr>
          </a:solidFill>
          <a:ln>
            <a:solidFill>
              <a:schemeClr val="tx1"/>
            </a:solidFill>
          </a:ln>
        </p:spPr>
        <p:txBody>
          <a:bodyPr wrap="none" rtlCol="0">
            <a:spAutoFit/>
          </a:bodyPr>
          <a:lstStyle/>
          <a:p>
            <a:r>
              <a:rPr lang="en-US" dirty="0"/>
              <a:t>NOTE: With accessioned wild collected eggs,</a:t>
            </a:r>
          </a:p>
          <a:p>
            <a:r>
              <a:rPr lang="en-US" dirty="0"/>
              <a:t>ZIMS does not record the hatch as a “Wild”</a:t>
            </a:r>
          </a:p>
          <a:p>
            <a:r>
              <a:rPr lang="en-US" dirty="0"/>
              <a:t>animal since it was a captive hatch. Be</a:t>
            </a:r>
          </a:p>
          <a:p>
            <a:r>
              <a:rPr lang="en-US" dirty="0"/>
              <a:t>aware that this can cause some challenges</a:t>
            </a:r>
          </a:p>
          <a:p>
            <a:r>
              <a:rPr lang="en-US" dirty="0"/>
              <a:t>with studbooks and founders and </a:t>
            </a:r>
          </a:p>
          <a:p>
            <a:r>
              <a:rPr lang="en-US" dirty="0"/>
              <a:t>interpretation of the Population Overview </a:t>
            </a:r>
          </a:p>
          <a:p>
            <a:r>
              <a:rPr lang="en-US" dirty="0"/>
              <a:t>Report regarding “Wild” origins. </a:t>
            </a:r>
          </a:p>
        </p:txBody>
      </p:sp>
      <p:pic>
        <p:nvPicPr>
          <p:cNvPr id="1028" name="Picture 4" descr="Canada Goose Species Profile, Alaska Department of Fish and Game">
            <a:extLst>
              <a:ext uri="{FF2B5EF4-FFF2-40B4-BE49-F238E27FC236}">
                <a16:creationId xmlns:a16="http://schemas.microsoft.com/office/drawing/2014/main" id="{10BB8A2A-5369-4E65-AFB0-54CC1C95E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784" y="1397675"/>
            <a:ext cx="2987524" cy="192529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19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DF47-C8BE-40CD-8087-E86F074CFE5E}"/>
              </a:ext>
            </a:extLst>
          </p:cNvPr>
          <p:cNvSpPr>
            <a:spLocks noGrp="1"/>
          </p:cNvSpPr>
          <p:nvPr>
            <p:ph type="title"/>
          </p:nvPr>
        </p:nvSpPr>
        <p:spPr/>
        <p:txBody>
          <a:bodyPr/>
          <a:lstStyle/>
          <a:p>
            <a:r>
              <a:rPr lang="en-US" dirty="0"/>
              <a:t>Modes of Disposition</a:t>
            </a:r>
          </a:p>
        </p:txBody>
      </p:sp>
      <p:sp>
        <p:nvSpPr>
          <p:cNvPr id="3" name="Content Placeholder 2">
            <a:extLst>
              <a:ext uri="{FF2B5EF4-FFF2-40B4-BE49-F238E27FC236}">
                <a16:creationId xmlns:a16="http://schemas.microsoft.com/office/drawing/2014/main" id="{759BB09C-E085-4360-B26D-585F7A3F26C1}"/>
              </a:ext>
            </a:extLst>
          </p:cNvPr>
          <p:cNvSpPr>
            <a:spLocks noGrp="1"/>
          </p:cNvSpPr>
          <p:nvPr>
            <p:ph idx="1"/>
          </p:nvPr>
        </p:nvSpPr>
        <p:spPr/>
        <p:txBody>
          <a:bodyPr>
            <a:normAutofit fontScale="77500" lnSpcReduction="20000"/>
          </a:bodyPr>
          <a:lstStyle/>
          <a:p>
            <a:r>
              <a:rPr lang="en-US" dirty="0"/>
              <a:t>Death (prior to Hatch Event)</a:t>
            </a:r>
          </a:p>
          <a:p>
            <a:pPr lvl="1"/>
            <a:r>
              <a:rPr lang="en-US" dirty="0"/>
              <a:t>Identify Early, Mid or Late Term</a:t>
            </a:r>
          </a:p>
          <a:p>
            <a:pPr lvl="1"/>
            <a:r>
              <a:rPr lang="en-US" dirty="0"/>
              <a:t>Entity remains Egg or Group of Eggs/Egg Mass</a:t>
            </a:r>
          </a:p>
          <a:p>
            <a:r>
              <a:rPr lang="en-US" dirty="0"/>
              <a:t>Disposal</a:t>
            </a:r>
          </a:p>
          <a:p>
            <a:pPr lvl="1"/>
            <a:r>
              <a:rPr lang="en-US" dirty="0"/>
              <a:t>Egg is Infertile</a:t>
            </a:r>
          </a:p>
          <a:p>
            <a:pPr lvl="1"/>
            <a:r>
              <a:rPr lang="en-US" dirty="0"/>
              <a:t>You do not want a fertile egg to hatch</a:t>
            </a:r>
          </a:p>
          <a:p>
            <a:pPr lvl="1"/>
            <a:r>
              <a:rPr lang="en-US" dirty="0"/>
              <a:t>Entity remains Egg or Groups of Eggs/Egg Mass</a:t>
            </a:r>
          </a:p>
          <a:p>
            <a:r>
              <a:rPr lang="en-US" dirty="0"/>
              <a:t>Hatch</a:t>
            </a:r>
          </a:p>
          <a:p>
            <a:pPr lvl="1"/>
            <a:r>
              <a:rPr lang="en-US" dirty="0"/>
              <a:t>Success!</a:t>
            </a:r>
          </a:p>
          <a:p>
            <a:pPr lvl="1"/>
            <a:r>
              <a:rPr lang="en-US" dirty="0"/>
              <a:t>Entity becomes Individual or Group of Animals</a:t>
            </a:r>
          </a:p>
          <a:p>
            <a:r>
              <a:rPr lang="en-US" dirty="0"/>
              <a:t>Disposition</a:t>
            </a:r>
          </a:p>
          <a:p>
            <a:pPr lvl="1"/>
            <a:r>
              <a:rPr lang="en-US" dirty="0"/>
              <a:t>Missing</a:t>
            </a:r>
          </a:p>
          <a:p>
            <a:pPr lvl="1"/>
            <a:r>
              <a:rPr lang="en-US" dirty="0"/>
              <a:t>Release to Wild</a:t>
            </a:r>
          </a:p>
          <a:p>
            <a:pPr lvl="1"/>
            <a:r>
              <a:rPr lang="en-US" dirty="0"/>
              <a:t>To Another Institution</a:t>
            </a:r>
          </a:p>
          <a:p>
            <a:pPr lvl="1"/>
            <a:r>
              <a:rPr lang="en-US" dirty="0"/>
              <a:t>Merges </a:t>
            </a:r>
          </a:p>
        </p:txBody>
      </p:sp>
      <p:sp>
        <p:nvSpPr>
          <p:cNvPr id="4" name="Slide Number Placeholder 3">
            <a:extLst>
              <a:ext uri="{FF2B5EF4-FFF2-40B4-BE49-F238E27FC236}">
                <a16:creationId xmlns:a16="http://schemas.microsoft.com/office/drawing/2014/main" id="{709A0D6E-9DAD-4C7C-A0F5-5F051EC76B3E}"/>
              </a:ext>
            </a:extLst>
          </p:cNvPr>
          <p:cNvSpPr>
            <a:spLocks noGrp="1"/>
          </p:cNvSpPr>
          <p:nvPr>
            <p:ph type="sldNum" sz="quarter" idx="12"/>
          </p:nvPr>
        </p:nvSpPr>
        <p:spPr/>
        <p:txBody>
          <a:bodyPr/>
          <a:lstStyle/>
          <a:p>
            <a:fld id="{D1A12E6A-C85A-496C-95D0-8B82A2649983}" type="slidenum">
              <a:rPr lang="en-US" smtClean="0"/>
              <a:t>5</a:t>
            </a:fld>
            <a:endParaRPr lang="en-US"/>
          </a:p>
        </p:txBody>
      </p:sp>
      <p:pic>
        <p:nvPicPr>
          <p:cNvPr id="1026" name="Picture 2" descr="10 Masterfully Painted Eggs, Straight From Birds">
            <a:extLst>
              <a:ext uri="{FF2B5EF4-FFF2-40B4-BE49-F238E27FC236}">
                <a16:creationId xmlns:a16="http://schemas.microsoft.com/office/drawing/2014/main" id="{B014E1B7-0956-45DA-B0E5-158D4407C9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24" r="36881"/>
          <a:stretch/>
        </p:blipFill>
        <p:spPr bwMode="auto">
          <a:xfrm>
            <a:off x="6681457" y="1027907"/>
            <a:ext cx="2154725" cy="28448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418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8911-71DC-49F0-84E3-F77A02271786}"/>
              </a:ext>
            </a:extLst>
          </p:cNvPr>
          <p:cNvSpPr>
            <a:spLocks noGrp="1"/>
          </p:cNvSpPr>
          <p:nvPr>
            <p:ph type="title"/>
          </p:nvPr>
        </p:nvSpPr>
        <p:spPr>
          <a:xfrm>
            <a:off x="695238" y="323181"/>
            <a:ext cx="7886700" cy="1325563"/>
          </a:xfrm>
        </p:spPr>
        <p:txBody>
          <a:bodyPr/>
          <a:lstStyle/>
          <a:p>
            <a:r>
              <a:rPr lang="en-US" dirty="0"/>
              <a:t>Recording a Single Egg</a:t>
            </a:r>
          </a:p>
        </p:txBody>
      </p:sp>
      <p:sp>
        <p:nvSpPr>
          <p:cNvPr id="3" name="Slide Number Placeholder 2">
            <a:extLst>
              <a:ext uri="{FF2B5EF4-FFF2-40B4-BE49-F238E27FC236}">
                <a16:creationId xmlns:a16="http://schemas.microsoft.com/office/drawing/2014/main" id="{D9190097-241E-4364-BA75-BCA69809B9B0}"/>
              </a:ext>
            </a:extLst>
          </p:cNvPr>
          <p:cNvSpPr>
            <a:spLocks noGrp="1"/>
          </p:cNvSpPr>
          <p:nvPr>
            <p:ph type="sldNum" sz="quarter" idx="12"/>
          </p:nvPr>
        </p:nvSpPr>
        <p:spPr/>
        <p:txBody>
          <a:bodyPr/>
          <a:lstStyle/>
          <a:p>
            <a:fld id="{D1A12E6A-C85A-496C-95D0-8B82A2649983}" type="slidenum">
              <a:rPr lang="en-US" smtClean="0"/>
              <a:t>6</a:t>
            </a:fld>
            <a:endParaRPr lang="en-US"/>
          </a:p>
        </p:txBody>
      </p:sp>
      <p:pic>
        <p:nvPicPr>
          <p:cNvPr id="1026" name="Picture 2" descr="Sun parakeet - Wikipedia">
            <a:extLst>
              <a:ext uri="{FF2B5EF4-FFF2-40B4-BE49-F238E27FC236}">
                <a16:creationId xmlns:a16="http://schemas.microsoft.com/office/drawing/2014/main" id="{F78EF5C6-2D2F-4296-8DFE-ACDF82A29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676" y="1507036"/>
            <a:ext cx="2583262" cy="388433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A06FCCC-11DD-4EB3-93EB-07A0404D9315}"/>
              </a:ext>
            </a:extLst>
          </p:cNvPr>
          <p:cNvPicPr>
            <a:picLocks noChangeAspect="1"/>
          </p:cNvPicPr>
          <p:nvPr/>
        </p:nvPicPr>
        <p:blipFill>
          <a:blip r:embed="rId4"/>
          <a:stretch>
            <a:fillRect/>
          </a:stretch>
        </p:blipFill>
        <p:spPr>
          <a:xfrm>
            <a:off x="218850" y="1363116"/>
            <a:ext cx="5393386" cy="5188239"/>
          </a:xfrm>
          <a:prstGeom prst="rect">
            <a:avLst/>
          </a:prstGeom>
          <a:ln>
            <a:solidFill>
              <a:schemeClr val="tx1"/>
            </a:solidFill>
          </a:ln>
        </p:spPr>
      </p:pic>
    </p:spTree>
    <p:extLst>
      <p:ext uri="{BB962C8B-B14F-4D97-AF65-F5344CB8AC3E}">
        <p14:creationId xmlns:p14="http://schemas.microsoft.com/office/powerpoint/2010/main" val="680403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751B7C-61FA-468E-A2E6-70C4855E50F9}"/>
              </a:ext>
            </a:extLst>
          </p:cNvPr>
          <p:cNvSpPr>
            <a:spLocks noGrp="1"/>
          </p:cNvSpPr>
          <p:nvPr>
            <p:ph type="title"/>
          </p:nvPr>
        </p:nvSpPr>
        <p:spPr/>
        <p:txBody>
          <a:bodyPr/>
          <a:lstStyle/>
          <a:p>
            <a:r>
              <a:rPr lang="en-US" dirty="0"/>
              <a:t>From the Dam Record</a:t>
            </a:r>
          </a:p>
        </p:txBody>
      </p:sp>
      <p:sp>
        <p:nvSpPr>
          <p:cNvPr id="3" name="Slide Number Placeholder 2">
            <a:extLst>
              <a:ext uri="{FF2B5EF4-FFF2-40B4-BE49-F238E27FC236}">
                <a16:creationId xmlns:a16="http://schemas.microsoft.com/office/drawing/2014/main" id="{324FB4C0-D4D5-4376-A58C-8566B074E214}"/>
              </a:ext>
            </a:extLst>
          </p:cNvPr>
          <p:cNvSpPr>
            <a:spLocks noGrp="1"/>
          </p:cNvSpPr>
          <p:nvPr>
            <p:ph type="sldNum" sz="quarter" idx="12"/>
          </p:nvPr>
        </p:nvSpPr>
        <p:spPr/>
        <p:txBody>
          <a:bodyPr/>
          <a:lstStyle/>
          <a:p>
            <a:fld id="{D1A12E6A-C85A-496C-95D0-8B82A2649983}" type="slidenum">
              <a:rPr lang="en-US" smtClean="0"/>
              <a:t>7</a:t>
            </a:fld>
            <a:endParaRPr lang="en-US"/>
          </a:p>
        </p:txBody>
      </p:sp>
      <p:pic>
        <p:nvPicPr>
          <p:cNvPr id="5" name="Picture 4">
            <a:extLst>
              <a:ext uri="{FF2B5EF4-FFF2-40B4-BE49-F238E27FC236}">
                <a16:creationId xmlns:a16="http://schemas.microsoft.com/office/drawing/2014/main" id="{B2B6DCF4-21DC-40AA-9534-A3F59927EADF}"/>
              </a:ext>
            </a:extLst>
          </p:cNvPr>
          <p:cNvPicPr>
            <a:picLocks noChangeAspect="1"/>
          </p:cNvPicPr>
          <p:nvPr/>
        </p:nvPicPr>
        <p:blipFill>
          <a:blip r:embed="rId3"/>
          <a:stretch>
            <a:fillRect/>
          </a:stretch>
        </p:blipFill>
        <p:spPr>
          <a:xfrm>
            <a:off x="376663" y="3327269"/>
            <a:ext cx="2619048" cy="2552381"/>
          </a:xfrm>
          <a:prstGeom prst="rect">
            <a:avLst/>
          </a:prstGeom>
          <a:ln>
            <a:solidFill>
              <a:schemeClr val="tx1"/>
            </a:solidFill>
          </a:ln>
        </p:spPr>
      </p:pic>
      <p:pic>
        <p:nvPicPr>
          <p:cNvPr id="6" name="Picture 5">
            <a:extLst>
              <a:ext uri="{FF2B5EF4-FFF2-40B4-BE49-F238E27FC236}">
                <a16:creationId xmlns:a16="http://schemas.microsoft.com/office/drawing/2014/main" id="{A53B64B1-42A8-4CBA-A973-04C16D432F92}"/>
              </a:ext>
            </a:extLst>
          </p:cNvPr>
          <p:cNvPicPr>
            <a:picLocks noChangeAspect="1"/>
          </p:cNvPicPr>
          <p:nvPr/>
        </p:nvPicPr>
        <p:blipFill>
          <a:blip r:embed="rId4"/>
          <a:stretch>
            <a:fillRect/>
          </a:stretch>
        </p:blipFill>
        <p:spPr>
          <a:xfrm>
            <a:off x="3267459" y="1756212"/>
            <a:ext cx="5426104" cy="5008711"/>
          </a:xfrm>
          <a:prstGeom prst="rect">
            <a:avLst/>
          </a:prstGeom>
        </p:spPr>
      </p:pic>
    </p:spTree>
    <p:extLst>
      <p:ext uri="{BB962C8B-B14F-4D97-AF65-F5344CB8AC3E}">
        <p14:creationId xmlns:p14="http://schemas.microsoft.com/office/powerpoint/2010/main" val="181549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E68F-4EBE-4F8F-8392-4708EFC87FA8}"/>
              </a:ext>
            </a:extLst>
          </p:cNvPr>
          <p:cNvSpPr>
            <a:spLocks noGrp="1"/>
          </p:cNvSpPr>
          <p:nvPr>
            <p:ph type="title"/>
          </p:nvPr>
        </p:nvSpPr>
        <p:spPr/>
        <p:txBody>
          <a:bodyPr/>
          <a:lstStyle/>
          <a:p>
            <a:r>
              <a:rPr lang="en-US" dirty="0"/>
              <a:t>Infertile/No Sire Eggs</a:t>
            </a:r>
          </a:p>
        </p:txBody>
      </p:sp>
      <p:sp>
        <p:nvSpPr>
          <p:cNvPr id="3" name="Slide Number Placeholder 2">
            <a:extLst>
              <a:ext uri="{FF2B5EF4-FFF2-40B4-BE49-F238E27FC236}">
                <a16:creationId xmlns:a16="http://schemas.microsoft.com/office/drawing/2014/main" id="{742F3CA1-E88B-4FE5-8815-E2730F797093}"/>
              </a:ext>
            </a:extLst>
          </p:cNvPr>
          <p:cNvSpPr>
            <a:spLocks noGrp="1"/>
          </p:cNvSpPr>
          <p:nvPr>
            <p:ph type="sldNum" sz="quarter" idx="12"/>
          </p:nvPr>
        </p:nvSpPr>
        <p:spPr/>
        <p:txBody>
          <a:bodyPr/>
          <a:lstStyle/>
          <a:p>
            <a:fld id="{D1A12E6A-C85A-496C-95D0-8B82A2649983}" type="slidenum">
              <a:rPr lang="en-US" smtClean="0"/>
              <a:t>8</a:t>
            </a:fld>
            <a:endParaRPr lang="en-US"/>
          </a:p>
        </p:txBody>
      </p:sp>
      <p:pic>
        <p:nvPicPr>
          <p:cNvPr id="4" name="Picture 3">
            <a:extLst>
              <a:ext uri="{FF2B5EF4-FFF2-40B4-BE49-F238E27FC236}">
                <a16:creationId xmlns:a16="http://schemas.microsoft.com/office/drawing/2014/main" id="{C5949D5D-269D-47FF-8CB1-8A42CE5C60B8}"/>
              </a:ext>
            </a:extLst>
          </p:cNvPr>
          <p:cNvPicPr>
            <a:picLocks noChangeAspect="1"/>
          </p:cNvPicPr>
          <p:nvPr/>
        </p:nvPicPr>
        <p:blipFill>
          <a:blip r:embed="rId3"/>
          <a:stretch>
            <a:fillRect/>
          </a:stretch>
        </p:blipFill>
        <p:spPr>
          <a:xfrm>
            <a:off x="351990" y="1431377"/>
            <a:ext cx="4622679" cy="1803782"/>
          </a:xfrm>
          <a:prstGeom prst="rect">
            <a:avLst/>
          </a:prstGeom>
          <a:ln>
            <a:solidFill>
              <a:schemeClr val="tx1"/>
            </a:solidFill>
          </a:ln>
        </p:spPr>
      </p:pic>
      <p:pic>
        <p:nvPicPr>
          <p:cNvPr id="5" name="Picture 4">
            <a:extLst>
              <a:ext uri="{FF2B5EF4-FFF2-40B4-BE49-F238E27FC236}">
                <a16:creationId xmlns:a16="http://schemas.microsoft.com/office/drawing/2014/main" id="{FB530C60-88E8-4A1D-B42A-2A75F68AA63A}"/>
              </a:ext>
            </a:extLst>
          </p:cNvPr>
          <p:cNvPicPr>
            <a:picLocks noChangeAspect="1"/>
          </p:cNvPicPr>
          <p:nvPr/>
        </p:nvPicPr>
        <p:blipFill>
          <a:blip r:embed="rId4"/>
          <a:stretch>
            <a:fillRect/>
          </a:stretch>
        </p:blipFill>
        <p:spPr>
          <a:xfrm>
            <a:off x="351991" y="3319709"/>
            <a:ext cx="4622680" cy="1537041"/>
          </a:xfrm>
          <a:prstGeom prst="rect">
            <a:avLst/>
          </a:prstGeom>
        </p:spPr>
      </p:pic>
      <p:pic>
        <p:nvPicPr>
          <p:cNvPr id="6" name="Picture 5">
            <a:extLst>
              <a:ext uri="{FF2B5EF4-FFF2-40B4-BE49-F238E27FC236}">
                <a16:creationId xmlns:a16="http://schemas.microsoft.com/office/drawing/2014/main" id="{3176D7B2-BAB0-4CB9-8B15-2D3C42A76932}"/>
              </a:ext>
            </a:extLst>
          </p:cNvPr>
          <p:cNvPicPr>
            <a:picLocks noChangeAspect="1"/>
          </p:cNvPicPr>
          <p:nvPr/>
        </p:nvPicPr>
        <p:blipFill>
          <a:blip r:embed="rId5"/>
          <a:stretch>
            <a:fillRect/>
          </a:stretch>
        </p:blipFill>
        <p:spPr>
          <a:xfrm>
            <a:off x="351990" y="4941300"/>
            <a:ext cx="4622679" cy="1574503"/>
          </a:xfrm>
          <a:prstGeom prst="rect">
            <a:avLst/>
          </a:prstGeom>
        </p:spPr>
      </p:pic>
      <p:sp>
        <p:nvSpPr>
          <p:cNvPr id="7" name="TextBox 6">
            <a:extLst>
              <a:ext uri="{FF2B5EF4-FFF2-40B4-BE49-F238E27FC236}">
                <a16:creationId xmlns:a16="http://schemas.microsoft.com/office/drawing/2014/main" id="{333E1A4A-2B73-47AB-A0B8-776F719F6A7C}"/>
              </a:ext>
            </a:extLst>
          </p:cNvPr>
          <p:cNvSpPr txBox="1"/>
          <p:nvPr/>
        </p:nvSpPr>
        <p:spPr>
          <a:xfrm>
            <a:off x="5052415" y="2274838"/>
            <a:ext cx="3419526" cy="1938992"/>
          </a:xfrm>
          <a:prstGeom prst="rect">
            <a:avLst/>
          </a:prstGeom>
          <a:solidFill>
            <a:schemeClr val="accent1">
              <a:lumMod val="60000"/>
              <a:lumOff val="40000"/>
            </a:schemeClr>
          </a:solidFill>
          <a:ln>
            <a:solidFill>
              <a:schemeClr val="tx1"/>
            </a:solidFill>
          </a:ln>
        </p:spPr>
        <p:txBody>
          <a:bodyPr wrap="none" rtlCol="0">
            <a:spAutoFit/>
          </a:bodyPr>
          <a:lstStyle/>
          <a:p>
            <a:r>
              <a:rPr lang="en-US" sz="2000" dirty="0"/>
              <a:t>1.Record Sire as Undetermined</a:t>
            </a:r>
          </a:p>
          <a:p>
            <a:r>
              <a:rPr lang="en-US" sz="2000" dirty="0"/>
              <a:t>2.Save</a:t>
            </a:r>
          </a:p>
          <a:p>
            <a:r>
              <a:rPr lang="en-US" sz="2000" dirty="0"/>
              <a:t>3.Select Actions &gt; Edit Parents</a:t>
            </a:r>
          </a:p>
          <a:p>
            <a:r>
              <a:rPr lang="en-US" sz="2000" dirty="0"/>
              <a:t>4.Remove the Undetermined</a:t>
            </a:r>
          </a:p>
          <a:p>
            <a:r>
              <a:rPr lang="en-US" sz="2000" dirty="0"/>
              <a:t>Sire (single left click!)</a:t>
            </a:r>
          </a:p>
          <a:p>
            <a:r>
              <a:rPr lang="en-US" sz="2000" dirty="0"/>
              <a:t>5.Save</a:t>
            </a:r>
          </a:p>
        </p:txBody>
      </p:sp>
    </p:spTree>
    <p:extLst>
      <p:ext uri="{BB962C8B-B14F-4D97-AF65-F5344CB8AC3E}">
        <p14:creationId xmlns:p14="http://schemas.microsoft.com/office/powerpoint/2010/main" val="650620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214CA-17AE-4E22-B082-89E5719E5609}"/>
              </a:ext>
            </a:extLst>
          </p:cNvPr>
          <p:cNvSpPr>
            <a:spLocks noGrp="1"/>
          </p:cNvSpPr>
          <p:nvPr>
            <p:ph type="title"/>
          </p:nvPr>
        </p:nvSpPr>
        <p:spPr/>
        <p:txBody>
          <a:bodyPr/>
          <a:lstStyle/>
          <a:p>
            <a:r>
              <a:rPr lang="en-US" dirty="0"/>
              <a:t>Recording a Clutch</a:t>
            </a:r>
          </a:p>
        </p:txBody>
      </p:sp>
      <p:sp>
        <p:nvSpPr>
          <p:cNvPr id="3" name="Slide Number Placeholder 2">
            <a:extLst>
              <a:ext uri="{FF2B5EF4-FFF2-40B4-BE49-F238E27FC236}">
                <a16:creationId xmlns:a16="http://schemas.microsoft.com/office/drawing/2014/main" id="{F18A22CE-4863-46EE-A129-453D5602BBF9}"/>
              </a:ext>
            </a:extLst>
          </p:cNvPr>
          <p:cNvSpPr>
            <a:spLocks noGrp="1"/>
          </p:cNvSpPr>
          <p:nvPr>
            <p:ph type="sldNum" sz="quarter" idx="12"/>
          </p:nvPr>
        </p:nvSpPr>
        <p:spPr/>
        <p:txBody>
          <a:bodyPr/>
          <a:lstStyle/>
          <a:p>
            <a:fld id="{D1A12E6A-C85A-496C-95D0-8B82A2649983}" type="slidenum">
              <a:rPr lang="en-US" smtClean="0"/>
              <a:t>9</a:t>
            </a:fld>
            <a:endParaRPr lang="en-US"/>
          </a:p>
        </p:txBody>
      </p:sp>
      <p:pic>
        <p:nvPicPr>
          <p:cNvPr id="5" name="Picture 4">
            <a:extLst>
              <a:ext uri="{FF2B5EF4-FFF2-40B4-BE49-F238E27FC236}">
                <a16:creationId xmlns:a16="http://schemas.microsoft.com/office/drawing/2014/main" id="{6BE26DA3-0A55-4BB2-9D0C-D7EADFA0FCA0}"/>
              </a:ext>
            </a:extLst>
          </p:cNvPr>
          <p:cNvPicPr>
            <a:picLocks noChangeAspect="1"/>
          </p:cNvPicPr>
          <p:nvPr/>
        </p:nvPicPr>
        <p:blipFill>
          <a:blip r:embed="rId3"/>
          <a:stretch>
            <a:fillRect/>
          </a:stretch>
        </p:blipFill>
        <p:spPr>
          <a:xfrm>
            <a:off x="523023" y="1452926"/>
            <a:ext cx="7555575" cy="3952147"/>
          </a:xfrm>
          <a:prstGeom prst="rect">
            <a:avLst/>
          </a:prstGeom>
          <a:ln>
            <a:solidFill>
              <a:schemeClr val="tx1"/>
            </a:solidFill>
          </a:ln>
        </p:spPr>
      </p:pic>
    </p:spTree>
    <p:extLst>
      <p:ext uri="{BB962C8B-B14F-4D97-AF65-F5344CB8AC3E}">
        <p14:creationId xmlns:p14="http://schemas.microsoft.com/office/powerpoint/2010/main" val="1017772120"/>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 xsi:nil="true"/>
    <Review xmlns="00558959-21e2-49b6-8bc1-d46e8fb3ce16">None needed</Review>
    <Community_x0020_Author_x0020__x007c__x0020_Editor xmlns="00558959-21e2-49b6-8bc1-d46e8fb3ce16">
      <UserInfo>
        <DisplayName/>
        <AccountId xsi:nil="true"/>
        <AccountType/>
      </UserInfo>
    </Community_x0020_Author_x0020__x007c__x0020_Editor>
    <PublishingExpirationDate xmlns="http://schemas.microsoft.com/sharepoint/v3" xsi:nil="true"/>
    <PublishingStartDate xmlns="http://schemas.microsoft.com/sharepoint/v3" xsi:nil="true"/>
    <Permalink xmlns="00558959-21e2-49b6-8bc1-d46e8fb3ce16">
      <Url xsi:nil="true"/>
      <Description xsi:nil="true"/>
    </Permalink>
    <Best_x0020_Practices xmlns="00558959-21e2-49b6-8bc1-d46e8fb3ce16">false</Best_x0020_Practices>
  </documentManagement>
</p:properties>
</file>

<file path=customXml/itemProps1.xml><?xml version="1.0" encoding="utf-8"?>
<ds:datastoreItem xmlns:ds="http://schemas.openxmlformats.org/officeDocument/2006/customXml" ds:itemID="{0A8F300A-FED0-4AC8-8985-550AEF616E92}"/>
</file>

<file path=customXml/itemProps2.xml><?xml version="1.0" encoding="utf-8"?>
<ds:datastoreItem xmlns:ds="http://schemas.openxmlformats.org/officeDocument/2006/customXml" ds:itemID="{8BE5BD25-2C4F-4FF1-83C9-C2DDB45337A4}"/>
</file>

<file path=customXml/itemProps3.xml><?xml version="1.0" encoding="utf-8"?>
<ds:datastoreItem xmlns:ds="http://schemas.openxmlformats.org/officeDocument/2006/customXml" ds:itemID="{DBC24CC1-C65E-4A50-9B3F-6E54E7AF8F89}"/>
</file>

<file path=docProps/app.xml><?xml version="1.0" encoding="utf-8"?>
<Properties xmlns="http://schemas.openxmlformats.org/officeDocument/2006/extended-properties" xmlns:vt="http://schemas.openxmlformats.org/officeDocument/2006/docPropsVTypes">
  <Template/>
  <TotalTime>5846</TotalTime>
  <Words>3939</Words>
  <Application>Microsoft Office PowerPoint</Application>
  <PresentationFormat>On-screen Show (4:3)</PresentationFormat>
  <Paragraphs>295</Paragraphs>
  <Slides>37</Slides>
  <Notes>37</Notes>
  <HiddenSlides>0</HiddenSlides>
  <MMClips>0</MMClips>
  <ScaleCrop>false</ScaleCrop>
  <HeadingPairs>
    <vt:vector size="6" baseType="variant">
      <vt:variant>
        <vt:lpstr>Fonts Used</vt:lpstr>
      </vt:variant>
      <vt:variant>
        <vt:i4>3</vt:i4>
      </vt:variant>
      <vt:variant>
        <vt:lpstr>Theme</vt:lpstr>
      </vt:variant>
      <vt:variant>
        <vt:i4>16</vt:i4>
      </vt:variant>
      <vt:variant>
        <vt:lpstr>Slide Titles</vt:lpstr>
      </vt:variant>
      <vt:variant>
        <vt:i4>37</vt:i4>
      </vt:variant>
    </vt:vector>
  </HeadingPairs>
  <TitlesOfParts>
    <vt:vector size="56" baseType="lpstr">
      <vt:lpstr>Arial</vt:lpstr>
      <vt:lpstr>Calibri</vt:lpstr>
      <vt:lpstr>Times New Roman</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Managing Eggs in ZIMS</vt:lpstr>
      <vt:lpstr>Welcome Deanna!</vt:lpstr>
      <vt:lpstr>Egg Entities</vt:lpstr>
      <vt:lpstr>Modes of Accession</vt:lpstr>
      <vt:lpstr>Modes of Disposition</vt:lpstr>
      <vt:lpstr>Recording a Single Egg</vt:lpstr>
      <vt:lpstr>From the Dam Record</vt:lpstr>
      <vt:lpstr>Infertile/No Sire Eggs</vt:lpstr>
      <vt:lpstr>Recording a Clutch</vt:lpstr>
      <vt:lpstr>Clutch/Nest ID Display</vt:lpstr>
      <vt:lpstr>Incubation</vt:lpstr>
      <vt:lpstr>Incubator Organization</vt:lpstr>
      <vt:lpstr>Fertility</vt:lpstr>
      <vt:lpstr>Egg ID</vt:lpstr>
      <vt:lpstr>Recording a Hatch</vt:lpstr>
      <vt:lpstr>Recording a Death</vt:lpstr>
      <vt:lpstr>Recording a Disposal</vt:lpstr>
      <vt:lpstr>Group of Eggs</vt:lpstr>
      <vt:lpstr>Group of Eggs - Splits &amp; Merges</vt:lpstr>
      <vt:lpstr>Hatching a Group of Eggs</vt:lpstr>
      <vt:lpstr>Scenario A: The eggs hatch on the same day. You do not want to record information on any that died in shell or were infertile.</vt:lpstr>
      <vt:lpstr>Scenario A continued </vt:lpstr>
      <vt:lpstr>Scenario B: The eggs hatched on different days but you don’t want to associate a specific hatch date with a specific animal. You do not want to record any information on any that died in shell or were infertile.</vt:lpstr>
      <vt:lpstr> Scenario B continued</vt:lpstr>
      <vt:lpstr>Scenario C: For either of the two previous scenarios you DO want to capture any infertile or dead in shell eggs.</vt:lpstr>
      <vt:lpstr> Scenario C continued</vt:lpstr>
      <vt:lpstr> Scenario D: You want to record hatches as they happen and dead in shell or infertile as they are found, even after the clutch is done hatching</vt:lpstr>
      <vt:lpstr> Scenario D continued</vt:lpstr>
      <vt:lpstr> Scenario D continued</vt:lpstr>
      <vt:lpstr> Scenario D continued</vt:lpstr>
      <vt:lpstr>Egg Mass</vt:lpstr>
      <vt:lpstr>Eggs in Reports</vt:lpstr>
      <vt:lpstr>More on the Calgary Zoo &amp; Eggs!</vt:lpstr>
      <vt:lpstr>Egg/Chick Search</vt:lpstr>
      <vt:lpstr>Reports—Woot Woot</vt:lpstr>
      <vt:lpstr>PowerPoint Presentation</vt:lpstr>
      <vt:lpstr>Managing Eggs in ZIMS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Adrienne Miller</cp:lastModifiedBy>
  <cp:revision>163</cp:revision>
  <cp:lastPrinted>2018-01-25T17:41:21Z</cp:lastPrinted>
  <dcterms:created xsi:type="dcterms:W3CDTF">2016-07-26T18:48:10Z</dcterms:created>
  <dcterms:modified xsi:type="dcterms:W3CDTF">2020-09-15T16:40:53Z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ies>
</file>