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98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customXml/itemProps2.xml" ContentType="application/vnd.openxmlformats-officedocument.customXmlPropertie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customXml/itemProps1.xml" ContentType="application/vnd.openxmlformats-officedocument.customXmlPropertie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9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Default Extension="rels" ContentType="application/vnd.openxmlformats-package.relationships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4" r:id="rId2"/>
    <p:sldMasterId id="2147483704" r:id="rId3"/>
    <p:sldMasterId id="2147483714" r:id="rId4"/>
    <p:sldMasterId id="2147483724" r:id="rId5"/>
    <p:sldMasterId id="2147483734" r:id="rId6"/>
    <p:sldMasterId id="2147483744" r:id="rId7"/>
    <p:sldMasterId id="2147483764" r:id="rId8"/>
    <p:sldMasterId id="2147483754" r:id="rId9"/>
    <p:sldMasterId id="2147483774" r:id="rId10"/>
    <p:sldMasterId id="2147483784" r:id="rId11"/>
    <p:sldMasterId id="2147483794" r:id="rId12"/>
    <p:sldMasterId id="2147483814" r:id="rId13"/>
    <p:sldMasterId id="2147483804" r:id="rId14"/>
    <p:sldMasterId id="2147483834" r:id="rId15"/>
    <p:sldMasterId id="2147483824" r:id="rId16"/>
  </p:sldMasterIdLst>
  <p:notesMasterIdLst>
    <p:notesMasterId r:id="rId37"/>
  </p:notesMasterIdLst>
  <p:sldIdLst>
    <p:sldId id="259" r:id="rId17"/>
    <p:sldId id="260" r:id="rId18"/>
    <p:sldId id="261" r:id="rId19"/>
    <p:sldId id="271" r:id="rId20"/>
    <p:sldId id="272" r:id="rId21"/>
    <p:sldId id="267" r:id="rId22"/>
    <p:sldId id="273" r:id="rId23"/>
    <p:sldId id="275" r:id="rId24"/>
    <p:sldId id="278" r:id="rId25"/>
    <p:sldId id="262" r:id="rId26"/>
    <p:sldId id="263" r:id="rId27"/>
    <p:sldId id="264" r:id="rId28"/>
    <p:sldId id="265" r:id="rId29"/>
    <p:sldId id="266" r:id="rId30"/>
    <p:sldId id="269" r:id="rId31"/>
    <p:sldId id="268" r:id="rId32"/>
    <p:sldId id="270" r:id="rId33"/>
    <p:sldId id="279" r:id="rId34"/>
    <p:sldId id="276" r:id="rId35"/>
    <p:sldId id="277" r:id="rId3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29"/>
    </p:cViewPr>
  </p:sorterViewPr>
  <p:notesViewPr>
    <p:cSldViewPr snapToGrid="0">
      <p:cViewPr varScale="1">
        <p:scale>
          <a:sx n="65" d="100"/>
          <a:sy n="65" d="100"/>
        </p:scale>
        <p:origin x="310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9FE74ED4-AA88-4BD1-8B22-6D87B6D26DFC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FDFC556-B229-4063-BD53-D1F14E4DC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07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4538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6175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49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2163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F893CB-C6A3-4473-A617-176CF5DB8B33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5925" y="5927725"/>
            <a:ext cx="6042025" cy="400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4" tIns="45857" rIns="91714" bIns="45857" anchor="ctr">
            <a:spAutoFit/>
          </a:bodyPr>
          <a:lstStyle/>
          <a:p>
            <a:pPr>
              <a:spcBef>
                <a:spcPct val="0"/>
              </a:spcBef>
            </a:pPr>
            <a:endParaRPr lang="en-US" altLang="en-US" sz="2000" smtClean="0"/>
          </a:p>
        </p:txBody>
      </p:sp>
    </p:spTree>
    <p:extLst>
      <p:ext uri="{BB962C8B-B14F-4D97-AF65-F5344CB8AC3E}">
        <p14:creationId xmlns:p14="http://schemas.microsoft.com/office/powerpoint/2010/main" val="237869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1572-2499-45F0-8215-6544F25661D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9FE73-BD46-4642-8C69-4CF27D2E7C7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6601-AFC5-4597-B9B8-9F8139D9E06A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5619E-49E6-4956-AFCB-7BFC4A98A1F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5CF48-B197-43A5-A311-491D65191D1C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09E8F-DE74-4943-A0D8-8BFDBB9F0402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2FC29-A2A9-4814-A36C-6C6F9BCFF58D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E5AD8-34E4-412A-AF9B-C538AE788BF9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1857-9CA6-46D1-B2E6-1ED9AE3EAD45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0E16-EB60-47B6-9276-4474C79CF4E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66E4-F7AC-4152-B10D-9D67889B532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FFD7-6E7D-4F9E-B60A-A3C8DB771FFE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7931-74A3-4CDC-B24F-A0D0E46A0A6E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3FB5-28B0-411B-9A4F-77EF7C4D8A7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0765C-DC31-430B-B57F-0E333F305D9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CEE2-40E4-4A97-BEB3-9B289EEB7250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CB654-FB22-4BBF-9FF5-1C1A383005A1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7224-7B6C-4DDF-B159-DF6A6307DCE9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6163D-3366-4F03-AFB5-C547475A80A2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F231-DED7-475D-AED9-C9F76B95DCF8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6ECCC-5589-4DCA-8A83-C354748FBC85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BF3E0-5E6D-4A67-8FC5-4D527CCC0FD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7BD9-F87A-4F2C-B33E-3FD560852F0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09955-9489-4A45-8119-A440F7CB413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9862-AE27-44BE-8C82-0AE58BFD9128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6B0B7-0316-423C-92E8-C6E3FCB4398E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BEBF7-A61C-410A-B5D8-642C620D77AD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510C-E414-49E9-BA16-8DF0B277CD25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EE37-8485-4016-913A-5B691CDEFC22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A248-4B81-4A87-AA54-EF62980B45E6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42142-57DE-47EE-9CFD-A55F6A5DAFAF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5B7A-7BCE-4EAB-BB66-762C20F5C5F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FD22-0DA1-43BC-A92E-FB9621274FE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F151-99A1-4869-8CF7-28C81616F332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76AC4-3BDD-4696-A8C0-E50E91267DB6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74823-9B8C-4DCC-8720-FAD313308BB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528DB-7054-4EFF-BF58-D111EAA63040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BCEB-3E19-45CF-BB21-13578AF14E15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FEF4-2ADB-4B43-9E1A-146BF2A5FE4A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12052-71B5-4C7D-B83C-D304697BD731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FC8C-E671-4061-8AD9-CF37C64066D5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7902-055F-4338-88EE-40A2BCD3BE7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DBC69-DA60-4DD6-AE68-633EF2FEB11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393A2-6189-44B5-B06C-083F81A1050F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505A-9CF4-4313-95C8-1377E12A3EA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3F67C-BC57-45DB-BC8E-5CCD654BDA50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3C4DD-6D1B-4346-967B-CC4339A4B237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EA2C-FFD0-4593-A8EF-76A444B1841B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45AF7-67C4-4EAB-8835-0C074924DE14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B6B4-FA25-46FD-9CB5-2B8ADAD6C691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43DD-C390-47EB-8BF2-4A5A53D80B19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6CBA-E15A-4ED2-B715-D77CC365CA67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61E2E-26BB-4025-A5B9-F95705ADAF8D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B7E3-E442-49CE-804A-D6B0AC4632D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5146-975B-406B-BCF8-31A23DDFC538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E01F2-B01E-49E2-8DAE-212F0EE09269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D36F-30E9-4F3D-B218-AD7E70118ACA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1F55-FF3D-43CB-999D-8E186E98E56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1D27-C1F7-4A45-9711-83ADF5963A4C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2C45-DAE2-4066-B8F1-F918F8B8428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1C192-142A-4CD5-A93D-E5D20C1C301D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C9510-FB66-4C20-87BA-F0066A619336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1E35-19D3-4063-A0FB-A0EEF34F99A3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A5804-12E7-4A17-976C-303ECBEC688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D9A1-FAC6-4014-9884-3CA82F86EC6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D5E97-BA38-4FF3-8EE4-038D15D035FC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72C6-8B57-4868-974F-49D7644689FE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B8AAB-F7BA-4CF0-B1EF-FACB550AC25D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ECAA7-2953-4CA1-9380-F59549CA443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3368-4E74-4F50-A3C1-4F724AFAF35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BB1E-028D-417F-9C4E-03522C3D7FFB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C005-4C81-409C-8F05-07C0D1166054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3AEC5-2F1A-45EB-A3FC-6D19FE0F669F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3759-018C-46F0-BAD2-AF68B10D28EB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A746-F542-46C3-BA50-D26C4DE5B66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F0E7-165F-4748-87DA-F4D6B6C668BC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3A881-9563-4AED-AE0C-F0F2A9EEF648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94FD3-02F5-4F93-98C4-9FF8B316CE3E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59CD3-21F3-4684-875A-52D05CFCDF51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A0451-9628-4358-B5ED-4D33DBD9D7FF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F62C-3313-4EDB-AE19-ECB597C707D2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CD5-B395-4314-9B66-3A3B394A20DB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1EF71-326B-4969-B45B-AC174A2A02CE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931A-1CAB-4C12-90D2-67584757B508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5EF5E-4D2E-4302-9954-1FD6E738A779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325D4-4848-4BCB-BC4D-13D50C4D599A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B772F-DCAF-48D4-AFE9-EFB02EBF19A1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F17C9-83C4-44D9-AD59-CE47C896B813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B8B6F-70CB-4C55-A868-50BBF321A91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6013-6A66-4A05-8A3B-EEE120939538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7898-EE06-48A8-B5B3-9B1E74E165E4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693C-5D47-41F5-A879-5C7434ACAA84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F083-53F2-4AF5-B312-CA9BE0012CF0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5BFEC-0FF4-4922-892A-CEDE6329DA43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C65B-3C18-4ED0-A8D3-E4814DB45358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B2C-5E3F-4F6D-BCEF-F0BDD4C9454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DCE6-263B-499F-97F8-FBBFCE0EDF9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156F9-8E83-40CD-8632-56A7EBB80D25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BC44-25D7-4BF3-9DA5-170F384C651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272F-D412-4FD3-9ADB-929A2CAA8A80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173C-68E8-4483-8005-990F7F638DAF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CFBB-C90A-4238-81E5-B4A67AF884DF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1197-7EC7-4770-A4B7-2956FCD5C3AF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EC33-7DAA-46F8-903B-8CB773BB24F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A95B-1F1C-49C8-8C54-75E98C8D8455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ED8E-E771-4B56-BE5C-2123491A8D3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282-0BF1-419C-9F3B-07FDB49E6A3A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8E5-CB14-47BF-BF06-7025F5071D7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81F8-BAE5-4126-BFE2-4C2AE82F60F9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78DC-5FE6-40E0-8889-C54177BAFF58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6841-8028-4B8B-9590-BF062067D658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EF53F-A826-4B30-B409-38B5171313D0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9A1EC-082C-46A9-8677-3E021578079C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BA19-3A12-4093-A248-234B5C5AE60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204A-C45B-43C0-958D-55C675CD560B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AFA26-37AF-413D-9558-9120541B4500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0F8E-BF61-4DE0-883B-A73CB837B166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6BD-2A66-4FF0-9F77-7E3811E483F8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DB62E-0811-4AFB-9946-F273FB969162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59B9-36E0-4495-A980-9E769FFAA396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8864-394D-456D-9E4D-EB2A12D02C24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C375-6A42-4E15-8B96-2BBECF6AABB8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50A7-49D3-4DEC-80E7-0FC616F3D56C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9D83-0A9D-4CE1-B98A-AA565E389762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BDD8-64E8-479B-B315-A104A010064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FA67-31BE-40F9-8AC2-9B1DB8F1728A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1E157-C5B7-4E28-9B4C-1FCDB54E8E8D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A44B-8CC3-42CD-813A-D8D18996AA47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BBFE2-B13B-4AD2-AA8E-9A4844BB106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C9BD-14DA-4C7A-9BAE-CCED57B66835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93A22-9450-42DA-83E6-14641C6DBA3E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B2E5-A94C-4445-BB4D-1D4E8CC0F9B7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5B2F0-5498-4FE2-A368-CE4B7FF45E3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28DC-928B-42C7-8AF0-733C50021B7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272A0-487A-47C5-AF40-0F0FE2412167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51910-994E-4611-85EB-A821782F9714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1F01-E304-4C28-AFB7-90BD3AB3613B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11C2-08A5-429D-821B-B5092CF01ECD}" type="datetime1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7FE2-5F5D-4E12-91FC-7718A9C3D074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F0D-D356-4419-8090-BCBCBFED0753}" type="datetime1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84613-79CE-4563-B2C3-7903F8FF429B}" type="datetime1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E867-521C-4300-837A-7CE5C7CF7DDB}" type="datetime1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A5D0-27E0-4786-B226-C97A868AE511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0381D-DAFA-42E2-A331-16FBBA2D364D}" type="datetime1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3542A1-6C5F-47EA-A3CE-718384847D12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7968FFB-5438-48DF-B027-729A8D8BEA85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10A751-F665-44B9-839C-266F39B61D11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361BD6-F249-479B-8FDB-4195303B8698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39B034-E2E5-4062-BD7E-89EAD3CD3CB2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FCF1C4-3372-4A97-B21C-5F8BEADD1830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A8ABF4-36C8-4CAB-8212-0B1E80FE647F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A29931-8CA5-46C5-AD1E-E2C7B4692461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AF2048B-B22B-40D9-A73B-F7A7E85A0786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47DA7F-811A-4D3F-A09C-B709CE43D683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EED41C-615B-470A-AE00-239CCAE2A356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67CF511-C6B5-47BC-B60F-6871CC5D6E1D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7000297-0553-4E76-B639-C9E4995185C4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829753-846E-4EA7-8148-C03AF7F31DE7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AA3515-CDB8-4220-9937-4C73AF74A2B7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C93DB6-722A-4126-BAB9-D881C95AE136}" type="datetime1">
              <a:rPr lang="en-US" smtClean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24114" y="21465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An Open Forum on the Care and Welfare Module in ZIMS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1309914" y="4022968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                      Tracking the physical and  </a:t>
            </a:r>
          </a:p>
          <a:p>
            <a:r>
              <a:rPr lang="en-US" altLang="en-US" dirty="0"/>
              <a:t> </a:t>
            </a:r>
            <a:r>
              <a:rPr lang="en-US" altLang="en-US" dirty="0" smtClean="0"/>
              <a:t>                      mental health of your animals</a:t>
            </a:r>
          </a:p>
          <a:p>
            <a:r>
              <a:rPr lang="en-US" altLang="en-US" dirty="0" smtClean="0"/>
              <a:t>                       December 2019 TNT</a:t>
            </a:r>
          </a:p>
        </p:txBody>
      </p:sp>
      <p:sp>
        <p:nvSpPr>
          <p:cNvPr id="410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4C9402-953D-4884-99BC-149B50DA1A63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569" y="3828162"/>
            <a:ext cx="1612409" cy="232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I Edit or Delete a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0233"/>
            <a:ext cx="7886700" cy="4351338"/>
          </a:xfrm>
        </p:spPr>
        <p:txBody>
          <a:bodyPr/>
          <a:lstStyle/>
          <a:p>
            <a:r>
              <a:rPr lang="en-US" dirty="0" smtClean="0"/>
              <a:t>Not much!</a:t>
            </a:r>
          </a:p>
          <a:p>
            <a:r>
              <a:rPr lang="en-US" dirty="0" smtClean="0"/>
              <a:t>Data entered using it will still be there</a:t>
            </a:r>
          </a:p>
          <a:p>
            <a:pPr lvl="1"/>
            <a:r>
              <a:rPr lang="en-US" dirty="0" smtClean="0"/>
              <a:t>If animals are removed from the Template, their info will remain</a:t>
            </a:r>
          </a:p>
          <a:p>
            <a:r>
              <a:rPr lang="en-US" dirty="0" smtClean="0"/>
              <a:t>Deleted Template will disappear from the Template List</a:t>
            </a:r>
          </a:p>
          <a:p>
            <a:pPr lvl="1"/>
            <a:r>
              <a:rPr lang="en-US" dirty="0" smtClean="0"/>
              <a:t>But the data will remain in the module</a:t>
            </a:r>
          </a:p>
          <a:p>
            <a:r>
              <a:rPr lang="en-US" dirty="0" smtClean="0"/>
              <a:t>Edited Template will display as edited going forward</a:t>
            </a:r>
          </a:p>
          <a:p>
            <a:pPr lvl="1"/>
            <a:r>
              <a:rPr lang="en-US" dirty="0" smtClean="0"/>
              <a:t>Name, Animals and Indicators can be edited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I Edit or Delete an Indicator?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lot!</a:t>
            </a:r>
          </a:p>
          <a:p>
            <a:r>
              <a:rPr lang="en-US" dirty="0" smtClean="0"/>
              <a:t>Can Edit all Indicators</a:t>
            </a:r>
          </a:p>
          <a:p>
            <a:pPr lvl="1"/>
            <a:r>
              <a:rPr lang="en-US" dirty="0"/>
              <a:t>Notification if Indicator has been </a:t>
            </a:r>
            <a:r>
              <a:rPr lang="en-US" dirty="0" smtClean="0"/>
              <a:t>used</a:t>
            </a:r>
          </a:p>
          <a:p>
            <a:pPr lvl="1"/>
            <a:r>
              <a:rPr lang="en-US" dirty="0" smtClean="0"/>
              <a:t>Cannot Edit Value Type once an Indicator has been used</a:t>
            </a:r>
            <a:endParaRPr lang="en-US" dirty="0"/>
          </a:p>
          <a:p>
            <a:pPr lvl="1"/>
            <a:r>
              <a:rPr lang="en-US" dirty="0"/>
              <a:t>Edits will affect ALL previous records</a:t>
            </a:r>
          </a:p>
          <a:p>
            <a:r>
              <a:rPr lang="en-US" dirty="0" smtClean="0"/>
              <a:t>Can only Delete Indicators you have added</a:t>
            </a:r>
          </a:p>
          <a:p>
            <a:pPr lvl="1"/>
            <a:r>
              <a:rPr lang="en-US" dirty="0" smtClean="0"/>
              <a:t>No notification if used in a record (select Edit first)</a:t>
            </a:r>
          </a:p>
          <a:p>
            <a:pPr lvl="1"/>
            <a:r>
              <a:rPr lang="en-US" dirty="0" smtClean="0"/>
              <a:t>If Deleted ALL records using it are removed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Know if an Indicator has been Used?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0017"/>
            <a:ext cx="7886700" cy="4351338"/>
          </a:xfrm>
        </p:spPr>
        <p:txBody>
          <a:bodyPr/>
          <a:lstStyle/>
          <a:p>
            <a:r>
              <a:rPr lang="en-US" dirty="0" smtClean="0"/>
              <a:t>Select the Edit Option</a:t>
            </a:r>
          </a:p>
          <a:p>
            <a:r>
              <a:rPr lang="en-US" dirty="0" smtClean="0"/>
              <a:t>No way to know which records it was used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74" y="3498037"/>
            <a:ext cx="5906012" cy="20042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16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Change the Order of My Animals in a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can’t, so</a:t>
            </a:r>
          </a:p>
          <a:p>
            <a:r>
              <a:rPr lang="en-US" dirty="0" smtClean="0"/>
              <a:t>Order remains as described earlier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13</a:t>
            </a:fld>
            <a:endParaRPr lang="en-US"/>
          </a:p>
        </p:txBody>
      </p:sp>
      <p:pic>
        <p:nvPicPr>
          <p:cNvPr id="2052" name="Picture 4" descr="Image result for plan ahead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69" y="2805386"/>
            <a:ext cx="5789039" cy="27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3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Change the Order of my Indicators in a Template?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can’t</a:t>
            </a:r>
          </a:p>
          <a:p>
            <a:r>
              <a:rPr lang="en-US" dirty="0" smtClean="0"/>
              <a:t>Order is by Domain (Behavior, </a:t>
            </a:r>
            <a:r>
              <a:rPr lang="en-US" dirty="0"/>
              <a:t>Physical </a:t>
            </a:r>
            <a:r>
              <a:rPr lang="en-US" dirty="0" smtClean="0"/>
              <a:t>Health, Mental Domain, Nutrition</a:t>
            </a:r>
            <a:r>
              <a:rPr lang="en-US" dirty="0"/>
              <a:t>, </a:t>
            </a:r>
            <a:r>
              <a:rPr lang="en-US" dirty="0" smtClean="0"/>
              <a:t>and Environment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Then Alphabetical within each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678744"/>
            <a:ext cx="6025036" cy="2016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02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Edit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5660"/>
            <a:ext cx="7886700" cy="4351338"/>
          </a:xfrm>
        </p:spPr>
        <p:txBody>
          <a:bodyPr/>
          <a:lstStyle/>
          <a:p>
            <a:r>
              <a:rPr lang="en-US" dirty="0" smtClean="0"/>
              <a:t>First create a Chart for the Animal</a:t>
            </a:r>
          </a:p>
          <a:p>
            <a:r>
              <a:rPr lang="en-US" dirty="0" smtClean="0"/>
              <a:t>Switch to List View</a:t>
            </a:r>
          </a:p>
          <a:p>
            <a:r>
              <a:rPr lang="en-US" dirty="0" smtClean="0"/>
              <a:t>Change the Date Range if needed</a:t>
            </a:r>
          </a:p>
          <a:p>
            <a:r>
              <a:rPr lang="en-US" dirty="0" smtClean="0"/>
              <a:t>Use the icons to Edit or Delete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60" y="3632622"/>
            <a:ext cx="4315490" cy="1683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41" y="4149962"/>
            <a:ext cx="3330229" cy="23319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06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View Data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Charts, List View and Export all have Date Range options at the 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85" y="2818487"/>
            <a:ext cx="4961050" cy="182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85" y="4774761"/>
            <a:ext cx="4801016" cy="14022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94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238"/>
            <a:ext cx="7886700" cy="1325563"/>
          </a:xfrm>
        </p:spPr>
        <p:txBody>
          <a:bodyPr/>
          <a:lstStyle/>
          <a:p>
            <a:r>
              <a:rPr lang="en-US" dirty="0" smtClean="0"/>
              <a:t>Can I Graph Data for More Than One Animal?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780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can graph only one Animal at a time within the Care and Welfare module</a:t>
            </a:r>
          </a:p>
          <a:p>
            <a:r>
              <a:rPr lang="en-US" sz="2400" dirty="0" smtClean="0"/>
              <a:t>However, you can use the Animal Graphing Tool to graph multiple Animals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35" y="3106667"/>
            <a:ext cx="7163421" cy="2682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859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the Data go onto the Animal Record?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4072"/>
            <a:ext cx="7886700" cy="4351338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es and No</a:t>
            </a:r>
          </a:p>
          <a:p>
            <a:r>
              <a:rPr lang="en-US" dirty="0" smtClean="0"/>
              <a:t>Weights, Body Condition Score and Health Status will update in the Animal record when captured in the Care and Welfare module</a:t>
            </a:r>
          </a:p>
          <a:p>
            <a:r>
              <a:rPr lang="en-US" dirty="0" smtClean="0"/>
              <a:t>All other data remains in the module</a:t>
            </a:r>
          </a:p>
          <a:p>
            <a:r>
              <a:rPr lang="en-US" dirty="0" smtClean="0"/>
              <a:t>To see it create a Chart or look at List View</a:t>
            </a:r>
          </a:p>
          <a:p>
            <a:r>
              <a:rPr lang="en-US" dirty="0" smtClean="0"/>
              <a:t>Charts can be printed or downloaded</a:t>
            </a:r>
          </a:p>
          <a:p>
            <a:r>
              <a:rPr lang="en-US" dirty="0" smtClean="0"/>
              <a:t>Data can be exported to Excel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Your Turn!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1555" y="1607911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 Topics for Discussion:</a:t>
            </a:r>
          </a:p>
          <a:p>
            <a:r>
              <a:rPr lang="en-US" dirty="0" smtClean="0"/>
              <a:t>How do you determine the animals to assess?</a:t>
            </a:r>
          </a:p>
          <a:p>
            <a:r>
              <a:rPr lang="en-US" dirty="0" smtClean="0"/>
              <a:t>Who configures the Indicators?</a:t>
            </a:r>
          </a:p>
          <a:p>
            <a:r>
              <a:rPr lang="en-US" dirty="0" smtClean="0"/>
              <a:t>Who creates the Templates?</a:t>
            </a:r>
          </a:p>
          <a:p>
            <a:r>
              <a:rPr lang="en-US" dirty="0" smtClean="0"/>
              <a:t>What are you assessing?</a:t>
            </a:r>
          </a:p>
          <a:p>
            <a:r>
              <a:rPr lang="en-US" dirty="0" smtClean="0"/>
              <a:t>How often are your assessments?</a:t>
            </a:r>
          </a:p>
          <a:p>
            <a:r>
              <a:rPr lang="en-US" dirty="0" smtClean="0"/>
              <a:t>Are you assessing Groups?</a:t>
            </a:r>
          </a:p>
          <a:p>
            <a:r>
              <a:rPr lang="en-US" dirty="0" smtClean="0"/>
              <a:t>Are you using Taxonomic Exceptions?</a:t>
            </a:r>
          </a:p>
          <a:p>
            <a:r>
              <a:rPr lang="en-US" dirty="0" smtClean="0"/>
              <a:t>?????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19</a:t>
            </a:fld>
            <a:endParaRPr lang="en-US"/>
          </a:p>
        </p:txBody>
      </p:sp>
      <p:pic>
        <p:nvPicPr>
          <p:cNvPr id="1028" name="Picture 4" descr="Image result for chatting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40"/>
          <a:stretch/>
        </p:blipFill>
        <p:spPr bwMode="auto">
          <a:xfrm>
            <a:off x="6059986" y="2429692"/>
            <a:ext cx="2611910" cy="163721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Registrar </a:t>
            </a:r>
            <a:r>
              <a:rPr lang="en-US" dirty="0" err="1" smtClean="0"/>
              <a:t>Listservs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0" y="1454727"/>
            <a:ext cx="4299510" cy="3970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Recently there has been a lot of chatter on </a:t>
            </a:r>
          </a:p>
          <a:p>
            <a:r>
              <a:rPr lang="en-US" dirty="0" smtClean="0"/>
              <a:t>the Registrar </a:t>
            </a:r>
            <a:r>
              <a:rPr lang="en-US" dirty="0" err="1"/>
              <a:t>l</a:t>
            </a:r>
            <a:r>
              <a:rPr lang="en-US" dirty="0" err="1" smtClean="0"/>
              <a:t>istservs</a:t>
            </a:r>
            <a:r>
              <a:rPr lang="en-US" dirty="0" smtClean="0"/>
              <a:t> regarding the ZIMS</a:t>
            </a:r>
          </a:p>
          <a:p>
            <a:r>
              <a:rPr lang="en-US" dirty="0" smtClean="0"/>
              <a:t>Care and Welfare module. It has been out</a:t>
            </a:r>
          </a:p>
          <a:p>
            <a:r>
              <a:rPr lang="en-US" dirty="0" smtClean="0"/>
              <a:t>just over a year; some Users jumped right</a:t>
            </a:r>
          </a:p>
          <a:p>
            <a:r>
              <a:rPr lang="en-US" dirty="0" smtClean="0"/>
              <a:t>in to use it and others have waited to see</a:t>
            </a:r>
          </a:p>
          <a:p>
            <a:r>
              <a:rPr lang="en-US" dirty="0" smtClean="0"/>
              <a:t>how it works for others before starting to </a:t>
            </a:r>
          </a:p>
          <a:p>
            <a:r>
              <a:rPr lang="en-US" dirty="0" smtClean="0"/>
              <a:t>use it. There have been some questions, </a:t>
            </a:r>
          </a:p>
          <a:p>
            <a:r>
              <a:rPr lang="en-US" dirty="0" smtClean="0"/>
              <a:t>answers and great ideas for its use on these</a:t>
            </a:r>
          </a:p>
          <a:p>
            <a:r>
              <a:rPr lang="en-US" dirty="0" err="1" smtClean="0"/>
              <a:t>listservs</a:t>
            </a:r>
            <a:r>
              <a:rPr lang="en-US" dirty="0" smtClean="0"/>
              <a:t>. We hope this TNT gives Users a </a:t>
            </a:r>
          </a:p>
          <a:p>
            <a:r>
              <a:rPr lang="en-US" dirty="0" smtClean="0"/>
              <a:t>chance to describe how  they are using it </a:t>
            </a:r>
          </a:p>
          <a:p>
            <a:r>
              <a:rPr lang="en-US" dirty="0" smtClean="0"/>
              <a:t>at their institutions and for those thinking </a:t>
            </a:r>
          </a:p>
          <a:p>
            <a:r>
              <a:rPr lang="en-US" dirty="0" smtClean="0"/>
              <a:t>about using it to ask questions. We are here</a:t>
            </a:r>
          </a:p>
          <a:p>
            <a:r>
              <a:rPr lang="en-US" dirty="0" smtClean="0"/>
              <a:t>to help, but this TNT is yours for active</a:t>
            </a:r>
          </a:p>
          <a:p>
            <a:r>
              <a:rPr lang="en-US" dirty="0" smtClean="0"/>
              <a:t>discussion!</a:t>
            </a:r>
            <a:endParaRPr lang="en-US" dirty="0"/>
          </a:p>
        </p:txBody>
      </p:sp>
      <p:pic>
        <p:nvPicPr>
          <p:cNvPr id="1026" name="Picture 2" descr="Image result for discuss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08977"/>
            <a:ext cx="4321175" cy="26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 and Welfare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Easy tracking of your animal mental and physical health!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with Common Questions to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How Do I Set it Up?</a:t>
            </a:r>
          </a:p>
          <a:p>
            <a:r>
              <a:rPr lang="en-US" dirty="0" smtClean="0"/>
              <a:t>Three Step Process: Step One - Configure Indicators</a:t>
            </a:r>
          </a:p>
          <a:p>
            <a:pPr lvl="2"/>
            <a:r>
              <a:rPr lang="en-US" dirty="0" smtClean="0"/>
              <a:t>The five Indicator domains are taken from the WAZA 5 Domains model: Behavior, Physical Health, Mental Domain, Environment and Nutrition</a:t>
            </a:r>
          </a:p>
          <a:p>
            <a:pPr lvl="2"/>
            <a:r>
              <a:rPr lang="en-US" dirty="0" smtClean="0"/>
              <a:t>Configuring means you </a:t>
            </a:r>
          </a:p>
          <a:p>
            <a:pPr lvl="3"/>
            <a:r>
              <a:rPr lang="en-US" dirty="0" smtClean="0"/>
              <a:t>Assign a Value Type (how you want to capture the observation): Binary, Numeric Scale, Numeric Value, Percentage</a:t>
            </a:r>
          </a:p>
          <a:p>
            <a:pPr lvl="3"/>
            <a:r>
              <a:rPr lang="en-US" dirty="0" smtClean="0"/>
              <a:t>Define the Values</a:t>
            </a:r>
          </a:p>
          <a:p>
            <a:pPr lvl="3"/>
            <a:r>
              <a:rPr lang="en-US" dirty="0" smtClean="0"/>
              <a:t>Selected Expected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8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Two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Create Templates</a:t>
            </a:r>
          </a:p>
          <a:p>
            <a:pPr lvl="1"/>
            <a:r>
              <a:rPr lang="en-US" dirty="0" smtClean="0"/>
              <a:t>Name it</a:t>
            </a:r>
          </a:p>
          <a:p>
            <a:pPr lvl="1"/>
            <a:r>
              <a:rPr lang="en-US" dirty="0" smtClean="0"/>
              <a:t>Select to Share and/or allow Edits</a:t>
            </a:r>
          </a:p>
          <a:p>
            <a:pPr lvl="1"/>
            <a:r>
              <a:rPr lang="en-US" dirty="0" smtClean="0"/>
              <a:t>Assign Animals</a:t>
            </a:r>
          </a:p>
          <a:p>
            <a:pPr lvl="2"/>
            <a:r>
              <a:rPr lang="en-US" dirty="0" smtClean="0"/>
              <a:t>Single Animals, Animal Lists, Enclosure or Taxonomy</a:t>
            </a:r>
          </a:p>
          <a:p>
            <a:pPr lvl="2"/>
            <a:r>
              <a:rPr lang="en-US" dirty="0" smtClean="0"/>
              <a:t>More information on impact of how animals are selected follows</a:t>
            </a:r>
          </a:p>
          <a:p>
            <a:pPr lvl="1"/>
            <a:r>
              <a:rPr lang="en-US" dirty="0" smtClean="0"/>
              <a:t>Assign Indicators </a:t>
            </a:r>
          </a:p>
          <a:p>
            <a:pPr lvl="2"/>
            <a:r>
              <a:rPr lang="en-US" dirty="0" smtClean="0"/>
              <a:t>Only those configured can be assigned</a:t>
            </a:r>
          </a:p>
          <a:p>
            <a:pPr lvl="2"/>
            <a:r>
              <a:rPr lang="en-US" dirty="0" smtClean="0"/>
              <a:t>Animal Weights, Body Condition Score and Health Status are pre-configured and available by default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9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Three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690689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Use the Template</a:t>
            </a:r>
          </a:p>
          <a:p>
            <a:pPr lvl="1"/>
            <a:r>
              <a:rPr lang="en-US" dirty="0" smtClean="0"/>
              <a:t>Record the Date (Time if desired)</a:t>
            </a:r>
          </a:p>
          <a:p>
            <a:pPr lvl="1"/>
            <a:r>
              <a:rPr lang="en-US" dirty="0" smtClean="0"/>
              <a:t>Record the Observer</a:t>
            </a:r>
          </a:p>
          <a:p>
            <a:pPr lvl="1"/>
            <a:r>
              <a:rPr lang="en-US" dirty="0" smtClean="0"/>
              <a:t>Record the Data</a:t>
            </a:r>
          </a:p>
          <a:p>
            <a:pPr lvl="1"/>
            <a:r>
              <a:rPr lang="en-US" dirty="0" smtClean="0"/>
              <a:t>Save and Repeat or Save &amp; Close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66" y="3961227"/>
            <a:ext cx="5325563" cy="25012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7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on Single Animal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Order in the Template is the order in which the Animals are selected</a:t>
            </a:r>
          </a:p>
          <a:p>
            <a:endParaRPr lang="en-US" dirty="0"/>
          </a:p>
          <a:p>
            <a:r>
              <a:rPr lang="en-US" dirty="0" smtClean="0"/>
              <a:t>It is easy to add or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delete animals by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editing the Template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368731"/>
            <a:ext cx="3496124" cy="22409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55" y="4725060"/>
            <a:ext cx="6567217" cy="2008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90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Notes on Animal List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8607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This option only displays if you have Animal Lists</a:t>
            </a:r>
          </a:p>
          <a:p>
            <a:r>
              <a:rPr lang="en-US" sz="2400" dirty="0" smtClean="0"/>
              <a:t>Order is by Local ID, not how the Animal List </a:t>
            </a:r>
            <a:r>
              <a:rPr lang="en-US" sz="2400" dirty="0"/>
              <a:t>i</a:t>
            </a:r>
            <a:r>
              <a:rPr lang="en-US" sz="2400" dirty="0" smtClean="0"/>
              <a:t>s ordered</a:t>
            </a:r>
          </a:p>
          <a:p>
            <a:r>
              <a:rPr lang="en-US" sz="2400" dirty="0" smtClean="0"/>
              <a:t>If an Animal is dispositioned or deceased but remains on the initial list, it is not included in the Template </a:t>
            </a:r>
          </a:p>
          <a:p>
            <a:r>
              <a:rPr lang="en-US" sz="2400" dirty="0" smtClean="0"/>
              <a:t>However, if an Animal is dispositioned or dies after the Template is created from the Animal List and remains in the list, it will remain in the Template UNTIL you refresh it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order to change the Animals in the Template you must correct the Animal List and then refresh the Template List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  <p:pic>
        <p:nvPicPr>
          <p:cNvPr id="1028" name="Picture 4" descr="C:\Users\amiller\AppData\Local\Temp\SNAGHTML1a8c05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8" y="3328469"/>
            <a:ext cx="7383304" cy="14002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8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Enclosure or Enclosure List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Enclosure List option only displays if you have Enclosure Lists</a:t>
            </a:r>
          </a:p>
          <a:p>
            <a:r>
              <a:rPr lang="en-US" dirty="0" smtClean="0"/>
              <a:t>Order is by Local ID </a:t>
            </a:r>
          </a:p>
          <a:p>
            <a:r>
              <a:rPr lang="en-US" dirty="0" smtClean="0"/>
              <a:t>When using Enclosure Lists, the Enclosure Names do </a:t>
            </a:r>
            <a:r>
              <a:rPr lang="en-US" dirty="0" smtClean="0"/>
              <a:t>not display </a:t>
            </a:r>
          </a:p>
          <a:p>
            <a:r>
              <a:rPr lang="en-US" dirty="0" smtClean="0"/>
              <a:t>Animals in Template will auto-update as they are moved, dispositioned or acquired</a:t>
            </a:r>
          </a:p>
          <a:p>
            <a:r>
              <a:rPr lang="en-US" dirty="0" smtClean="0"/>
              <a:t>A refresh is not usually required but a good idea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Notes on Taxonomy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3076"/>
            <a:ext cx="7886700" cy="4351338"/>
          </a:xfrm>
        </p:spPr>
        <p:txBody>
          <a:bodyPr/>
          <a:lstStyle/>
          <a:p>
            <a:r>
              <a:rPr lang="en-US" dirty="0" smtClean="0"/>
              <a:t>Animal order is by Local ID</a:t>
            </a:r>
          </a:p>
          <a:p>
            <a:r>
              <a:rPr lang="en-US" dirty="0" smtClean="0"/>
              <a:t>Animals of that taxonomy who are out-on-loan will not display </a:t>
            </a:r>
          </a:p>
          <a:p>
            <a:r>
              <a:rPr lang="en-US" dirty="0" smtClean="0"/>
              <a:t> As Animals of the species arrive or depart the Template may not automatically update immediately</a:t>
            </a:r>
          </a:p>
          <a:p>
            <a:r>
              <a:rPr lang="en-US" dirty="0" smtClean="0"/>
              <a:t>To update the Animals included, select to refresh the </a:t>
            </a:r>
            <a:r>
              <a:rPr lang="en-US" smtClean="0"/>
              <a:t>Template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Content_x0020_Last_x0020_Updated_x0020_on_x003a_ xmlns="00558959-21e2-49b6-8bc1-d46e8fb3ce16" xsi:nil="true"/>
    <Module xmlns="00558959-21e2-49b6-8bc1-d46e8fb3ce16">TNT</Module>
    <Review xmlns="00558959-21e2-49b6-8bc1-d46e8fb3ce16">None needed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Permalink xmlns="00558959-21e2-49b6-8bc1-d46e8fb3ce16">
      <Url xsi:nil="true"/>
      <Description xsi:nil="true"/>
    </Permalink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B69D16-422E-4194-AAD7-2FB2F055B734}"/>
</file>

<file path=customXml/itemProps2.xml><?xml version="1.0" encoding="utf-8"?>
<ds:datastoreItem xmlns:ds="http://schemas.openxmlformats.org/officeDocument/2006/customXml" ds:itemID="{15786D37-5BB3-4C3D-B243-D9DE2B9EDBC1}"/>
</file>

<file path=customXml/itemProps3.xml><?xml version="1.0" encoding="utf-8"?>
<ds:datastoreItem xmlns:ds="http://schemas.openxmlformats.org/officeDocument/2006/customXml" ds:itemID="{34B21BA4-56CC-489E-9327-A90E26A13FF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1686</TotalTime>
  <Words>999</Words>
  <Application>Microsoft Office PowerPoint</Application>
  <PresentationFormat>On-screen Show (4:3)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Arial</vt:lpstr>
      <vt:lpstr>Calibri</vt:lpstr>
      <vt:lpstr>Times New Roman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An Open Forum on the Care and Welfare Module in ZIMS</vt:lpstr>
      <vt:lpstr>Registrar Listservs</vt:lpstr>
      <vt:lpstr>Start with Common Questions to Support</vt:lpstr>
      <vt:lpstr>Step Two </vt:lpstr>
      <vt:lpstr>Step Three</vt:lpstr>
      <vt:lpstr>Notes on Single Animal Selection</vt:lpstr>
      <vt:lpstr>Notes on Animal List Selection</vt:lpstr>
      <vt:lpstr>Notes on Enclosure or Enclosure List Selection</vt:lpstr>
      <vt:lpstr>Notes on Taxonomy Selection</vt:lpstr>
      <vt:lpstr>What Happens if I Edit or Delete a Template?</vt:lpstr>
      <vt:lpstr>What Happens if I Edit or Delete an Indicator?</vt:lpstr>
      <vt:lpstr>How do I Know if an Indicator has been Used?</vt:lpstr>
      <vt:lpstr>How Do I Change the Order of My Animals in a Template?</vt:lpstr>
      <vt:lpstr>How do I Change the Order of my Indicators in a Template?</vt:lpstr>
      <vt:lpstr>How do I Edit Data?</vt:lpstr>
      <vt:lpstr>How do I View Data Over Time?</vt:lpstr>
      <vt:lpstr>Can I Graph Data for More Than One Animal?</vt:lpstr>
      <vt:lpstr>Does the Data go onto the Animal Record?</vt:lpstr>
      <vt:lpstr>Now it’s Your Turn!</vt:lpstr>
      <vt:lpstr>Care and Welfare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HP</cp:lastModifiedBy>
  <cp:revision>131</cp:revision>
  <cp:lastPrinted>2018-01-25T17:41:21Z</cp:lastPrinted>
  <dcterms:created xsi:type="dcterms:W3CDTF">2016-07-26T18:48:10Z</dcterms:created>
  <dcterms:modified xsi:type="dcterms:W3CDTF">2019-12-09T14:06:22Z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</Properties>
</file>