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Default Extension="gif" ContentType="image/gif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4" r:id="rId31"/>
    <p:sldId id="275" r:id="rId32"/>
    <p:sldId id="271" r:id="rId33"/>
    <p:sldId id="272" r:id="rId34"/>
    <p:sldId id="273" r:id="rId35"/>
    <p:sldId id="276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mith@gamil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and Improved!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Email Confirmation and Feed Logs</a:t>
            </a:r>
          </a:p>
          <a:p>
            <a:r>
              <a:rPr lang="en-US" dirty="0" smtClean="0"/>
              <a:t>July 2017 Tips and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on Email Verification?</a:t>
            </a:r>
            <a:endParaRPr lang="en-US" dirty="0"/>
          </a:p>
        </p:txBody>
      </p:sp>
      <p:pic>
        <p:nvPicPr>
          <p:cNvPr id="1026" name="Picture 2" descr="Image result for verificati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84" y="1844787"/>
            <a:ext cx="4352031" cy="34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Improved! Feed Logs</a:t>
            </a:r>
            <a:endParaRPr lang="en-US" dirty="0"/>
          </a:p>
        </p:txBody>
      </p:sp>
      <p:pic>
        <p:nvPicPr>
          <p:cNvPr id="2050" name="Picture 2" descr="Image result for fish diets in cap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6" y="1720002"/>
            <a:ext cx="5485371" cy="36569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7161" y="1563300"/>
            <a:ext cx="28728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 part of our steps to</a:t>
            </a:r>
          </a:p>
          <a:p>
            <a:r>
              <a:rPr lang="en-US" dirty="0"/>
              <a:t>i</a:t>
            </a:r>
            <a:r>
              <a:rPr lang="en-US" dirty="0" smtClean="0"/>
              <a:t>mprove ZIMS functionality</a:t>
            </a:r>
          </a:p>
          <a:p>
            <a:r>
              <a:rPr lang="en-US" dirty="0"/>
              <a:t>f</a:t>
            </a:r>
            <a:r>
              <a:rPr lang="en-US" dirty="0" smtClean="0"/>
              <a:t>or aquariums, and at the</a:t>
            </a:r>
          </a:p>
          <a:p>
            <a:r>
              <a:rPr lang="en-US" dirty="0"/>
              <a:t>s</a:t>
            </a:r>
            <a:r>
              <a:rPr lang="en-US" dirty="0" smtClean="0"/>
              <a:t>ame time benefit zoos,</a:t>
            </a:r>
          </a:p>
          <a:p>
            <a:r>
              <a:rPr lang="en-US" dirty="0"/>
              <a:t>t</a:t>
            </a:r>
            <a:r>
              <a:rPr lang="en-US" dirty="0" smtClean="0"/>
              <a:t>he Animal Feed Log has </a:t>
            </a:r>
          </a:p>
          <a:p>
            <a:r>
              <a:rPr lang="en-US" dirty="0"/>
              <a:t>b</a:t>
            </a:r>
            <a:r>
              <a:rPr lang="en-US" dirty="0" smtClean="0"/>
              <a:t>een completely revamped</a:t>
            </a:r>
          </a:p>
          <a:p>
            <a:r>
              <a:rPr lang="en-US" dirty="0"/>
              <a:t>i</a:t>
            </a:r>
            <a:r>
              <a:rPr lang="en-US" dirty="0" smtClean="0"/>
              <a:t>nto an easy to </a:t>
            </a:r>
            <a:r>
              <a:rPr lang="en-US" dirty="0"/>
              <a:t>u</a:t>
            </a:r>
            <a:r>
              <a:rPr lang="en-US" dirty="0" smtClean="0"/>
              <a:t>se grid.</a:t>
            </a:r>
          </a:p>
          <a:p>
            <a:r>
              <a:rPr lang="en-US" dirty="0" smtClean="0"/>
              <a:t>All previous Feed Log entries</a:t>
            </a:r>
          </a:p>
          <a:p>
            <a:r>
              <a:rPr lang="en-US" dirty="0"/>
              <a:t>w</a:t>
            </a:r>
            <a:r>
              <a:rPr lang="en-US" dirty="0" smtClean="0"/>
              <a:t>ill be transferred into this</a:t>
            </a:r>
          </a:p>
          <a:p>
            <a:r>
              <a:rPr lang="en-US" dirty="0"/>
              <a:t>g</a:t>
            </a:r>
            <a:r>
              <a:rPr lang="en-US" dirty="0" smtClean="0"/>
              <a:t>rid format. We are looking</a:t>
            </a:r>
          </a:p>
          <a:p>
            <a:r>
              <a:rPr lang="en-US" dirty="0"/>
              <a:t>a</a:t>
            </a:r>
            <a:r>
              <a:rPr lang="en-US" dirty="0" smtClean="0"/>
              <a:t>t improvements to the</a:t>
            </a:r>
          </a:p>
          <a:p>
            <a:r>
              <a:rPr lang="en-US" dirty="0" smtClean="0"/>
              <a:t>Enclosures module and </a:t>
            </a:r>
          </a:p>
          <a:p>
            <a:r>
              <a:rPr lang="en-US" dirty="0" smtClean="0"/>
              <a:t>Feed Log changes for them</a:t>
            </a:r>
          </a:p>
          <a:p>
            <a:r>
              <a:rPr lang="en-US" dirty="0"/>
              <a:t>a</a:t>
            </a:r>
            <a:r>
              <a:rPr lang="en-US" dirty="0" smtClean="0"/>
              <a:t>re planned for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Grid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94166"/>
            <a:ext cx="8030108" cy="2619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6877" y="2533738"/>
            <a:ext cx="720735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Feed Log is now a grid where you can record feeding multiple different</a:t>
            </a:r>
          </a:p>
          <a:p>
            <a:r>
              <a:rPr lang="en-US" dirty="0"/>
              <a:t>t</a:t>
            </a:r>
            <a:r>
              <a:rPr lang="en-US" dirty="0" smtClean="0"/>
              <a:t>ypes of food. The grid line will remain red until you have recorded data in</a:t>
            </a:r>
          </a:p>
          <a:p>
            <a:r>
              <a:rPr lang="en-US" dirty="0" smtClean="0"/>
              <a:t>all the mandatory fields (as top screen). The line will turn green once all</a:t>
            </a:r>
          </a:p>
          <a:p>
            <a:r>
              <a:rPr lang="en-US" dirty="0"/>
              <a:t>t</a:t>
            </a:r>
            <a:r>
              <a:rPr lang="en-US" dirty="0" smtClean="0"/>
              <a:t>he mandatory fields are completed (bottom screen). Only those lines that </a:t>
            </a:r>
          </a:p>
          <a:p>
            <a:r>
              <a:rPr lang="en-US" dirty="0" smtClean="0"/>
              <a:t>are green will be saved.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09" y="4204249"/>
            <a:ext cx="7178695" cy="1459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08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156" y="4281001"/>
            <a:ext cx="768319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the Units of Measure are the same you can Calculate the Total Offered as well</a:t>
            </a:r>
          </a:p>
          <a:p>
            <a:r>
              <a:rPr lang="en-US" dirty="0"/>
              <a:t>a</a:t>
            </a:r>
            <a:r>
              <a:rPr lang="en-US" dirty="0" smtClean="0"/>
              <a:t>s the Total Consumed. If you know the Energy Content you can record that and</a:t>
            </a:r>
          </a:p>
          <a:p>
            <a:r>
              <a:rPr lang="en-US" dirty="0"/>
              <a:t>c</a:t>
            </a:r>
            <a:r>
              <a:rPr lang="en-US" dirty="0" smtClean="0"/>
              <a:t>alculate Total Energy Content also if the Units of Measure are the same. If you </a:t>
            </a:r>
          </a:p>
          <a:p>
            <a:r>
              <a:rPr lang="en-US" dirty="0"/>
              <a:t>n</a:t>
            </a:r>
            <a:r>
              <a:rPr lang="en-US" dirty="0" smtClean="0"/>
              <a:t>eed additional lines to add food items select the “+5 more” to add five lines to</a:t>
            </a:r>
          </a:p>
          <a:p>
            <a:r>
              <a:rPr lang="en-US" dirty="0"/>
              <a:t>y</a:t>
            </a:r>
            <a:r>
              <a:rPr lang="en-US" dirty="0" smtClean="0"/>
              <a:t>our grid.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34" y="1437759"/>
            <a:ext cx="7988116" cy="2693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9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&amp; Repeat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07016"/>
            <a:ext cx="7848540" cy="416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4856" y="3374265"/>
            <a:ext cx="695953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you are entering multiple days worth of Feed Logs you can select the</a:t>
            </a:r>
          </a:p>
          <a:p>
            <a:r>
              <a:rPr lang="en-US" dirty="0" smtClean="0"/>
              <a:t>Save &amp; Repeat option. You will be required to enter a new date. You can </a:t>
            </a:r>
          </a:p>
          <a:p>
            <a:r>
              <a:rPr lang="en-US" dirty="0"/>
              <a:t>k</a:t>
            </a:r>
            <a:r>
              <a:rPr lang="en-US" dirty="0" smtClean="0"/>
              <a:t>eep the data as recorded in the original entry or edit, add or delete as</a:t>
            </a:r>
          </a:p>
          <a:p>
            <a:r>
              <a:rPr lang="en-US" dirty="0"/>
              <a:t>a</a:t>
            </a:r>
            <a:r>
              <a:rPr lang="en-US" dirty="0" smtClean="0"/>
              <a:t>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Selected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8" y="1487983"/>
            <a:ext cx="5821987" cy="3935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78074" y="2240923"/>
            <a:ext cx="233237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Another time saver </a:t>
            </a:r>
          </a:p>
          <a:p>
            <a:r>
              <a:rPr lang="en-US" dirty="0"/>
              <a:t>s</a:t>
            </a:r>
            <a:r>
              <a:rPr lang="en-US" dirty="0" smtClean="0"/>
              <a:t>hould you frequently</a:t>
            </a:r>
          </a:p>
          <a:p>
            <a:r>
              <a:rPr lang="en-US" dirty="0"/>
              <a:t>f</a:t>
            </a:r>
            <a:r>
              <a:rPr lang="en-US" dirty="0" smtClean="0"/>
              <a:t>eed similar food items</a:t>
            </a:r>
          </a:p>
          <a:p>
            <a:r>
              <a:rPr lang="en-US" dirty="0"/>
              <a:t>a</a:t>
            </a:r>
            <a:r>
              <a:rPr lang="en-US" dirty="0" smtClean="0"/>
              <a:t>nd amounts is to</a:t>
            </a:r>
          </a:p>
          <a:p>
            <a:r>
              <a:rPr lang="en-US" dirty="0" smtClean="0"/>
              <a:t>select Clone Selected</a:t>
            </a:r>
          </a:p>
          <a:p>
            <a:r>
              <a:rPr lang="en-US" dirty="0"/>
              <a:t>f</a:t>
            </a:r>
            <a:r>
              <a:rPr lang="en-US" dirty="0" smtClean="0"/>
              <a:t>rom the Actions</a:t>
            </a:r>
          </a:p>
          <a:p>
            <a:r>
              <a:rPr lang="en-US" dirty="0" smtClean="0"/>
              <a:t>Menu.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Selected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3" y="1865122"/>
            <a:ext cx="8508033" cy="2758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0734" y="4798019"/>
            <a:ext cx="8022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data from your selection will prefill. You will need to record a new feeding date.</a:t>
            </a:r>
          </a:p>
          <a:p>
            <a:r>
              <a:rPr lang="en-US" dirty="0" smtClean="0"/>
              <a:t>Then you can add, edit or delete data as appropriate. There is no Save &amp; Repeat for</a:t>
            </a:r>
          </a:p>
          <a:p>
            <a:r>
              <a:rPr lang="en-US" dirty="0"/>
              <a:t>a</a:t>
            </a:r>
            <a:r>
              <a:rPr lang="en-US" dirty="0" smtClean="0"/>
              <a:t> cloned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1" y="1446309"/>
            <a:ext cx="5752381" cy="19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1" y="3591071"/>
            <a:ext cx="5115327" cy="2595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82613" y="3591071"/>
            <a:ext cx="297502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record will display as</a:t>
            </a:r>
          </a:p>
          <a:p>
            <a:r>
              <a:rPr lang="en-US" dirty="0"/>
              <a:t>c</a:t>
            </a:r>
            <a:r>
              <a:rPr lang="en-US" dirty="0" smtClean="0"/>
              <a:t>ollapsed (top). To look at the</a:t>
            </a:r>
          </a:p>
          <a:p>
            <a:r>
              <a:rPr lang="en-US" dirty="0"/>
              <a:t>c</a:t>
            </a:r>
            <a:r>
              <a:rPr lang="en-US" dirty="0" smtClean="0"/>
              <a:t>omplete record details you can expand each line separately using the “+” (bottom).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0" y="1466447"/>
            <a:ext cx="5780952" cy="42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00800" y="2131976"/>
            <a:ext cx="2645789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use the</a:t>
            </a:r>
          </a:p>
          <a:p>
            <a:r>
              <a:rPr lang="en-US" dirty="0" smtClean="0"/>
              <a:t>Expand All button at</a:t>
            </a:r>
          </a:p>
          <a:p>
            <a:r>
              <a:rPr lang="en-US" dirty="0"/>
              <a:t>t</a:t>
            </a:r>
            <a:r>
              <a:rPr lang="en-US" dirty="0" smtClean="0"/>
              <a:t>he upper left to</a:t>
            </a:r>
          </a:p>
          <a:p>
            <a:r>
              <a:rPr lang="en-US" dirty="0"/>
              <a:t>e</a:t>
            </a:r>
            <a:r>
              <a:rPr lang="en-US" dirty="0" smtClean="0"/>
              <a:t>xpand all of the records</a:t>
            </a:r>
          </a:p>
          <a:p>
            <a:r>
              <a:rPr lang="en-US" dirty="0"/>
              <a:t>i</a:t>
            </a:r>
            <a:r>
              <a:rPr lang="en-US" dirty="0" smtClean="0"/>
              <a:t>n one click. If you export</a:t>
            </a:r>
          </a:p>
          <a:p>
            <a:r>
              <a:rPr lang="en-US" dirty="0"/>
              <a:t>t</a:t>
            </a:r>
            <a:r>
              <a:rPr lang="en-US" dirty="0" smtClean="0"/>
              <a:t>he record to Excel or PDF</a:t>
            </a:r>
          </a:p>
          <a:p>
            <a:r>
              <a:rPr lang="en-US" dirty="0"/>
              <a:t>t</a:t>
            </a:r>
            <a:r>
              <a:rPr lang="en-US" dirty="0" smtClean="0"/>
              <a:t>he details will export</a:t>
            </a:r>
          </a:p>
          <a:p>
            <a:r>
              <a:rPr lang="en-US" dirty="0"/>
              <a:t>r</a:t>
            </a:r>
            <a:r>
              <a:rPr lang="en-US" dirty="0" smtClean="0"/>
              <a:t>egardless of whether the</a:t>
            </a:r>
          </a:p>
          <a:p>
            <a:r>
              <a:rPr lang="en-US" dirty="0"/>
              <a:t>g</a:t>
            </a:r>
            <a:r>
              <a:rPr lang="en-US" dirty="0" smtClean="0"/>
              <a:t>rid is expanded or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4" y="1898156"/>
            <a:ext cx="5800000" cy="3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38498" y="2464827"/>
            <a:ext cx="245304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Search Form allows </a:t>
            </a:r>
          </a:p>
          <a:p>
            <a:r>
              <a:rPr lang="en-US" dirty="0"/>
              <a:t>y</a:t>
            </a:r>
            <a:r>
              <a:rPr lang="en-US" dirty="0" smtClean="0"/>
              <a:t>ou to search by a Date</a:t>
            </a:r>
          </a:p>
          <a:p>
            <a:r>
              <a:rPr lang="en-US" dirty="0" smtClean="0"/>
              <a:t>Range or a specified</a:t>
            </a:r>
          </a:p>
          <a:p>
            <a:r>
              <a:rPr lang="en-US" dirty="0" smtClean="0"/>
              <a:t>Fed By. The results of</a:t>
            </a:r>
          </a:p>
          <a:p>
            <a:r>
              <a:rPr lang="en-US" dirty="0"/>
              <a:t>t</a:t>
            </a:r>
            <a:r>
              <a:rPr lang="en-US" dirty="0" smtClean="0"/>
              <a:t>his search are all that</a:t>
            </a:r>
          </a:p>
          <a:p>
            <a:r>
              <a:rPr lang="en-US" dirty="0"/>
              <a:t>w</a:t>
            </a:r>
            <a:r>
              <a:rPr lang="en-US" dirty="0" smtClean="0"/>
              <a:t>ill export should you</a:t>
            </a:r>
          </a:p>
          <a:p>
            <a:r>
              <a:rPr lang="en-US" dirty="0"/>
              <a:t>w</a:t>
            </a:r>
            <a:r>
              <a:rPr lang="en-US" dirty="0" smtClean="0"/>
              <a:t>ish to filter your</a:t>
            </a:r>
          </a:p>
          <a:p>
            <a:r>
              <a:rPr lang="en-US" dirty="0"/>
              <a:t>e</a:t>
            </a:r>
            <a:r>
              <a:rPr lang="en-US" dirty="0" smtClean="0"/>
              <a:t>xports.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New! Email Confirmation</a:t>
            </a:r>
            <a:endParaRPr lang="en-US" dirty="0"/>
          </a:p>
        </p:txBody>
      </p:sp>
      <p:pic>
        <p:nvPicPr>
          <p:cNvPr id="1026" name="Picture 2" descr="Image result for yes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1" y="1947562"/>
            <a:ext cx="3487324" cy="34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6499" y="1947562"/>
            <a:ext cx="3621697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functionality should be released</a:t>
            </a:r>
          </a:p>
          <a:p>
            <a:r>
              <a:rPr lang="en-US" dirty="0"/>
              <a:t>i</a:t>
            </a:r>
            <a:r>
              <a:rPr lang="en-US" dirty="0" smtClean="0"/>
              <a:t>n early August. Historically, when </a:t>
            </a:r>
          </a:p>
          <a:p>
            <a:r>
              <a:rPr lang="en-US" dirty="0" smtClean="0"/>
              <a:t>you created a ZIMS User you could </a:t>
            </a:r>
          </a:p>
          <a:p>
            <a:r>
              <a:rPr lang="en-US" dirty="0" smtClean="0"/>
              <a:t>assign them any </a:t>
            </a:r>
            <a:r>
              <a:rPr lang="en-US" dirty="0"/>
              <a:t>E</a:t>
            </a:r>
            <a:r>
              <a:rPr lang="en-US" dirty="0" smtClean="0"/>
              <a:t>mail you wanted, </a:t>
            </a:r>
          </a:p>
          <a:p>
            <a:r>
              <a:rPr lang="en-US" dirty="0" smtClean="0"/>
              <a:t>as long as it was unique. It did not</a:t>
            </a:r>
          </a:p>
          <a:p>
            <a:r>
              <a:rPr lang="en-US" dirty="0"/>
              <a:t>a</a:t>
            </a:r>
            <a:r>
              <a:rPr lang="en-US" dirty="0" smtClean="0"/>
              <a:t>ctually HAVE to be that person’s</a:t>
            </a:r>
          </a:p>
          <a:p>
            <a:r>
              <a:rPr lang="en-US" dirty="0"/>
              <a:t>t</a:t>
            </a:r>
            <a:r>
              <a:rPr lang="en-US" dirty="0" smtClean="0"/>
              <a:t>rue Email address. Now ZIMS is</a:t>
            </a:r>
          </a:p>
          <a:p>
            <a:r>
              <a:rPr lang="en-US" dirty="0"/>
              <a:t>r</a:t>
            </a:r>
            <a:r>
              <a:rPr lang="en-US" dirty="0" smtClean="0"/>
              <a:t>equiring that all Email addresses</a:t>
            </a:r>
          </a:p>
          <a:p>
            <a:r>
              <a:rPr lang="en-US" dirty="0"/>
              <a:t>b</a:t>
            </a:r>
            <a:r>
              <a:rPr lang="en-US" dirty="0" smtClean="0"/>
              <a:t>e confirmed. Eventually you will</a:t>
            </a:r>
          </a:p>
          <a:p>
            <a:r>
              <a:rPr lang="en-US" dirty="0"/>
              <a:t>n</a:t>
            </a:r>
            <a:r>
              <a:rPr lang="en-US" dirty="0" smtClean="0"/>
              <a:t>ot be able to log into ZIMS using</a:t>
            </a:r>
          </a:p>
          <a:p>
            <a:r>
              <a:rPr lang="en-US" dirty="0"/>
              <a:t>a</a:t>
            </a:r>
            <a:r>
              <a:rPr lang="en-US" dirty="0" smtClean="0"/>
              <a:t>n unconfirmed address. </a:t>
            </a:r>
          </a:p>
          <a:p>
            <a:endParaRPr lang="en-US" dirty="0"/>
          </a:p>
          <a:p>
            <a:r>
              <a:rPr lang="en-US" dirty="0" smtClean="0"/>
              <a:t>But why did we do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Feed Log Entries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6676"/>
            <a:ext cx="8006169" cy="2910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53036" y="4732520"/>
            <a:ext cx="74375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Even with the new grid format, Feed Logs remain available as a Batch action,</a:t>
            </a:r>
          </a:p>
          <a:p>
            <a:r>
              <a:rPr lang="en-US" dirty="0" smtClean="0"/>
              <a:t>with </a:t>
            </a:r>
            <a:r>
              <a:rPr lang="en-US" dirty="0" smtClean="0"/>
              <a:t>either a single entry for all or a custom entry for each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31" y="2165552"/>
            <a:ext cx="7772400" cy="23876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02804"/>
            <a:ext cx="6858000" cy="1655762"/>
          </a:xfrm>
        </p:spPr>
        <p:txBody>
          <a:bodyPr/>
          <a:lstStyle/>
          <a:p>
            <a:r>
              <a:rPr lang="en-US" dirty="0" smtClean="0"/>
              <a:t>On New Email Confirmation and </a:t>
            </a:r>
          </a:p>
          <a:p>
            <a:r>
              <a:rPr lang="en-US" dirty="0" smtClean="0"/>
              <a:t>Improved Feed Logs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6" y="466472"/>
            <a:ext cx="4551372" cy="31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Security</a:t>
            </a:r>
            <a:endParaRPr lang="en-US" dirty="0"/>
          </a:p>
        </p:txBody>
      </p:sp>
      <p:pic>
        <p:nvPicPr>
          <p:cNvPr id="2050" name="Picture 2" descr="Image result for securit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1690689"/>
            <a:ext cx="4203611" cy="42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9652" y="2272420"/>
            <a:ext cx="326685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Requiring Users to validate</a:t>
            </a:r>
          </a:p>
          <a:p>
            <a:r>
              <a:rPr lang="en-US" dirty="0" smtClean="0"/>
              <a:t>Emails is a standard security </a:t>
            </a:r>
          </a:p>
          <a:p>
            <a:r>
              <a:rPr lang="en-US" dirty="0"/>
              <a:t>m</a:t>
            </a:r>
            <a:r>
              <a:rPr lang="en-US" dirty="0" smtClean="0"/>
              <a:t>easure used by almost all</a:t>
            </a:r>
          </a:p>
          <a:p>
            <a:r>
              <a:rPr lang="en-US" dirty="0"/>
              <a:t>o</a:t>
            </a:r>
            <a:r>
              <a:rPr lang="en-US" dirty="0" smtClean="0"/>
              <a:t>n-line systems. For example,</a:t>
            </a:r>
          </a:p>
          <a:p>
            <a:r>
              <a:rPr lang="en-US" dirty="0" smtClean="0"/>
              <a:t>it helps prevent an inappropriate</a:t>
            </a:r>
          </a:p>
          <a:p>
            <a:r>
              <a:rPr lang="en-US" dirty="0"/>
              <a:t>p</a:t>
            </a:r>
            <a:r>
              <a:rPr lang="en-US" dirty="0" smtClean="0"/>
              <a:t>erson from resetting your</a:t>
            </a:r>
          </a:p>
          <a:p>
            <a:r>
              <a:rPr lang="en-US" dirty="0" smtClean="0"/>
              <a:t>Password.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2.Ensures Accuracy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20" y="1954280"/>
            <a:ext cx="2809524" cy="30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2824" y="2571184"/>
            <a:ext cx="3703258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Validating your Email address</a:t>
            </a:r>
          </a:p>
          <a:p>
            <a:r>
              <a:rPr lang="en-US" dirty="0"/>
              <a:t>e</a:t>
            </a:r>
            <a:r>
              <a:rPr lang="en-US" dirty="0" smtClean="0"/>
              <a:t>nsures that it was typed correctly</a:t>
            </a:r>
          </a:p>
          <a:p>
            <a:r>
              <a:rPr lang="en-US" dirty="0"/>
              <a:t>w</a:t>
            </a:r>
            <a:r>
              <a:rPr lang="en-US" dirty="0" smtClean="0"/>
              <a:t>hen it was recorded. Example:</a:t>
            </a:r>
          </a:p>
          <a:p>
            <a:r>
              <a:rPr lang="en-US" sz="2800" dirty="0" smtClean="0">
                <a:hlinkClick r:id="rId3"/>
              </a:rPr>
              <a:t>John.Smith@gamil.com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5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Emails From ZIMS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2552" y="2272420"/>
            <a:ext cx="366279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ZIMS is beginning to include the</a:t>
            </a:r>
          </a:p>
          <a:p>
            <a:r>
              <a:rPr lang="en-US" dirty="0"/>
              <a:t>a</a:t>
            </a:r>
            <a:r>
              <a:rPr lang="en-US" dirty="0" smtClean="0"/>
              <a:t>bility to send Emails. For example,</a:t>
            </a:r>
          </a:p>
          <a:p>
            <a:r>
              <a:rPr lang="en-US" dirty="0"/>
              <a:t>w</a:t>
            </a:r>
            <a:r>
              <a:rPr lang="en-US" dirty="0" smtClean="0"/>
              <a:t>e have already implemented the</a:t>
            </a:r>
          </a:p>
          <a:p>
            <a:r>
              <a:rPr lang="en-US" dirty="0"/>
              <a:t>f</a:t>
            </a:r>
            <a:r>
              <a:rPr lang="en-US" dirty="0" smtClean="0"/>
              <a:t>unctionality to send an Email</a:t>
            </a:r>
          </a:p>
          <a:p>
            <a:r>
              <a:rPr lang="en-US" dirty="0"/>
              <a:t>n</a:t>
            </a:r>
            <a:r>
              <a:rPr lang="en-US" dirty="0" smtClean="0"/>
              <a:t>otification to specified Staff should</a:t>
            </a:r>
          </a:p>
          <a:p>
            <a:r>
              <a:rPr lang="en-US" dirty="0"/>
              <a:t>a</a:t>
            </a:r>
            <a:r>
              <a:rPr lang="en-US" dirty="0" smtClean="0"/>
              <a:t> Water Quality or Environmental</a:t>
            </a:r>
          </a:p>
          <a:p>
            <a:r>
              <a:rPr lang="en-US" dirty="0" smtClean="0"/>
              <a:t>Measurement be outside of your</a:t>
            </a:r>
          </a:p>
          <a:p>
            <a:r>
              <a:rPr lang="en-US" dirty="0"/>
              <a:t>d</a:t>
            </a:r>
            <a:r>
              <a:rPr lang="en-US" dirty="0" smtClean="0"/>
              <a:t>esired range. We want those Emails</a:t>
            </a:r>
          </a:p>
          <a:p>
            <a:r>
              <a:rPr lang="en-US" dirty="0"/>
              <a:t>t</a:t>
            </a:r>
            <a:r>
              <a:rPr lang="en-US" dirty="0" smtClean="0"/>
              <a:t>o go to a real address!</a:t>
            </a:r>
            <a:endParaRPr lang="en-US" dirty="0"/>
          </a:p>
        </p:txBody>
      </p:sp>
      <p:pic>
        <p:nvPicPr>
          <p:cNvPr id="3074" name="Picture 2" descr="Image result for aler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2" y="1910328"/>
            <a:ext cx="3334178" cy="29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Emails From Species360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037030"/>
            <a:ext cx="352000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Finally, this is a way to ensure that</a:t>
            </a:r>
          </a:p>
          <a:p>
            <a:r>
              <a:rPr lang="en-US" dirty="0" smtClean="0"/>
              <a:t>Emails coming from Species360</a:t>
            </a:r>
          </a:p>
          <a:p>
            <a:r>
              <a:rPr lang="en-US" dirty="0"/>
              <a:t>a</a:t>
            </a:r>
            <a:r>
              <a:rPr lang="en-US" dirty="0" smtClean="0"/>
              <a:t>re actually getting to the right</a:t>
            </a:r>
          </a:p>
          <a:p>
            <a:r>
              <a:rPr lang="en-US" dirty="0"/>
              <a:t>p</a:t>
            </a:r>
            <a:r>
              <a:rPr lang="en-US" dirty="0" smtClean="0"/>
              <a:t>eople. Emails we send out are</a:t>
            </a:r>
          </a:p>
          <a:p>
            <a:r>
              <a:rPr lang="en-US" dirty="0"/>
              <a:t>o</a:t>
            </a:r>
            <a:r>
              <a:rPr lang="en-US" dirty="0" smtClean="0"/>
              <a:t>ften filtered by your Job Type to</a:t>
            </a:r>
          </a:p>
          <a:p>
            <a:r>
              <a:rPr lang="en-US" dirty="0"/>
              <a:t>m</a:t>
            </a:r>
            <a:r>
              <a:rPr lang="en-US" dirty="0" smtClean="0"/>
              <a:t>ake sure that you receive those</a:t>
            </a:r>
          </a:p>
          <a:p>
            <a:r>
              <a:rPr lang="en-US" dirty="0" smtClean="0"/>
              <a:t>Emails that are relevant to your </a:t>
            </a:r>
          </a:p>
          <a:p>
            <a:r>
              <a:rPr lang="en-US" dirty="0" smtClean="0"/>
              <a:t>responsibilities. If they are not </a:t>
            </a:r>
          </a:p>
          <a:p>
            <a:r>
              <a:rPr lang="en-US" dirty="0" smtClean="0"/>
              <a:t>going to a true Email you may be</a:t>
            </a:r>
          </a:p>
          <a:p>
            <a:r>
              <a:rPr lang="en-US" dirty="0"/>
              <a:t>m</a:t>
            </a:r>
            <a:r>
              <a:rPr lang="en-US" dirty="0" smtClean="0"/>
              <a:t>issing some valuable information.</a:t>
            </a:r>
            <a:endParaRPr lang="en-US" dirty="0"/>
          </a:p>
        </p:txBody>
      </p:sp>
      <p:pic>
        <p:nvPicPr>
          <p:cNvPr id="4098" name="Picture 2" descr="Image result for missing emai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7" y="1737384"/>
            <a:ext cx="3558855" cy="36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Confirm Email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1338"/>
            <a:ext cx="4809524" cy="10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98" y="5313483"/>
            <a:ext cx="3130744" cy="1132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07" y="2656323"/>
            <a:ext cx="7659869" cy="621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466056"/>
            <a:ext cx="4756650" cy="17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04131" y="1091341"/>
            <a:ext cx="281121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When a new User is created</a:t>
            </a:r>
          </a:p>
          <a:p>
            <a:r>
              <a:rPr lang="en-US" dirty="0"/>
              <a:t>y</a:t>
            </a:r>
            <a:r>
              <a:rPr lang="en-US" dirty="0" smtClean="0"/>
              <a:t>ou will get a message that</a:t>
            </a:r>
          </a:p>
          <a:p>
            <a:r>
              <a:rPr lang="en-US" dirty="0"/>
              <a:t>a</a:t>
            </a:r>
            <a:r>
              <a:rPr lang="en-US" dirty="0" smtClean="0"/>
              <a:t>n Email will be sent.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7318" y="3559157"/>
            <a:ext cx="311592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Email will come from support and the title will be ZIMS email confirmation. After you open simply click on the link at the bottom. You will receive a message that your Email has been validated.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Unconfirmed Emails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8" y="2089635"/>
            <a:ext cx="5695238" cy="11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8" y="3525618"/>
            <a:ext cx="5723809" cy="10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87921" y="365126"/>
            <a:ext cx="2537139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not confirmed your Email, when you try to log in you will receive a message. You can chose</a:t>
            </a:r>
          </a:p>
          <a:p>
            <a:r>
              <a:rPr lang="en-US" dirty="0"/>
              <a:t>t</a:t>
            </a:r>
            <a:r>
              <a:rPr lang="en-US" dirty="0" smtClean="0"/>
              <a:t>o resend the confirmation Email. If the Email address is incorrect you are told to</a:t>
            </a:r>
          </a:p>
          <a:p>
            <a:r>
              <a:rPr lang="en-US" dirty="0"/>
              <a:t>c</a:t>
            </a:r>
            <a:r>
              <a:rPr lang="en-US" dirty="0" smtClean="0"/>
              <a:t>ontact your Local Admin</a:t>
            </a:r>
          </a:p>
          <a:p>
            <a:r>
              <a:rPr lang="en-US" dirty="0"/>
              <a:t>o</a:t>
            </a:r>
            <a:r>
              <a:rPr lang="en-US" dirty="0" smtClean="0"/>
              <a:t>r support. When this</a:t>
            </a:r>
          </a:p>
          <a:p>
            <a:r>
              <a:rPr lang="en-US" dirty="0"/>
              <a:t>f</a:t>
            </a:r>
            <a:r>
              <a:rPr lang="en-US" dirty="0" smtClean="0"/>
              <a:t>unctionality first deploys you will not be blocked from getting into</a:t>
            </a:r>
          </a:p>
          <a:p>
            <a:r>
              <a:rPr lang="en-US" dirty="0" smtClean="0"/>
              <a:t>ZIMS. However, in the near future you will be, so remember to confirm your Email!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Confirmed Emails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64" y="1690689"/>
            <a:ext cx="5666667" cy="28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07755" y="4700789"/>
            <a:ext cx="71284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From the Staff grid you can quickly see who has confirmed their email and</a:t>
            </a:r>
          </a:p>
          <a:p>
            <a:r>
              <a:rPr lang="en-US" dirty="0"/>
              <a:t>w</a:t>
            </a:r>
            <a:r>
              <a:rPr lang="en-US" dirty="0" smtClean="0"/>
              <a:t>ho has not. All previously entered Staff members will receive Email</a:t>
            </a:r>
          </a:p>
          <a:p>
            <a:r>
              <a:rPr lang="en-US" dirty="0"/>
              <a:t>c</a:t>
            </a:r>
            <a:r>
              <a:rPr lang="en-US" dirty="0" smtClean="0"/>
              <a:t>onfirmation requests, not just new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1000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F34A22-F677-45E5-96DE-938CA7D686E1}"/>
</file>

<file path=customXml/itemProps2.xml><?xml version="1.0" encoding="utf-8"?>
<ds:datastoreItem xmlns:ds="http://schemas.openxmlformats.org/officeDocument/2006/customXml" ds:itemID="{1CB55D0E-48A7-4501-8C2A-D61D0F9BCC8E}"/>
</file>

<file path=customXml/itemProps3.xml><?xml version="1.0" encoding="utf-8"?>
<ds:datastoreItem xmlns:ds="http://schemas.openxmlformats.org/officeDocument/2006/customXml" ds:itemID="{26C303A5-BDBF-40EE-AF64-E7B26F564B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953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New and Improved!</vt:lpstr>
      <vt:lpstr>New! Email Confirmation</vt:lpstr>
      <vt:lpstr>1. Security</vt:lpstr>
      <vt:lpstr>2.Ensures Accuracy</vt:lpstr>
      <vt:lpstr>3. Emails From ZIMS</vt:lpstr>
      <vt:lpstr>4. Emails From Species360</vt:lpstr>
      <vt:lpstr>To Confirm Email</vt:lpstr>
      <vt:lpstr>Unconfirmed Emails</vt:lpstr>
      <vt:lpstr>View Confirmed Emails</vt:lpstr>
      <vt:lpstr>Any Questions on Email Verification?</vt:lpstr>
      <vt:lpstr>Improved! Feed Logs</vt:lpstr>
      <vt:lpstr>Completing the Grid</vt:lpstr>
      <vt:lpstr>Calculations</vt:lpstr>
      <vt:lpstr>Save &amp; Repeat</vt:lpstr>
      <vt:lpstr>Clone Selected</vt:lpstr>
      <vt:lpstr>Clone Selected</vt:lpstr>
      <vt:lpstr>Display in Record</vt:lpstr>
      <vt:lpstr>Display in Record</vt:lpstr>
      <vt:lpstr>Search Form</vt:lpstr>
      <vt:lpstr>Batch Feed Log Entries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21</cp:revision>
  <dcterms:created xsi:type="dcterms:W3CDTF">2016-07-26T18:48:10Z</dcterms:created>
  <dcterms:modified xsi:type="dcterms:W3CDTF">2017-07-19T12:59:51Z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racked">
    <vt:lpwstr>false</vt:lpwstr>
  </property>
  <property fmtid="{D5CDD505-2E9C-101B-9397-08002B2CF9AE}" pid="3" name="Metrics URL">
    <vt:lpwstr/>
  </property>
  <property fmtid="{D5CDD505-2E9C-101B-9397-08002B2CF9AE}" pid="4" name="Tracking URL">
    <vt:lpwstr/>
  </property>
  <property fmtid="{D5CDD505-2E9C-101B-9397-08002B2CF9AE}" pid="5" name="ContentTypeId">
    <vt:lpwstr>0x010100B8A61D1EAB4F114BB81E10F743FBEB16</vt:lpwstr>
  </property>
  <property fmtid="{D5CDD505-2E9C-101B-9397-08002B2CF9AE}" pid="6" name="Updated on?">
    <vt:lpwstr>2018-07-03T02:12:56+00:00</vt:lpwstr>
  </property>
  <property fmtid="{D5CDD505-2E9C-101B-9397-08002B2CF9AE}" pid="7" name="Order">
    <vt:r8>311000</vt:r8>
  </property>
</Properties>
</file>