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4" r:id="rId23"/>
    <p:sldId id="265" r:id="rId24"/>
    <p:sldId id="266" r:id="rId25"/>
    <p:sldId id="267" r:id="rId26"/>
    <p:sldId id="268" r:id="rId27"/>
    <p:sldId id="262" r:id="rId28"/>
    <p:sldId id="270" r:id="rId29"/>
    <p:sldId id="271" r:id="rId30"/>
    <p:sldId id="272" r:id="rId31"/>
    <p:sldId id="26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Studbook Intro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The Husbandry/Studbook Interface in ZIMS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283" y="3772684"/>
            <a:ext cx="6858000" cy="1655762"/>
          </a:xfrm>
        </p:spPr>
        <p:txBody>
          <a:bodyPr/>
          <a:lstStyle/>
          <a:p>
            <a:r>
              <a:rPr lang="en-US" dirty="0" smtClean="0"/>
              <a:t>May 2017 Tips and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the Records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0" y="1393167"/>
            <a:ext cx="8356620" cy="17743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02" y="3321380"/>
            <a:ext cx="7819048" cy="14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6824" y="4875242"/>
            <a:ext cx="815800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are confident that #1620 and GAN 17710878 are the same animal. We select the </a:t>
            </a:r>
          </a:p>
          <a:p>
            <a:r>
              <a:rPr lang="en-US" dirty="0"/>
              <a:t>l</a:t>
            </a:r>
            <a:r>
              <a:rPr lang="en-US" dirty="0" smtClean="0"/>
              <a:t>ink icon to link the records. Note that #1620 now has a GAN associated with it. GAN</a:t>
            </a:r>
          </a:p>
          <a:p>
            <a:r>
              <a:rPr lang="en-US" dirty="0" smtClean="0"/>
              <a:t>17710878 will be removed from the Suggested Animals list.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91" y="236338"/>
            <a:ext cx="7886700" cy="1325563"/>
          </a:xfrm>
        </p:spPr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84" y="1442434"/>
            <a:ext cx="5430574" cy="2867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8034" y="3657600"/>
            <a:ext cx="831381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If there are no Possible Matches found, or if we do not agree with the matches, there </a:t>
            </a:r>
          </a:p>
          <a:p>
            <a:r>
              <a:rPr lang="en-US" dirty="0" smtClean="0"/>
              <a:t>are three other options available:</a:t>
            </a:r>
          </a:p>
          <a:p>
            <a:r>
              <a:rPr lang="en-US" dirty="0" smtClean="0"/>
              <a:t>1.New Animal – the record will not be linked with a studbook record and a new record </a:t>
            </a:r>
          </a:p>
          <a:p>
            <a:r>
              <a:rPr lang="en-US" dirty="0" smtClean="0"/>
              <a:t>	will be created</a:t>
            </a:r>
          </a:p>
          <a:p>
            <a:r>
              <a:rPr lang="en-US" dirty="0" smtClean="0"/>
              <a:t>2.Reject – the record will not be included in the studbook</a:t>
            </a:r>
          </a:p>
          <a:p>
            <a:r>
              <a:rPr lang="en-US" dirty="0" smtClean="0"/>
              <a:t>3.Manually link – there is a different record in the studbook that this record should be </a:t>
            </a:r>
          </a:p>
          <a:p>
            <a:r>
              <a:rPr lang="en-US" dirty="0"/>
              <a:t>	</a:t>
            </a:r>
            <a:r>
              <a:rPr lang="en-US" dirty="0" smtClean="0"/>
              <a:t>linked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Updates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654" y="1474784"/>
            <a:ext cx="3501197" cy="4716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70490" y="1690689"/>
            <a:ext cx="301813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Pending Updates are created</a:t>
            </a:r>
          </a:p>
          <a:p>
            <a:r>
              <a:rPr lang="en-US" dirty="0"/>
              <a:t>w</a:t>
            </a:r>
            <a:r>
              <a:rPr lang="en-US" dirty="0" smtClean="0"/>
              <a:t>hen edits/additions are</a:t>
            </a:r>
          </a:p>
          <a:p>
            <a:r>
              <a:rPr lang="en-US" dirty="0"/>
              <a:t>r</a:t>
            </a:r>
            <a:r>
              <a:rPr lang="en-US" dirty="0" smtClean="0"/>
              <a:t>ecorded in the Husbandry</a:t>
            </a:r>
          </a:p>
          <a:p>
            <a:r>
              <a:rPr lang="en-US" dirty="0"/>
              <a:t>m</a:t>
            </a:r>
            <a:r>
              <a:rPr lang="en-US" dirty="0" smtClean="0"/>
              <a:t>odule for animals that are</a:t>
            </a:r>
          </a:p>
          <a:p>
            <a:r>
              <a:rPr lang="en-US" dirty="0"/>
              <a:t>a</a:t>
            </a:r>
            <a:r>
              <a:rPr lang="en-US" dirty="0" smtClean="0"/>
              <a:t>lready in the studbook. They 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re also created when the</a:t>
            </a:r>
          </a:p>
          <a:p>
            <a:r>
              <a:rPr lang="en-US" dirty="0"/>
              <a:t>d</a:t>
            </a:r>
            <a:r>
              <a:rPr lang="en-US" dirty="0" smtClean="0"/>
              <a:t>ata that migrated with the</a:t>
            </a:r>
          </a:p>
          <a:p>
            <a:r>
              <a:rPr lang="en-US" dirty="0"/>
              <a:t>s</a:t>
            </a:r>
            <a:r>
              <a:rPr lang="en-US" dirty="0" smtClean="0"/>
              <a:t>tudbook differs from some</a:t>
            </a:r>
          </a:p>
          <a:p>
            <a:r>
              <a:rPr lang="en-US" dirty="0" smtClean="0"/>
              <a:t>Institutional data. The</a:t>
            </a:r>
          </a:p>
          <a:p>
            <a:r>
              <a:rPr lang="en-US" dirty="0"/>
              <a:t>n</a:t>
            </a:r>
            <a:r>
              <a:rPr lang="en-US" dirty="0" smtClean="0"/>
              <a:t>umber of updates and the</a:t>
            </a:r>
          </a:p>
          <a:p>
            <a:r>
              <a:rPr lang="en-US" dirty="0"/>
              <a:t>g</a:t>
            </a:r>
            <a:r>
              <a:rPr lang="en-US" dirty="0" smtClean="0"/>
              <a:t>rid that needs to be</a:t>
            </a:r>
          </a:p>
          <a:p>
            <a:r>
              <a:rPr lang="en-US" dirty="0"/>
              <a:t>u</a:t>
            </a:r>
            <a:r>
              <a:rPr lang="en-US" dirty="0" smtClean="0"/>
              <a:t>pdated are indicated.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Updates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71" y="1362477"/>
            <a:ext cx="6039506" cy="4220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3012" y="3690176"/>
            <a:ext cx="393864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the studbook record the number of</a:t>
            </a:r>
          </a:p>
          <a:p>
            <a:r>
              <a:rPr lang="en-US" dirty="0"/>
              <a:t>u</a:t>
            </a:r>
            <a:r>
              <a:rPr lang="en-US" dirty="0" smtClean="0"/>
              <a:t>pdates displays next to the GAN. Grids</a:t>
            </a:r>
          </a:p>
          <a:p>
            <a:r>
              <a:rPr lang="en-US" dirty="0"/>
              <a:t>t</a:t>
            </a:r>
            <a:r>
              <a:rPr lang="en-US" dirty="0" smtClean="0"/>
              <a:t>hat contain the updates will display the</a:t>
            </a:r>
          </a:p>
          <a:p>
            <a:r>
              <a:rPr lang="en-US" dirty="0"/>
              <a:t>n</a:t>
            </a:r>
            <a:r>
              <a:rPr lang="en-US" dirty="0" smtClean="0"/>
              <a:t>umber involved. This record has 3 </a:t>
            </a:r>
          </a:p>
          <a:p>
            <a:r>
              <a:rPr lang="en-US" dirty="0" smtClean="0"/>
              <a:t>updates, 1 in the Transaction grid and</a:t>
            </a:r>
          </a:p>
          <a:p>
            <a:r>
              <a:rPr lang="en-US" dirty="0" smtClean="0"/>
              <a:t>1 in the Parent grid. The studbook data</a:t>
            </a:r>
          </a:p>
          <a:p>
            <a:r>
              <a:rPr lang="en-US" dirty="0"/>
              <a:t>d</a:t>
            </a:r>
            <a:r>
              <a:rPr lang="en-US" dirty="0" smtClean="0"/>
              <a:t>isplays on the left, the institution data</a:t>
            </a:r>
          </a:p>
          <a:p>
            <a:r>
              <a:rPr lang="en-US" dirty="0"/>
              <a:t>d</a:t>
            </a:r>
            <a:r>
              <a:rPr lang="en-US" dirty="0" smtClean="0"/>
              <a:t>isplays on the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Accepting/Rejecting the Updates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69" y="1447899"/>
            <a:ext cx="6557435" cy="26366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69" y="4754447"/>
            <a:ext cx="4174361" cy="1410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08776" y="2989873"/>
            <a:ext cx="4684103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“?” we have the option to Accept </a:t>
            </a:r>
          </a:p>
          <a:p>
            <a:r>
              <a:rPr lang="en-US" dirty="0" smtClean="0"/>
              <a:t>or Reject the institution update.  If we Reject it</a:t>
            </a:r>
          </a:p>
          <a:p>
            <a:r>
              <a:rPr lang="en-US" dirty="0"/>
              <a:t>t</a:t>
            </a:r>
            <a:r>
              <a:rPr lang="en-US" dirty="0" smtClean="0"/>
              <a:t>he data will remain on the institution side,</a:t>
            </a:r>
          </a:p>
          <a:p>
            <a:r>
              <a:rPr lang="en-US" dirty="0"/>
              <a:t>g</a:t>
            </a:r>
            <a:r>
              <a:rPr lang="en-US" dirty="0" smtClean="0"/>
              <a:t>reyed out, with the Reject icon next to it. If we</a:t>
            </a:r>
          </a:p>
          <a:p>
            <a:r>
              <a:rPr lang="en-US" dirty="0" smtClean="0"/>
              <a:t>Accept it will remain on the institution side with</a:t>
            </a:r>
          </a:p>
          <a:p>
            <a:r>
              <a:rPr lang="en-US" dirty="0"/>
              <a:t>a</a:t>
            </a:r>
            <a:r>
              <a:rPr lang="en-US" dirty="0" smtClean="0"/>
              <a:t> checkmark next to it. It will also become part</a:t>
            </a:r>
          </a:p>
          <a:p>
            <a:r>
              <a:rPr lang="en-US" dirty="0"/>
              <a:t>o</a:t>
            </a:r>
            <a:r>
              <a:rPr lang="en-US" dirty="0" smtClean="0"/>
              <a:t>f the studbook data on the left hand side.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comes from Husbandry?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985" y="1786989"/>
            <a:ext cx="7886700" cy="4351338"/>
          </a:xfrm>
        </p:spPr>
        <p:txBody>
          <a:bodyPr/>
          <a:lstStyle/>
          <a:p>
            <a:r>
              <a:rPr lang="en-US" dirty="0" smtClean="0"/>
              <a:t>Transactions</a:t>
            </a:r>
          </a:p>
          <a:p>
            <a:r>
              <a:rPr lang="en-US" dirty="0" smtClean="0"/>
              <a:t>Parent Information</a:t>
            </a:r>
          </a:p>
          <a:p>
            <a:r>
              <a:rPr lang="en-US" dirty="0" smtClean="0"/>
              <a:t>Taxonomy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Rearing</a:t>
            </a:r>
          </a:p>
          <a:p>
            <a:r>
              <a:rPr lang="en-US" dirty="0" smtClean="0"/>
              <a:t>Contraception</a:t>
            </a:r>
          </a:p>
          <a:p>
            <a:r>
              <a:rPr lang="en-US" dirty="0" smtClean="0"/>
              <a:t>Identifiers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4423" y="2478994"/>
            <a:ext cx="328429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Whenever the information on</a:t>
            </a:r>
          </a:p>
          <a:p>
            <a:r>
              <a:rPr lang="en-US" dirty="0"/>
              <a:t>t</a:t>
            </a:r>
            <a:r>
              <a:rPr lang="en-US" dirty="0" smtClean="0"/>
              <a:t>he left is edited in ZIMS, that</a:t>
            </a:r>
          </a:p>
          <a:p>
            <a:r>
              <a:rPr lang="en-US" dirty="0"/>
              <a:t>d</a:t>
            </a:r>
            <a:r>
              <a:rPr lang="en-US" dirty="0" smtClean="0"/>
              <a:t>ata automatically becomes a </a:t>
            </a:r>
          </a:p>
          <a:p>
            <a:r>
              <a:rPr lang="en-US" dirty="0" smtClean="0"/>
              <a:t>Pending Update in the studbook!</a:t>
            </a:r>
          </a:p>
          <a:p>
            <a:r>
              <a:rPr lang="en-US" dirty="0" smtClean="0"/>
              <a:t>The Studbook Keeper will</a:t>
            </a:r>
          </a:p>
          <a:p>
            <a:r>
              <a:rPr lang="en-US" dirty="0"/>
              <a:t>r</a:t>
            </a:r>
            <a:r>
              <a:rPr lang="en-US" dirty="0" smtClean="0"/>
              <a:t>eview and decide whether to</a:t>
            </a:r>
          </a:p>
          <a:p>
            <a:r>
              <a:rPr lang="en-US" dirty="0" smtClean="0"/>
              <a:t>Accept or Reject the addition</a:t>
            </a:r>
          </a:p>
          <a:p>
            <a:r>
              <a:rPr lang="en-US" dirty="0"/>
              <a:t>o</a:t>
            </a:r>
            <a:r>
              <a:rPr lang="en-US" dirty="0" smtClean="0"/>
              <a:t>r 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On the Husbandry/Studbook Interface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Husbandry/Studbook Interface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90" y="1467972"/>
            <a:ext cx="2046634" cy="240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40" y="1415682"/>
            <a:ext cx="2130531" cy="27320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789791" y="1923265"/>
            <a:ext cx="1107583" cy="386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890" y="3659793"/>
            <a:ext cx="777822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With the release of the ZIMS for Studbooks module the Studbook Keeper’s</a:t>
            </a:r>
          </a:p>
          <a:p>
            <a:r>
              <a:rPr lang="en-US" dirty="0"/>
              <a:t>l</a:t>
            </a:r>
            <a:r>
              <a:rPr lang="en-US" dirty="0" smtClean="0"/>
              <a:t>ife has been made much easier! There is no waiting for reports from institutions </a:t>
            </a:r>
          </a:p>
          <a:p>
            <a:r>
              <a:rPr lang="en-US" dirty="0"/>
              <a:t>r</a:t>
            </a:r>
            <a:r>
              <a:rPr lang="en-US" dirty="0" smtClean="0"/>
              <a:t>egarding collection changes for their species and there is no re-entering of </a:t>
            </a:r>
          </a:p>
          <a:p>
            <a:r>
              <a:rPr lang="en-US" dirty="0" smtClean="0"/>
              <a:t>Institutional data. This is because certain pieces of data go from the Husbandry</a:t>
            </a:r>
          </a:p>
          <a:p>
            <a:r>
              <a:rPr lang="en-US" dirty="0"/>
              <a:t>m</a:t>
            </a:r>
            <a:r>
              <a:rPr lang="en-US" dirty="0" smtClean="0"/>
              <a:t>odule directly into the Studbook module for the Studbook Keeper to accept</a:t>
            </a:r>
          </a:p>
          <a:p>
            <a:r>
              <a:rPr lang="en-US" dirty="0"/>
              <a:t>o</a:t>
            </a:r>
            <a:r>
              <a:rPr lang="en-US" dirty="0" smtClean="0"/>
              <a:t>r reject. This is a one-way road, no information from the Studbook module</a:t>
            </a:r>
          </a:p>
          <a:p>
            <a:r>
              <a:rPr lang="en-US" dirty="0"/>
              <a:t>g</a:t>
            </a:r>
            <a:r>
              <a:rPr lang="en-US" smtClean="0"/>
              <a:t>oes </a:t>
            </a:r>
            <a:r>
              <a:rPr lang="en-US" dirty="0" smtClean="0"/>
              <a:t>directly into the </a:t>
            </a:r>
            <a:r>
              <a:rPr lang="en-US" smtClean="0"/>
              <a:t>Husbandry module.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3789790" y="2385875"/>
            <a:ext cx="1107583" cy="386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134118" y="2309630"/>
            <a:ext cx="437882" cy="6267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134118" y="2309630"/>
            <a:ext cx="462054" cy="5988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40" y="493914"/>
            <a:ext cx="8425198" cy="1325563"/>
          </a:xfrm>
        </p:spPr>
        <p:txBody>
          <a:bodyPr/>
          <a:lstStyle/>
          <a:p>
            <a:r>
              <a:rPr lang="en-US" dirty="0" smtClean="0"/>
              <a:t>What the Studbook Keeper Sees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431" y="1557834"/>
            <a:ext cx="2625544" cy="23421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035" y="1557833"/>
            <a:ext cx="1998061" cy="2342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96041" y="4256021"/>
            <a:ext cx="32601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Studbook Keeper gets to their</a:t>
            </a:r>
          </a:p>
          <a:p>
            <a:r>
              <a:rPr lang="en-US" dirty="0"/>
              <a:t>s</a:t>
            </a:r>
            <a:r>
              <a:rPr lang="en-US" dirty="0" smtClean="0"/>
              <a:t>tudbooks by selecting either</a:t>
            </a:r>
          </a:p>
          <a:p>
            <a:r>
              <a:rPr lang="en-US" dirty="0"/>
              <a:t>t</a:t>
            </a:r>
            <a:r>
              <a:rPr lang="en-US" dirty="0" smtClean="0"/>
              <a:t>he studbooks desktop icon or</a:t>
            </a:r>
          </a:p>
          <a:p>
            <a:r>
              <a:rPr lang="en-US" dirty="0" smtClean="0"/>
              <a:t>Start&gt;Studbook&gt;Studbooks.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Studbooks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01775"/>
            <a:ext cx="8157806" cy="1996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17431" y="3619025"/>
            <a:ext cx="710913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Any studbooks held by the Studbook Keeper will display in the My</a:t>
            </a:r>
          </a:p>
          <a:p>
            <a:r>
              <a:rPr lang="en-US" dirty="0" smtClean="0"/>
              <a:t>Studbooks screen.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Living Animals is the count of current animals in the studbook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Animal Records With Updates are animals already in the studbook that have had some sort of data updated at the institutional level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Suggested Animals are animals entered into ZIMS that may be eligible for a studbook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3" y="34933"/>
            <a:ext cx="7886700" cy="1325563"/>
          </a:xfrm>
        </p:spPr>
        <p:txBody>
          <a:bodyPr/>
          <a:lstStyle/>
          <a:p>
            <a:r>
              <a:rPr lang="en-US" dirty="0" smtClean="0"/>
              <a:t>Studbook Dashboard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3" y="1238423"/>
            <a:ext cx="5746742" cy="3022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71688" y="2937363"/>
            <a:ext cx="480715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studbook will open the Studbook </a:t>
            </a:r>
          </a:p>
          <a:p>
            <a:r>
              <a:rPr lang="en-US" dirty="0" smtClean="0"/>
              <a:t>Dashboard where the Studbook Keeper can view </a:t>
            </a:r>
          </a:p>
          <a:p>
            <a:r>
              <a:rPr lang="en-US" dirty="0" smtClean="0"/>
              <a:t>and take action 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Living Animals in the Studbook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All Animals in the Studbook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Suggested Animals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Pending Updates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Quality issues with varying Priorities</a:t>
            </a:r>
          </a:p>
          <a:p>
            <a:endParaRPr lang="en-US" dirty="0" smtClean="0"/>
          </a:p>
          <a:p>
            <a:r>
              <a:rPr lang="en-US" dirty="0" smtClean="0"/>
              <a:t>#s 3 and 4 are pulled from Husbandry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Animals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3" y="1487510"/>
            <a:ext cx="7615273" cy="3426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81825" y="3966693"/>
            <a:ext cx="543270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Suggested Animals are records that have been entered</a:t>
            </a:r>
          </a:p>
          <a:p>
            <a:r>
              <a:rPr lang="en-US" dirty="0"/>
              <a:t>i</a:t>
            </a:r>
            <a:r>
              <a:rPr lang="en-US" dirty="0" smtClean="0"/>
              <a:t>nto the Husbandry module but have not yet been</a:t>
            </a:r>
          </a:p>
          <a:p>
            <a:r>
              <a:rPr lang="en-US" dirty="0"/>
              <a:t>i</a:t>
            </a:r>
            <a:r>
              <a:rPr lang="en-US" dirty="0" smtClean="0"/>
              <a:t>ncorporated into the studbook. If ZIMS finds any</a:t>
            </a:r>
          </a:p>
          <a:p>
            <a:r>
              <a:rPr lang="en-US" dirty="0"/>
              <a:t>p</a:t>
            </a:r>
            <a:r>
              <a:rPr lang="en-US" dirty="0" smtClean="0"/>
              <a:t>ossible matches that are already in the studbook,</a:t>
            </a:r>
          </a:p>
          <a:p>
            <a:r>
              <a:rPr lang="en-US" dirty="0"/>
              <a:t>t</a:t>
            </a:r>
            <a:r>
              <a:rPr lang="en-US" dirty="0" smtClean="0"/>
              <a:t>hese matches will be indicated in the Possible Matches</a:t>
            </a:r>
          </a:p>
          <a:p>
            <a:r>
              <a:rPr lang="en-US" dirty="0"/>
              <a:t>c</a:t>
            </a:r>
            <a:r>
              <a:rPr lang="en-US" dirty="0" smtClean="0"/>
              <a:t>olumn.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Matches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90" y="1327570"/>
            <a:ext cx="6708990" cy="3880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01521" y="4816699"/>
            <a:ext cx="503977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opened the record for an animal with 2 Possible</a:t>
            </a:r>
          </a:p>
          <a:p>
            <a:r>
              <a:rPr lang="en-US" dirty="0" smtClean="0"/>
              <a:t>Matches. Comparing the Parentage and Hatch Date</a:t>
            </a:r>
          </a:p>
          <a:p>
            <a:r>
              <a:rPr lang="en-US" dirty="0"/>
              <a:t>w</a:t>
            </a:r>
            <a:r>
              <a:rPr lang="en-US" dirty="0" smtClean="0"/>
              <a:t>e believe that SB#1620 may be a match.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Matches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81" y="1974990"/>
            <a:ext cx="8095238" cy="15428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94870" y="3802148"/>
            <a:ext cx="595425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want to look at the record for #1620 to confirm that it is a</a:t>
            </a:r>
          </a:p>
          <a:p>
            <a:r>
              <a:rPr lang="en-US" dirty="0"/>
              <a:t>m</a:t>
            </a:r>
            <a:r>
              <a:rPr lang="en-US" dirty="0" smtClean="0"/>
              <a:t>atch and can be linked. Note that #1620 has no GAN</a:t>
            </a:r>
          </a:p>
          <a:p>
            <a:r>
              <a:rPr lang="en-US" dirty="0"/>
              <a:t>a</a:t>
            </a:r>
            <a:r>
              <a:rPr lang="en-US" dirty="0" smtClean="0"/>
              <a:t>ssigned to it. This means that this studbook record is not yet</a:t>
            </a:r>
          </a:p>
          <a:p>
            <a:r>
              <a:rPr lang="en-US" dirty="0"/>
              <a:t>l</a:t>
            </a:r>
            <a:r>
              <a:rPr lang="en-US" dirty="0" smtClean="0"/>
              <a:t>inked to a record in ZIMS.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Matches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85" y="1383125"/>
            <a:ext cx="6369054" cy="4039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49867" y="5538081"/>
            <a:ext cx="378757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 be completely certain we open the</a:t>
            </a:r>
          </a:p>
          <a:p>
            <a:r>
              <a:rPr lang="en-US" dirty="0"/>
              <a:t>s</a:t>
            </a:r>
            <a:r>
              <a:rPr lang="en-US" dirty="0" smtClean="0"/>
              <a:t>tudbook record for #1620 and review</a:t>
            </a:r>
          </a:p>
          <a:p>
            <a:r>
              <a:rPr lang="en-US" dirty="0"/>
              <a:t>t</a:t>
            </a:r>
            <a:r>
              <a:rPr lang="en-US" dirty="0" smtClean="0"/>
              <a:t>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 xsi:nil="true"/>
    <Review xmlns="00558959-21e2-49b6-8bc1-d46e8fb3ce16">false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 xsi:nil="true"/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8DADF79F-28CB-4FE8-831C-CFB365507679}"/>
</file>

<file path=customXml/itemProps2.xml><?xml version="1.0" encoding="utf-8"?>
<ds:datastoreItem xmlns:ds="http://schemas.openxmlformats.org/officeDocument/2006/customXml" ds:itemID="{C3909D1F-4D28-433E-81C9-036F95E8FA79}"/>
</file>

<file path=customXml/itemProps3.xml><?xml version="1.0" encoding="utf-8"?>
<ds:datastoreItem xmlns:ds="http://schemas.openxmlformats.org/officeDocument/2006/customXml" ds:itemID="{F4273F00-C3B8-4D3B-A13D-8EC5080E720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725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Studbook Intro The Husbandry/Studbook Interface in ZIMS</vt:lpstr>
      <vt:lpstr>Husbandry/Studbook Interface </vt:lpstr>
      <vt:lpstr>What the Studbook Keeper Sees</vt:lpstr>
      <vt:lpstr>My Studbooks</vt:lpstr>
      <vt:lpstr>Studbook Dashboard</vt:lpstr>
      <vt:lpstr>Suggested Animals</vt:lpstr>
      <vt:lpstr>Possible Matches</vt:lpstr>
      <vt:lpstr>Possible Matches</vt:lpstr>
      <vt:lpstr>Possible Matches</vt:lpstr>
      <vt:lpstr>Linking the Records</vt:lpstr>
      <vt:lpstr>Other Options</vt:lpstr>
      <vt:lpstr>Pending Updates</vt:lpstr>
      <vt:lpstr>Pending Updates</vt:lpstr>
      <vt:lpstr>Accepting/Rejecting the Updates</vt:lpstr>
      <vt:lpstr>What comes from Husbandry?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Adrienne Miller</cp:lastModifiedBy>
  <cp:revision>27</cp:revision>
  <dcterms:created xsi:type="dcterms:W3CDTF">2016-07-26T18:48:10Z</dcterms:created>
  <dcterms:modified xsi:type="dcterms:W3CDTF">2017-05-08T14:46:34Z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racked">
    <vt:lpwstr>false</vt:lpwstr>
  </property>
  <property fmtid="{D5CDD505-2E9C-101B-9397-08002B2CF9AE}" pid="3" name="Metrics URL">
    <vt:lpwstr/>
  </property>
  <property fmtid="{D5CDD505-2E9C-101B-9397-08002B2CF9AE}" pid="4" name="Tracking URL">
    <vt:lpwstr/>
  </property>
  <property fmtid="{D5CDD505-2E9C-101B-9397-08002B2CF9AE}" pid="5" name="ContentTypeId">
    <vt:lpwstr>0x010100B8A61D1EAB4F114BB81E10F743FBEB16</vt:lpwstr>
  </property>
  <property fmtid="{D5CDD505-2E9C-101B-9397-08002B2CF9AE}" pid="6" name="Updated on?">
    <vt:lpwstr>2018-07-08T00:05:23+00:00</vt:lpwstr>
  </property>
</Properties>
</file>