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71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463" y="-487495"/>
            <a:ext cx="8586989" cy="1543564"/>
          </a:xfrm>
        </p:spPr>
        <p:txBody>
          <a:bodyPr>
            <a:normAutofit/>
          </a:bodyPr>
          <a:lstStyle/>
          <a:p>
            <a:r>
              <a:rPr lang="en-US" sz="4400" dirty="0"/>
              <a:t>ZIMS trick and tips! Agosto 2015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079" y="5186139"/>
            <a:ext cx="7601755" cy="2335123"/>
          </a:xfrm>
        </p:spPr>
        <p:txBody>
          <a:bodyPr>
            <a:normAutofit/>
          </a:bodyPr>
          <a:lstStyle/>
          <a:p>
            <a:r>
              <a:rPr lang="en-US" dirty="0" err="1"/>
              <a:t>Lanzamiento</a:t>
            </a:r>
            <a:r>
              <a:rPr lang="en-US" dirty="0"/>
              <a:t> de la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funcionalidad</a:t>
            </a:r>
            <a:r>
              <a:rPr lang="en-US" dirty="0"/>
              <a:t> del </a:t>
            </a:r>
            <a:r>
              <a:rPr lang="es-CO" dirty="0"/>
              <a:t>módulo de manejo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330" y="1056069"/>
            <a:ext cx="5647867" cy="38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325" y="197701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Otra</a:t>
            </a:r>
            <a:r>
              <a:rPr lang="en-US" sz="4000" dirty="0"/>
              <a:t> </a:t>
            </a:r>
            <a:r>
              <a:rPr lang="en-US" sz="4000" dirty="0" err="1"/>
              <a:t>opción</a:t>
            </a:r>
            <a:r>
              <a:rPr lang="en-US" sz="4000" dirty="0"/>
              <a:t> para </a:t>
            </a:r>
            <a:r>
              <a:rPr lang="en-US" sz="4000" dirty="0" err="1"/>
              <a:t>Asignar</a:t>
            </a:r>
            <a:r>
              <a:rPr lang="en-US" sz="4000" dirty="0"/>
              <a:t> </a:t>
            </a:r>
            <a:r>
              <a:rPr lang="en-US" sz="4000" dirty="0" err="1"/>
              <a:t>Permisos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Bloque</a:t>
            </a:r>
            <a:r>
              <a:rPr lang="en-US" sz="4000" dirty="0"/>
              <a:t>.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6"/>
          <p:cNvSpPr txBox="1"/>
          <p:nvPr/>
        </p:nvSpPr>
        <p:spPr>
          <a:xfrm>
            <a:off x="6222642" y="1368381"/>
            <a:ext cx="247352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Ahora</a:t>
            </a:r>
            <a:r>
              <a:rPr lang="en-US" dirty="0" smtClean="0"/>
              <a:t> hay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asignar</a:t>
            </a:r>
            <a:r>
              <a:rPr lang="en-US" dirty="0" smtClean="0"/>
              <a:t> </a:t>
            </a:r>
            <a:r>
              <a:rPr lang="en-US" dirty="0" err="1" smtClean="0"/>
              <a:t>permisos</a:t>
            </a:r>
            <a:r>
              <a:rPr lang="en-US" dirty="0" smtClean="0"/>
              <a:t> a </a:t>
            </a:r>
            <a:r>
              <a:rPr lang="en-US" dirty="0" err="1" smtClean="0"/>
              <a:t>animales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seleccione</a:t>
            </a:r>
            <a:r>
              <a:rPr lang="en-US" dirty="0" smtClean="0"/>
              <a:t> </a:t>
            </a:r>
            <a:r>
              <a:rPr lang="en-US" dirty="0" err="1" smtClean="0"/>
              <a:t>Asignar</a:t>
            </a:r>
            <a:r>
              <a:rPr lang="en-US" dirty="0" smtClean="0"/>
              <a:t> </a:t>
            </a:r>
            <a:r>
              <a:rPr lang="en-US" dirty="0" err="1" smtClean="0"/>
              <a:t>Permiso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Permiso</a:t>
            </a:r>
            <a:r>
              <a:rPr lang="en-US" dirty="0" smtClean="0"/>
              <a:t> y </a:t>
            </a:r>
            <a:r>
              <a:rPr lang="en-US" dirty="0" err="1" smtClean="0"/>
              <a:t>utilice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Buscar</a:t>
            </a:r>
            <a:r>
              <a:rPr lang="en-US" dirty="0" smtClean="0"/>
              <a:t>,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</a:t>
            </a:r>
            <a:r>
              <a:rPr lang="en-US" dirty="0" err="1" smtClean="0"/>
              <a:t>selección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selecciones</a:t>
            </a:r>
            <a:r>
              <a:rPr lang="en-US" dirty="0" smtClean="0"/>
              <a:t> se </a:t>
            </a:r>
            <a:r>
              <a:rPr lang="en-US" dirty="0" err="1" smtClean="0"/>
              <a:t>prellenarán</a:t>
            </a:r>
            <a:r>
              <a:rPr lang="en-US" dirty="0" smtClean="0"/>
              <a:t> y el </a:t>
            </a:r>
            <a:r>
              <a:rPr lang="en-US" dirty="0" err="1" smtClean="0"/>
              <a:t>permiso</a:t>
            </a:r>
            <a:r>
              <a:rPr lang="en-US" dirty="0" smtClean="0"/>
              <a:t> sera </a:t>
            </a:r>
            <a:r>
              <a:rPr lang="en-US" dirty="0" err="1" smtClean="0"/>
              <a:t>Assignado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guarde</a:t>
            </a:r>
            <a:r>
              <a:rPr lang="en-US" dirty="0" smtClean="0"/>
              <a:t> el </a:t>
            </a:r>
            <a:r>
              <a:rPr lang="en-US" dirty="0" err="1" smtClean="0"/>
              <a:t>cambio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1697533"/>
            <a:ext cx="5686080" cy="4028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735" y="3773546"/>
            <a:ext cx="3819029" cy="2069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0229" y="1568158"/>
            <a:ext cx="3876171" cy="2061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493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8047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Guarde</a:t>
            </a:r>
            <a:r>
              <a:rPr lang="en-US" sz="4000" dirty="0"/>
              <a:t> y </a:t>
            </a:r>
            <a:r>
              <a:rPr lang="en-US" sz="4000" dirty="0" err="1"/>
              <a:t>Repita</a:t>
            </a:r>
            <a:r>
              <a:rPr lang="en-US" sz="4000" dirty="0"/>
              <a:t>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604" y="489744"/>
            <a:ext cx="1716540" cy="72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5061397" y="1036749"/>
            <a:ext cx="35052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 ha </a:t>
            </a:r>
            <a:r>
              <a:rPr lang="en-US" dirty="0" err="1" smtClean="0"/>
              <a:t>adicionado</a:t>
            </a:r>
            <a:r>
              <a:rPr lang="en-US" dirty="0" smtClean="0"/>
              <a:t> a </a:t>
            </a:r>
            <a:r>
              <a:rPr lang="en-US" dirty="0" err="1" smtClean="0"/>
              <a:t>Medidas</a:t>
            </a:r>
            <a:r>
              <a:rPr lang="en-US" dirty="0" smtClean="0"/>
              <a:t> de Animal (</a:t>
            </a:r>
            <a:r>
              <a:rPr lang="en-US" dirty="0" err="1" smtClean="0"/>
              <a:t>Longitud</a:t>
            </a:r>
            <a:r>
              <a:rPr lang="en-US" dirty="0" smtClean="0"/>
              <a:t> y Pesos) y a </a:t>
            </a:r>
            <a:r>
              <a:rPr lang="en-US" dirty="0" err="1" smtClean="0"/>
              <a:t>Notas</a:t>
            </a:r>
            <a:r>
              <a:rPr lang="en-US" dirty="0" smtClean="0"/>
              <a:t> &amp; </a:t>
            </a:r>
            <a:r>
              <a:rPr lang="en-US" dirty="0" err="1" smtClean="0"/>
              <a:t>Observaciones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Salvar</a:t>
            </a:r>
            <a:r>
              <a:rPr lang="en-US" dirty="0" smtClean="0"/>
              <a:t> y </a:t>
            </a:r>
            <a:r>
              <a:rPr lang="en-US" dirty="0" err="1" smtClean="0"/>
              <a:t>Repetir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salvar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registrar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mismo</a:t>
            </a:r>
            <a:r>
              <a:rPr lang="en-US" dirty="0" smtClean="0"/>
              <a:t> animal.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Salvar</a:t>
            </a:r>
            <a:r>
              <a:rPr lang="en-US" dirty="0" smtClean="0"/>
              <a:t> y </a:t>
            </a:r>
            <a:r>
              <a:rPr lang="en-US" dirty="0" err="1" smtClean="0"/>
              <a:t>Repetir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r>
              <a:rPr lang="en-US" dirty="0" smtClean="0"/>
              <a:t> sera </a:t>
            </a:r>
            <a:r>
              <a:rPr lang="en-US" dirty="0" err="1" smtClean="0"/>
              <a:t>salvada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la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permanece</a:t>
            </a:r>
            <a:r>
              <a:rPr lang="en-US" dirty="0" smtClean="0"/>
              <a:t> </a:t>
            </a:r>
            <a:r>
              <a:rPr lang="en-US" dirty="0" err="1" smtClean="0"/>
              <a:t>activa</a:t>
            </a:r>
            <a:r>
              <a:rPr lang="en-US" dirty="0" smtClean="0"/>
              <a:t>, </a:t>
            </a:r>
            <a:r>
              <a:rPr lang="en-US" dirty="0" err="1" smtClean="0"/>
              <a:t>permitiendole</a:t>
            </a:r>
            <a:r>
              <a:rPr lang="en-US" dirty="0" smtClean="0"/>
              <a:t> </a:t>
            </a:r>
            <a:r>
              <a:rPr lang="en-US" dirty="0" err="1" smtClean="0"/>
              <a:t>ráidamente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sin </a:t>
            </a:r>
            <a:r>
              <a:rPr lang="en-US" dirty="0" err="1" smtClean="0"/>
              <a:t>utilizar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de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Nuevo.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finalice</a:t>
            </a:r>
            <a:r>
              <a:rPr lang="en-US" dirty="0" smtClean="0"/>
              <a:t>, </a:t>
            </a:r>
            <a:r>
              <a:rPr lang="en-US" dirty="0" err="1" smtClean="0"/>
              <a:t>seleccione</a:t>
            </a:r>
            <a:r>
              <a:rPr lang="en-US" dirty="0" smtClean="0"/>
              <a:t> </a:t>
            </a:r>
            <a:r>
              <a:rPr lang="en-US" dirty="0" err="1" smtClean="0"/>
              <a:t>Guardar</a:t>
            </a:r>
            <a:r>
              <a:rPr lang="en-US" dirty="0" smtClean="0"/>
              <a:t>  y los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ingresados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serán</a:t>
            </a:r>
            <a:r>
              <a:rPr lang="en-US" dirty="0" smtClean="0"/>
              <a:t> </a:t>
            </a:r>
            <a:r>
              <a:rPr lang="en-US" dirty="0" err="1" smtClean="0"/>
              <a:t>guardados</a:t>
            </a:r>
            <a:r>
              <a:rPr lang="en-US" dirty="0" smtClean="0"/>
              <a:t> y se </a:t>
            </a:r>
            <a:r>
              <a:rPr lang="en-US" dirty="0" err="1" smtClean="0"/>
              <a:t>cerrará</a:t>
            </a:r>
            <a:r>
              <a:rPr lang="en-US" dirty="0" smtClean="0"/>
              <a:t> la </a:t>
            </a:r>
            <a:r>
              <a:rPr lang="en-US" dirty="0" err="1" smtClean="0"/>
              <a:t>acción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19" y="1563873"/>
            <a:ext cx="4655249" cy="4144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8212" y="1714848"/>
            <a:ext cx="3919296" cy="3318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519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696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Guarde</a:t>
            </a:r>
            <a:r>
              <a:rPr lang="en-US" sz="4000" dirty="0"/>
              <a:t> y </a:t>
            </a:r>
            <a:r>
              <a:rPr lang="en-US" sz="4000" dirty="0" err="1"/>
              <a:t>Repita</a:t>
            </a:r>
            <a:r>
              <a:rPr lang="en-US" sz="4000" dirty="0"/>
              <a:t> </a:t>
            </a:r>
            <a:r>
              <a:rPr lang="en-US" sz="4000" dirty="0" err="1"/>
              <a:t>Ingresos</a:t>
            </a:r>
            <a:r>
              <a:rPr lang="en-US" sz="4000" dirty="0"/>
              <a:t>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21377"/>
            <a:ext cx="1478230" cy="62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410" y="1118015"/>
            <a:ext cx="6459958" cy="4457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3786389" y="1325563"/>
            <a:ext cx="441960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 </a:t>
            </a:r>
            <a:r>
              <a:rPr lang="en-US" sz="1600" dirty="0" err="1" smtClean="0"/>
              <a:t>opción</a:t>
            </a:r>
            <a:r>
              <a:rPr lang="en-US" sz="1600" dirty="0" smtClean="0"/>
              <a:t> </a:t>
            </a:r>
            <a:r>
              <a:rPr lang="en-US" sz="1600" dirty="0" err="1" smtClean="0"/>
              <a:t>Guardar</a:t>
            </a:r>
            <a:r>
              <a:rPr lang="en-US" sz="1600" dirty="0" smtClean="0"/>
              <a:t> y </a:t>
            </a:r>
            <a:r>
              <a:rPr lang="en-US" sz="1600" dirty="0" err="1" smtClean="0"/>
              <a:t>Repetir</a:t>
            </a:r>
            <a:r>
              <a:rPr lang="en-US" sz="1600" dirty="0" smtClean="0"/>
              <a:t> ha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adicionada</a:t>
            </a:r>
            <a:r>
              <a:rPr lang="en-US" sz="1600" dirty="0" smtClean="0"/>
              <a:t> a 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de </a:t>
            </a:r>
            <a:r>
              <a:rPr lang="en-US" sz="1600" dirty="0" err="1" smtClean="0"/>
              <a:t>Ingresos</a:t>
            </a:r>
            <a:r>
              <a:rPr lang="en-US" sz="1600" dirty="0" smtClean="0"/>
              <a:t>. Si la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múltiples</a:t>
            </a:r>
            <a:r>
              <a:rPr lang="en-US" sz="1600" dirty="0" smtClean="0"/>
              <a:t> </a:t>
            </a:r>
            <a:r>
              <a:rPr lang="en-US" sz="1600" dirty="0" err="1" smtClean="0"/>
              <a:t>Ingresos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la </a:t>
            </a:r>
            <a:r>
              <a:rPr lang="en-US" sz="1600" dirty="0" err="1" smtClean="0"/>
              <a:t>misma</a:t>
            </a:r>
            <a:r>
              <a:rPr lang="en-US" sz="1600" dirty="0" smtClean="0"/>
              <a:t>, </a:t>
            </a:r>
            <a:r>
              <a:rPr lang="en-US" sz="1600" dirty="0" err="1" smtClean="0"/>
              <a:t>podra</a:t>
            </a:r>
            <a:r>
              <a:rPr lang="en-US" sz="1600" dirty="0" smtClean="0"/>
              <a:t> </a:t>
            </a:r>
            <a:r>
              <a:rPr lang="en-US" sz="1600" dirty="0" err="1" smtClean="0"/>
              <a:t>continuar</a:t>
            </a:r>
            <a:r>
              <a:rPr lang="en-US" sz="1600" dirty="0" smtClean="0"/>
              <a:t> con la </a:t>
            </a:r>
            <a:r>
              <a:rPr lang="en-US" sz="1600" dirty="0" err="1" smtClean="0"/>
              <a:t>opción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Ingresos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Bloque</a:t>
            </a:r>
            <a:r>
              <a:rPr lang="en-US" sz="1600" dirty="0" smtClean="0"/>
              <a:t>. </a:t>
            </a:r>
            <a:r>
              <a:rPr lang="en-US" sz="1600" dirty="0" err="1" smtClean="0"/>
              <a:t>Guarde</a:t>
            </a:r>
            <a:r>
              <a:rPr lang="en-US" sz="1600" dirty="0" smtClean="0"/>
              <a:t> y </a:t>
            </a:r>
            <a:r>
              <a:rPr lang="en-US" sz="1600" dirty="0" err="1" smtClean="0"/>
              <a:t>Repita</a:t>
            </a:r>
            <a:r>
              <a:rPr lang="en-US" sz="1600" dirty="0" smtClean="0"/>
              <a:t> le </a:t>
            </a:r>
            <a:r>
              <a:rPr lang="en-US" sz="1600" dirty="0" err="1" smtClean="0"/>
              <a:t>permitirá</a:t>
            </a:r>
            <a:r>
              <a:rPr lang="en-US" sz="1600" dirty="0" smtClean="0"/>
              <a:t> </a:t>
            </a:r>
            <a:r>
              <a:rPr lang="en-US" sz="1600" dirty="0" err="1" smtClean="0"/>
              <a:t>ahorrar</a:t>
            </a:r>
            <a:r>
              <a:rPr lang="en-US" sz="1600" dirty="0" smtClean="0"/>
              <a:t> </a:t>
            </a:r>
            <a:r>
              <a:rPr lang="en-US" sz="1600" dirty="0" err="1" smtClean="0"/>
              <a:t>tiempo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adicione</a:t>
            </a:r>
            <a:r>
              <a:rPr lang="en-US" sz="1600" dirty="0" smtClean="0"/>
              <a:t> </a:t>
            </a:r>
            <a:r>
              <a:rPr lang="en-US" sz="1600" dirty="0" err="1" smtClean="0"/>
              <a:t>múltiples</a:t>
            </a:r>
            <a:r>
              <a:rPr lang="en-US" sz="1600" dirty="0" smtClean="0"/>
              <a:t> </a:t>
            </a:r>
            <a:r>
              <a:rPr lang="en-US" sz="1600" dirty="0" err="1" smtClean="0"/>
              <a:t>animales</a:t>
            </a:r>
            <a:r>
              <a:rPr lang="en-US" sz="1600" dirty="0" smtClean="0"/>
              <a:t> </a:t>
            </a:r>
            <a:r>
              <a:rPr lang="en-US" sz="1600" dirty="0" err="1" smtClean="0"/>
              <a:t>cuya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no </a:t>
            </a:r>
            <a:r>
              <a:rPr lang="en-US" sz="1600" dirty="0" err="1" smtClean="0"/>
              <a:t>es</a:t>
            </a:r>
            <a:r>
              <a:rPr lang="en-US" sz="1600" dirty="0" smtClean="0"/>
              <a:t> la </a:t>
            </a:r>
            <a:r>
              <a:rPr lang="en-US" sz="1600" dirty="0" err="1" smtClean="0"/>
              <a:t>misma</a:t>
            </a:r>
            <a:r>
              <a:rPr lang="en-US" sz="1600" dirty="0" smtClean="0"/>
              <a:t>.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seleccione</a:t>
            </a:r>
            <a:r>
              <a:rPr lang="en-US" sz="1600" dirty="0" smtClean="0"/>
              <a:t> </a:t>
            </a:r>
            <a:r>
              <a:rPr lang="en-US" sz="1600" dirty="0" err="1" smtClean="0"/>
              <a:t>Guardar</a:t>
            </a:r>
            <a:r>
              <a:rPr lang="en-US" sz="1600" dirty="0" smtClean="0"/>
              <a:t> y </a:t>
            </a:r>
            <a:r>
              <a:rPr lang="en-US" sz="1600" dirty="0" err="1" smtClean="0"/>
              <a:t>Repetir</a:t>
            </a:r>
            <a:r>
              <a:rPr lang="en-US" sz="1600" dirty="0" smtClean="0"/>
              <a:t> </a:t>
            </a:r>
            <a:r>
              <a:rPr lang="en-US" sz="1600" dirty="0" err="1" smtClean="0"/>
              <a:t>datos</a:t>
            </a:r>
            <a:r>
              <a:rPr lang="en-US" sz="1600" dirty="0" smtClean="0"/>
              <a:t> de </a:t>
            </a:r>
            <a:r>
              <a:rPr lang="en-US" sz="1600" dirty="0" err="1" smtClean="0"/>
              <a:t>ingreso</a:t>
            </a:r>
            <a:r>
              <a:rPr lang="en-US" sz="1600" dirty="0" smtClean="0"/>
              <a:t> </a:t>
            </a:r>
            <a:r>
              <a:rPr lang="en-US" sz="1600" dirty="0" err="1" smtClean="0"/>
              <a:t>estos</a:t>
            </a:r>
            <a:r>
              <a:rPr lang="en-US" sz="1600" dirty="0" smtClean="0"/>
              <a:t> se </a:t>
            </a:r>
            <a:r>
              <a:rPr lang="en-US" sz="1600" dirty="0" err="1" smtClean="0"/>
              <a:t>guardarán</a:t>
            </a:r>
            <a:r>
              <a:rPr lang="en-US" sz="1600" dirty="0" smtClean="0"/>
              <a:t> </a:t>
            </a:r>
            <a:r>
              <a:rPr lang="en-US" sz="1600" dirty="0" err="1" smtClean="0"/>
              <a:t>pero</a:t>
            </a:r>
            <a:r>
              <a:rPr lang="en-US" sz="1600" dirty="0" smtClean="0"/>
              <a:t> 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de </a:t>
            </a:r>
            <a:r>
              <a:rPr lang="en-US" sz="1600" dirty="0" err="1" smtClean="0"/>
              <a:t>Ingresos</a:t>
            </a:r>
            <a:r>
              <a:rPr lang="en-US" sz="1600" dirty="0" smtClean="0"/>
              <a:t> se </a:t>
            </a:r>
            <a:r>
              <a:rPr lang="en-US" sz="1600" dirty="0" err="1" smtClean="0"/>
              <a:t>mantendrá</a:t>
            </a:r>
            <a:r>
              <a:rPr lang="en-US" sz="1600" dirty="0" smtClean="0"/>
              <a:t> </a:t>
            </a:r>
            <a:r>
              <a:rPr lang="en-US" sz="1600" dirty="0" err="1" smtClean="0"/>
              <a:t>abierta</a:t>
            </a:r>
            <a:r>
              <a:rPr lang="en-US" sz="1600" dirty="0" smtClean="0"/>
              <a:t> y </a:t>
            </a:r>
            <a:r>
              <a:rPr lang="en-US" sz="1600" dirty="0" err="1" smtClean="0"/>
              <a:t>podrá</a:t>
            </a:r>
            <a:r>
              <a:rPr lang="en-US" sz="1600" dirty="0" smtClean="0"/>
              <a:t> </a:t>
            </a:r>
            <a:r>
              <a:rPr lang="en-US" sz="1600" dirty="0" err="1" smtClean="0"/>
              <a:t>editar</a:t>
            </a:r>
            <a:r>
              <a:rPr lang="en-US" sz="1600" dirty="0" smtClean="0"/>
              <a:t> </a:t>
            </a:r>
            <a:r>
              <a:rPr lang="en-US" sz="1600" dirty="0" err="1" smtClean="0"/>
              <a:t>cualquier</a:t>
            </a:r>
            <a:r>
              <a:rPr lang="en-US" sz="1600" dirty="0" smtClean="0"/>
              <a:t> campo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necesite</a:t>
            </a:r>
            <a:r>
              <a:rPr lang="en-US" sz="1600" dirty="0" smtClean="0"/>
              <a:t>.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llegue</a:t>
            </a:r>
            <a:r>
              <a:rPr lang="en-US" sz="1600" dirty="0" smtClean="0"/>
              <a:t> al </a:t>
            </a:r>
            <a:r>
              <a:rPr lang="en-US" sz="1600" dirty="0" err="1" smtClean="0"/>
              <a:t>último</a:t>
            </a:r>
            <a:r>
              <a:rPr lang="en-US" sz="1600" dirty="0" smtClean="0"/>
              <a:t> </a:t>
            </a:r>
            <a:r>
              <a:rPr lang="en-US" sz="1600" dirty="0" err="1" smtClean="0"/>
              <a:t>ingreso</a:t>
            </a:r>
            <a:r>
              <a:rPr lang="en-US" sz="1600" dirty="0" smtClean="0"/>
              <a:t> solo </a:t>
            </a:r>
            <a:r>
              <a:rPr lang="en-US" sz="1600" dirty="0" err="1" smtClean="0"/>
              <a:t>Guarde</a:t>
            </a:r>
            <a:r>
              <a:rPr lang="en-US" sz="1600" dirty="0" smtClean="0"/>
              <a:t> y 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</a:t>
            </a:r>
            <a:r>
              <a:rPr lang="en-US" sz="1600" dirty="0" err="1" smtClean="0"/>
              <a:t>Guardará</a:t>
            </a:r>
            <a:r>
              <a:rPr lang="en-US" sz="1600" dirty="0" smtClean="0"/>
              <a:t> y </a:t>
            </a:r>
            <a:r>
              <a:rPr lang="en-US" sz="1600" dirty="0" err="1" smtClean="0"/>
              <a:t>Cerrará</a:t>
            </a:r>
            <a:r>
              <a:rPr lang="en-US" sz="1600" dirty="0" smtClean="0"/>
              <a:t>.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funcionalidad</a:t>
            </a:r>
            <a:r>
              <a:rPr lang="en-US" sz="1600" dirty="0" smtClean="0"/>
              <a:t> le </a:t>
            </a:r>
            <a:r>
              <a:rPr lang="en-US" sz="1600" dirty="0" err="1" smtClean="0"/>
              <a:t>ahorrará</a:t>
            </a:r>
            <a:r>
              <a:rPr lang="en-US" sz="1600" dirty="0" smtClean="0"/>
              <a:t> </a:t>
            </a:r>
            <a:r>
              <a:rPr lang="en-US" sz="1600" dirty="0" err="1" smtClean="0"/>
              <a:t>tiempo</a:t>
            </a:r>
            <a:r>
              <a:rPr lang="en-US" sz="1600" dirty="0" smtClean="0"/>
              <a:t> en </a:t>
            </a:r>
            <a:r>
              <a:rPr lang="en-US" sz="1600" dirty="0" err="1" smtClean="0"/>
              <a:t>tener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recordar</a:t>
            </a:r>
            <a:r>
              <a:rPr lang="en-US" sz="1600" dirty="0" smtClean="0"/>
              <a:t> </a:t>
            </a:r>
            <a:r>
              <a:rPr lang="en-US" sz="1600" dirty="0" err="1" smtClean="0"/>
              <a:t>devolverse</a:t>
            </a:r>
            <a:r>
              <a:rPr lang="en-US" sz="1600" dirty="0" smtClean="0"/>
              <a:t> y </a:t>
            </a:r>
            <a:r>
              <a:rPr lang="en-US" sz="1600" dirty="0" err="1" smtClean="0"/>
              <a:t>editar</a:t>
            </a:r>
            <a:r>
              <a:rPr lang="en-US" sz="1600" dirty="0" smtClean="0"/>
              <a:t> </a:t>
            </a:r>
            <a:r>
              <a:rPr lang="en-US" sz="1600" dirty="0" err="1" smtClean="0"/>
              <a:t>cualquier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en </a:t>
            </a:r>
            <a:r>
              <a:rPr lang="en-US" sz="1600" dirty="0" err="1" smtClean="0"/>
              <a:t>Ingresos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Bloque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sea </a:t>
            </a:r>
            <a:r>
              <a:rPr lang="en-US" sz="1600" dirty="0" err="1" smtClean="0"/>
              <a:t>diferente</a:t>
            </a:r>
            <a:r>
              <a:rPr lang="en-US" sz="1600" dirty="0" smtClean="0"/>
              <a:t> del </a:t>
            </a:r>
            <a:r>
              <a:rPr lang="en-US" sz="1600" dirty="0" err="1" smtClean="0"/>
              <a:t>ingreso</a:t>
            </a:r>
            <a:r>
              <a:rPr lang="en-US" sz="1600" dirty="0" smtClean="0"/>
              <a:t> </a:t>
            </a:r>
            <a:r>
              <a:rPr lang="en-US" sz="1600" dirty="0" err="1" smtClean="0"/>
              <a:t>inicial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465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015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Sistema Corporal </a:t>
            </a:r>
            <a:r>
              <a:rPr lang="en-US" sz="4000" dirty="0" err="1"/>
              <a:t>Primario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068" y="915362"/>
            <a:ext cx="5495238" cy="41714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889332" y="1124018"/>
            <a:ext cx="2895600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Campo de </a:t>
            </a:r>
            <a:r>
              <a:rPr lang="en-US" dirty="0" err="1" smtClean="0"/>
              <a:t>Afectación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Corporal </a:t>
            </a:r>
            <a:r>
              <a:rPr lang="en-US" dirty="0" err="1" smtClean="0"/>
              <a:t>Primario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adicionado</a:t>
            </a:r>
            <a:r>
              <a:rPr lang="en-US" dirty="0" smtClean="0"/>
              <a:t> a la </a:t>
            </a:r>
            <a:r>
              <a:rPr lang="en-US" dirty="0" err="1" smtClean="0"/>
              <a:t>pantalla</a:t>
            </a:r>
            <a:r>
              <a:rPr lang="en-US" dirty="0" smtClean="0"/>
              <a:t> de </a:t>
            </a:r>
            <a:r>
              <a:rPr lang="en-US" dirty="0" err="1" smtClean="0"/>
              <a:t>Muerte</a:t>
            </a:r>
            <a:r>
              <a:rPr lang="en-US" dirty="0" smtClean="0"/>
              <a:t>. Solo se </a:t>
            </a:r>
            <a:r>
              <a:rPr lang="en-US" dirty="0" err="1" smtClean="0"/>
              <a:t>activa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el campo de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Muerte</a:t>
            </a:r>
            <a:r>
              <a:rPr lang="en-US" dirty="0" smtClean="0"/>
              <a:t> </a:t>
            </a:r>
            <a:r>
              <a:rPr lang="en-US" dirty="0" err="1" smtClean="0"/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registrado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Afectación</a:t>
            </a:r>
            <a:r>
              <a:rPr lang="en-US" dirty="0" smtClean="0"/>
              <a:t> a </a:t>
            </a:r>
            <a:r>
              <a:rPr lang="en-US" dirty="0" err="1" smtClean="0"/>
              <a:t>Sistema</a:t>
            </a:r>
            <a:r>
              <a:rPr lang="en-US" dirty="0" smtClean="0"/>
              <a:t> Corporal </a:t>
            </a:r>
            <a:r>
              <a:rPr lang="en-US" dirty="0" err="1" smtClean="0"/>
              <a:t>Primario</a:t>
            </a:r>
            <a:r>
              <a:rPr lang="en-US" dirty="0" smtClean="0"/>
              <a:t> </a:t>
            </a:r>
            <a:r>
              <a:rPr lang="en-US" dirty="0" err="1" smtClean="0"/>
              <a:t>aparecerá</a:t>
            </a:r>
            <a:r>
              <a:rPr lang="en-US" dirty="0" smtClean="0"/>
              <a:t> en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Muerte</a:t>
            </a:r>
            <a:r>
              <a:rPr lang="en-US" dirty="0" smtClean="0"/>
              <a:t> en los </a:t>
            </a:r>
            <a:r>
              <a:rPr lang="en-US" dirty="0" err="1" smtClean="0"/>
              <a:t>registros</a:t>
            </a:r>
            <a:r>
              <a:rPr lang="en-US" dirty="0" smtClean="0"/>
              <a:t> y los </a:t>
            </a:r>
            <a:r>
              <a:rPr lang="en-US" dirty="0" err="1" smtClean="0"/>
              <a:t>Reportes</a:t>
            </a:r>
            <a:r>
              <a:rPr lang="en-US" dirty="0" smtClean="0"/>
              <a:t> de </a:t>
            </a:r>
            <a:r>
              <a:rPr lang="en-US" dirty="0" err="1" smtClean="0"/>
              <a:t>Especimen</a:t>
            </a:r>
            <a:r>
              <a:rPr lang="en-US" dirty="0" smtClean="0"/>
              <a:t>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796055"/>
            <a:ext cx="3419048" cy="2742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68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739" y="0"/>
            <a:ext cx="841231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Información</a:t>
            </a:r>
            <a:r>
              <a:rPr lang="en-US" sz="3600" dirty="0"/>
              <a:t> de </a:t>
            </a:r>
            <a:r>
              <a:rPr lang="en-US" sz="3600" dirty="0" err="1"/>
              <a:t>Muerte</a:t>
            </a:r>
            <a:r>
              <a:rPr lang="en-US" sz="3600" dirty="0"/>
              <a:t> </a:t>
            </a:r>
            <a:r>
              <a:rPr lang="en-US" sz="3600" dirty="0" err="1"/>
              <a:t>Relevante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cascada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78" y="1510385"/>
            <a:ext cx="3609524" cy="31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53846" y="1092169"/>
            <a:ext cx="477247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Informac</a:t>
            </a:r>
            <a:r>
              <a:rPr lang="es-CO" sz="1600" dirty="0" smtClean="0"/>
              <a:t>ión relevante sobre la muerte, está ahora en cascada con opción múltiple.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realizar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selecciones</a:t>
            </a:r>
            <a:r>
              <a:rPr lang="en-US" sz="1600" dirty="0" smtClean="0"/>
              <a:t> an </a:t>
            </a:r>
            <a:r>
              <a:rPr lang="en-US" sz="1600" dirty="0" err="1" smtClean="0"/>
              <a:t>cualquier</a:t>
            </a:r>
            <a:r>
              <a:rPr lang="en-US" sz="1600" dirty="0" smtClean="0"/>
              <a:t> </a:t>
            </a:r>
            <a:r>
              <a:rPr lang="en-US" sz="1600" dirty="0" err="1" smtClean="0"/>
              <a:t>pnto</a:t>
            </a:r>
            <a:r>
              <a:rPr lang="en-US" sz="1600" dirty="0" smtClean="0"/>
              <a:t> de la </a:t>
            </a:r>
            <a:r>
              <a:rPr lang="en-US" sz="1600" dirty="0" err="1" smtClean="0"/>
              <a:t>lista</a:t>
            </a:r>
            <a:r>
              <a:rPr lang="en-US" sz="1600" dirty="0" smtClean="0"/>
              <a:t>.  En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ejemplo</a:t>
            </a:r>
            <a:r>
              <a:rPr lang="en-US" sz="1600" dirty="0" smtClean="0"/>
              <a:t> un </a:t>
            </a:r>
            <a:r>
              <a:rPr lang="en-US" sz="1600" dirty="0" err="1" smtClean="0"/>
              <a:t>Evento</a:t>
            </a:r>
            <a:r>
              <a:rPr lang="en-US" sz="1600" dirty="0" smtClean="0"/>
              <a:t> Natural </a:t>
            </a:r>
            <a:r>
              <a:rPr lang="en-US" sz="1600" dirty="0" err="1" smtClean="0"/>
              <a:t>Adverso</a:t>
            </a:r>
            <a:r>
              <a:rPr lang="en-US" sz="1600" dirty="0" smtClean="0"/>
              <a:t>, de </a:t>
            </a:r>
            <a:r>
              <a:rPr lang="en-US" sz="1600" dirty="0" err="1" smtClean="0"/>
              <a:t>Condiciones</a:t>
            </a:r>
            <a:r>
              <a:rPr lang="en-US" sz="1600" dirty="0" smtClean="0"/>
              <a:t> </a:t>
            </a:r>
            <a:r>
              <a:rPr lang="en-US" sz="1600" dirty="0" err="1" smtClean="0"/>
              <a:t>Ambientales</a:t>
            </a:r>
            <a:r>
              <a:rPr lang="en-US" sz="1600" dirty="0" smtClean="0"/>
              <a:t>, </a:t>
            </a:r>
            <a:r>
              <a:rPr lang="en-US" sz="1600" dirty="0" err="1" smtClean="0"/>
              <a:t>Determinó</a:t>
            </a:r>
            <a:r>
              <a:rPr lang="en-US" sz="1600" dirty="0" smtClean="0"/>
              <a:t> la </a:t>
            </a:r>
            <a:r>
              <a:rPr lang="en-US" sz="1600" dirty="0" err="1" smtClean="0"/>
              <a:t>muerte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automutilación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La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aparecerá</a:t>
            </a:r>
            <a:r>
              <a:rPr lang="en-US" sz="1600" dirty="0" smtClean="0"/>
              <a:t> en la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Muerte</a:t>
            </a:r>
            <a:r>
              <a:rPr lang="en-US" sz="1600" dirty="0" smtClean="0"/>
              <a:t> y en el </a:t>
            </a:r>
            <a:r>
              <a:rPr lang="en-US" sz="1600" dirty="0" err="1" smtClean="0"/>
              <a:t>Reporte</a:t>
            </a:r>
            <a:r>
              <a:rPr lang="en-US" sz="1600" dirty="0" smtClean="0"/>
              <a:t> de </a:t>
            </a:r>
            <a:r>
              <a:rPr lang="en-US" sz="1600" dirty="0" err="1" smtClean="0"/>
              <a:t>Especimen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2440" y="3154886"/>
            <a:ext cx="5139973" cy="2647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4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Selección</a:t>
            </a:r>
            <a:r>
              <a:rPr lang="en-US" sz="3600" dirty="0"/>
              <a:t> de </a:t>
            </a:r>
            <a:r>
              <a:rPr lang="en-US" sz="3600" dirty="0" err="1"/>
              <a:t>Términos</a:t>
            </a:r>
            <a:r>
              <a:rPr lang="en-US" sz="3600" dirty="0"/>
              <a:t> </a:t>
            </a:r>
            <a:r>
              <a:rPr lang="en-US" sz="3600" dirty="0" err="1"/>
              <a:t>obsoletos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Búsquedas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03471"/>
            <a:ext cx="2724382" cy="4745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268672"/>
            <a:ext cx="2362200" cy="2495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4496264" y="1643784"/>
            <a:ext cx="4114800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Respecto</a:t>
            </a:r>
            <a:r>
              <a:rPr lang="en-US" dirty="0" smtClean="0"/>
              <a:t> al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términos</a:t>
            </a:r>
            <a:r>
              <a:rPr lang="en-US" dirty="0" smtClean="0"/>
              <a:t> </a:t>
            </a:r>
            <a:r>
              <a:rPr lang="en-US" dirty="0" err="1" smtClean="0"/>
              <a:t>usados</a:t>
            </a:r>
            <a:r>
              <a:rPr lang="en-US" dirty="0" smtClean="0"/>
              <a:t> </a:t>
            </a:r>
            <a:r>
              <a:rPr lang="en-US" dirty="0" err="1" smtClean="0"/>
              <a:t>previamente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marcados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Obsoletos</a:t>
            </a:r>
            <a:r>
              <a:rPr lang="en-US" dirty="0" smtClean="0"/>
              <a:t>. </a:t>
            </a:r>
            <a:r>
              <a:rPr lang="en-US" dirty="0" err="1" smtClean="0"/>
              <a:t>Estos</a:t>
            </a:r>
            <a:r>
              <a:rPr lang="en-US" dirty="0" smtClean="0"/>
              <a:t> se </a:t>
            </a:r>
            <a:r>
              <a:rPr lang="en-US" dirty="0" err="1" smtClean="0"/>
              <a:t>mostrarán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no </a:t>
            </a:r>
            <a:r>
              <a:rPr lang="en-US" dirty="0" err="1" smtClean="0"/>
              <a:t>podrán</a:t>
            </a:r>
            <a:r>
              <a:rPr lang="en-US" dirty="0" smtClean="0"/>
              <a:t> ser </a:t>
            </a:r>
            <a:r>
              <a:rPr lang="en-US" dirty="0" err="1" smtClean="0"/>
              <a:t>seleccionados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.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esos</a:t>
            </a:r>
            <a:r>
              <a:rPr lang="en-US" dirty="0" smtClean="0"/>
              <a:t> </a:t>
            </a:r>
            <a:r>
              <a:rPr lang="en-US" dirty="0" err="1" smtClean="0"/>
              <a:t>términos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y los </a:t>
            </a:r>
            <a:r>
              <a:rPr lang="en-US" dirty="0" err="1" smtClean="0"/>
              <a:t>encontrará</a:t>
            </a:r>
            <a:r>
              <a:rPr lang="en-US" dirty="0" smtClean="0"/>
              <a:t> </a:t>
            </a:r>
            <a:r>
              <a:rPr lang="en-US" dirty="0" err="1" smtClean="0"/>
              <a:t>seleccionando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Obsoleto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Estos</a:t>
            </a:r>
            <a:r>
              <a:rPr lang="en-US" dirty="0" smtClean="0"/>
              <a:t> se </a:t>
            </a:r>
            <a:r>
              <a:rPr lang="en-US" dirty="0" err="1" smtClean="0"/>
              <a:t>monstrarán</a:t>
            </a:r>
            <a:r>
              <a:rPr lang="en-US" dirty="0" smtClean="0"/>
              <a:t> en </a:t>
            </a:r>
            <a:r>
              <a:rPr lang="en-US" dirty="0" err="1" smtClean="0"/>
              <a:t>rojo</a:t>
            </a:r>
            <a:r>
              <a:rPr lang="en-US" dirty="0" smtClean="0"/>
              <a:t> y se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búsqueda</a:t>
            </a:r>
            <a:r>
              <a:rPr lang="en-US" dirty="0" smtClean="0"/>
              <a:t> de </a:t>
            </a:r>
            <a:r>
              <a:rPr lang="en-US" dirty="0" err="1" smtClean="0"/>
              <a:t>ellos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removerlos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 </a:t>
            </a:r>
            <a:r>
              <a:rPr lang="en-US" dirty="0" err="1" smtClean="0"/>
              <a:t>Excluir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Obsoleto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113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Notas</a:t>
            </a:r>
            <a:r>
              <a:rPr lang="en-US" sz="4000" dirty="0"/>
              <a:t> </a:t>
            </a:r>
            <a:r>
              <a:rPr lang="en-US" sz="4000" dirty="0" err="1"/>
              <a:t>Obsoletas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599" y="1577421"/>
            <a:ext cx="3857143" cy="41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8541" y="984993"/>
            <a:ext cx="3447619" cy="34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70909" y="1909687"/>
            <a:ext cx="384954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Esto</a:t>
            </a:r>
            <a:r>
              <a:rPr lang="en-US" sz="1600" dirty="0" smtClean="0"/>
              <a:t>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 </a:t>
            </a:r>
            <a:r>
              <a:rPr lang="en-US" sz="1600" dirty="0" err="1" smtClean="0"/>
              <a:t>aplica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el </a:t>
            </a:r>
            <a:r>
              <a:rPr lang="en-US" sz="1600" dirty="0" err="1" smtClean="0"/>
              <a:t>reporte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Recuperación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Notas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encontrar</a:t>
            </a:r>
            <a:r>
              <a:rPr lang="en-US" sz="1600" dirty="0" smtClean="0"/>
              <a:t> </a:t>
            </a:r>
            <a:r>
              <a:rPr lang="en-US" sz="1600" dirty="0" err="1" smtClean="0"/>
              <a:t>cualquier</a:t>
            </a:r>
            <a:r>
              <a:rPr lang="en-US" sz="1600" dirty="0" smtClean="0"/>
              <a:t> Nota u </a:t>
            </a:r>
            <a:r>
              <a:rPr lang="en-US" sz="1600" dirty="0" err="1" smtClean="0"/>
              <a:t>Observación</a:t>
            </a:r>
            <a:r>
              <a:rPr lang="en-US" sz="1600" dirty="0" smtClean="0"/>
              <a:t> </a:t>
            </a:r>
            <a:r>
              <a:rPr lang="en-US" sz="1600" dirty="0" err="1" smtClean="0"/>
              <a:t>subtipo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haya</a:t>
            </a:r>
            <a:r>
              <a:rPr lang="en-US" sz="1600" dirty="0" smtClean="0"/>
              <a:t>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marcado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obsoleto</a:t>
            </a:r>
            <a:r>
              <a:rPr lang="en-US" sz="1600" dirty="0" smtClean="0"/>
              <a:t>. </a:t>
            </a:r>
            <a:r>
              <a:rPr lang="en-US" sz="1600" dirty="0" err="1" smtClean="0"/>
              <a:t>Esto</a:t>
            </a:r>
            <a:r>
              <a:rPr lang="en-US" sz="1600" dirty="0" smtClean="0"/>
              <a:t> le </a:t>
            </a:r>
            <a:r>
              <a:rPr lang="en-US" sz="1600" dirty="0" err="1" smtClean="0"/>
              <a:t>ayudará</a:t>
            </a:r>
            <a:r>
              <a:rPr lang="en-US" sz="1600" dirty="0" smtClean="0"/>
              <a:t> a </a:t>
            </a:r>
            <a:r>
              <a:rPr lang="en-US" sz="1600" dirty="0" err="1" smtClean="0"/>
              <a:t>limpiar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registros</a:t>
            </a:r>
            <a:r>
              <a:rPr lang="en-US" sz="1600" dirty="0" smtClean="0"/>
              <a:t> y </a:t>
            </a:r>
            <a:r>
              <a:rPr lang="en-US" sz="1600" dirty="0" err="1" smtClean="0"/>
              <a:t>tener</a:t>
            </a:r>
            <a:r>
              <a:rPr lang="en-US" sz="1600" dirty="0" smtClean="0"/>
              <a:t> solo los </a:t>
            </a:r>
            <a:r>
              <a:rPr lang="en-US" sz="1600" dirty="0" err="1" smtClean="0"/>
              <a:t>Tipos</a:t>
            </a:r>
            <a:r>
              <a:rPr lang="en-US" sz="1600" dirty="0" smtClean="0"/>
              <a:t> de </a:t>
            </a:r>
            <a:r>
              <a:rPr lang="en-US" sz="1600" dirty="0" err="1" smtClean="0"/>
              <a:t>Notas</a:t>
            </a:r>
            <a:r>
              <a:rPr lang="en-US" sz="1600" dirty="0" smtClean="0"/>
              <a:t> </a:t>
            </a:r>
            <a:r>
              <a:rPr lang="en-US" sz="1600" dirty="0" err="1" smtClean="0"/>
              <a:t>activos</a:t>
            </a:r>
            <a:r>
              <a:rPr lang="en-US" sz="1600" dirty="0" smtClean="0"/>
              <a:t> </a:t>
            </a:r>
            <a:r>
              <a:rPr lang="en-US" sz="1600" dirty="0" err="1" smtClean="0"/>
              <a:t>únicamente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387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Etiqueta</a:t>
            </a:r>
            <a:r>
              <a:rPr lang="en-US" sz="3600" dirty="0"/>
              <a:t> de </a:t>
            </a:r>
            <a:r>
              <a:rPr lang="en-US" sz="3600" dirty="0" err="1"/>
              <a:t>Cambio</a:t>
            </a:r>
            <a:r>
              <a:rPr lang="en-US" sz="3600" dirty="0"/>
              <a:t> de </a:t>
            </a:r>
            <a:r>
              <a:rPr lang="en-US" sz="3600" dirty="0" err="1"/>
              <a:t>Taxonomía</a:t>
            </a:r>
            <a:r>
              <a:rPr lang="en-US" sz="3600" dirty="0"/>
              <a:t> </a:t>
            </a:r>
            <a:r>
              <a:rPr lang="en-US" sz="3600" dirty="0" err="1"/>
              <a:t>pendiente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66293" y="2644462"/>
            <a:ext cx="8001000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etiqueta</a:t>
            </a:r>
            <a:r>
              <a:rPr lang="en-US" dirty="0" smtClean="0"/>
              <a:t> en 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titulado</a:t>
            </a:r>
            <a:r>
              <a:rPr lang="en-US" dirty="0" smtClean="0"/>
              <a:t>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Taxonómicos</a:t>
            </a:r>
            <a:r>
              <a:rPr lang="en-US" dirty="0" smtClean="0"/>
              <a:t> </a:t>
            </a:r>
            <a:r>
              <a:rPr lang="en-US" dirty="0" err="1" smtClean="0"/>
              <a:t>Pendientes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celda</a:t>
            </a:r>
            <a:r>
              <a:rPr lang="en-US" dirty="0" smtClean="0"/>
              <a:t> </a:t>
            </a: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smtClean="0"/>
              <a:t>Species360 </a:t>
            </a:r>
            <a:r>
              <a:rPr lang="en-US" dirty="0" smtClean="0"/>
              <a:t>ha </a:t>
            </a:r>
            <a:r>
              <a:rPr lang="en-US" dirty="0" err="1" smtClean="0"/>
              <a:t>realizado</a:t>
            </a:r>
            <a:r>
              <a:rPr lang="en-US" dirty="0" smtClean="0"/>
              <a:t> </a:t>
            </a:r>
            <a:r>
              <a:rPr lang="en-US" dirty="0" err="1" smtClean="0"/>
              <a:t>algún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en la </a:t>
            </a:r>
            <a:r>
              <a:rPr lang="en-US" dirty="0" err="1" smtClean="0"/>
              <a:t>taxonomía</a:t>
            </a:r>
            <a:r>
              <a:rPr lang="en-US" dirty="0" smtClean="0"/>
              <a:t> (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,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 smtClean="0"/>
              <a:t> o ambos)para </a:t>
            </a:r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especie</a:t>
            </a:r>
            <a:r>
              <a:rPr lang="en-US" dirty="0" smtClean="0"/>
              <a:t> que actual o </a:t>
            </a:r>
            <a:r>
              <a:rPr lang="en-US" dirty="0" err="1" smtClean="0"/>
              <a:t>históricamente</a:t>
            </a:r>
            <a:r>
              <a:rPr lang="en-US" dirty="0" smtClean="0"/>
              <a:t>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tenido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colección</a:t>
            </a:r>
            <a:r>
              <a:rPr lang="en-US" dirty="0" smtClean="0"/>
              <a:t>.  Los </a:t>
            </a:r>
            <a:r>
              <a:rPr lang="en-US" dirty="0" err="1" smtClean="0"/>
              <a:t>usuarios</a:t>
            </a:r>
            <a:r>
              <a:rPr lang="en-US" dirty="0" smtClean="0"/>
              <a:t> </a:t>
            </a:r>
            <a:r>
              <a:rPr lang="en-US" dirty="0" err="1" smtClean="0"/>
              <a:t>desean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aceptar</a:t>
            </a:r>
            <a:r>
              <a:rPr lang="en-US" dirty="0" smtClean="0"/>
              <a:t> los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taxonómicos</a:t>
            </a:r>
            <a:r>
              <a:rPr lang="en-US" dirty="0" smtClean="0"/>
              <a:t> de </a:t>
            </a:r>
            <a:r>
              <a:rPr lang="en-US" dirty="0" smtClean="0"/>
              <a:t>Species360 </a:t>
            </a:r>
            <a:r>
              <a:rPr lang="en-US" dirty="0" smtClean="0"/>
              <a:t>Ó  </a:t>
            </a:r>
            <a:r>
              <a:rPr lang="en-US" dirty="0" err="1" smtClean="0"/>
              <a:t>mantener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hacerlo</a:t>
            </a:r>
            <a:r>
              <a:rPr lang="en-US" dirty="0" smtClean="0"/>
              <a:t> o no. Solo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con </a:t>
            </a:r>
            <a:r>
              <a:rPr lang="en-US" dirty="0" err="1" smtClean="0"/>
              <a:t>algún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ppara</a:t>
            </a:r>
            <a:r>
              <a:rPr lang="en-US" dirty="0" smtClean="0"/>
              <a:t> la </a:t>
            </a:r>
            <a:r>
              <a:rPr lang="en-US" dirty="0" err="1" smtClean="0"/>
              <a:t>especie</a:t>
            </a:r>
            <a:r>
              <a:rPr lang="en-US" dirty="0" smtClean="0"/>
              <a:t>, </a:t>
            </a:r>
            <a:r>
              <a:rPr lang="en-US" dirty="0" err="1" smtClean="0"/>
              <a:t>esta</a:t>
            </a:r>
            <a:r>
              <a:rPr lang="en-US" dirty="0" smtClean="0"/>
              <a:t> se </a:t>
            </a:r>
            <a:r>
              <a:rPr lang="en-US" dirty="0" err="1" smtClean="0"/>
              <a:t>presentará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. En el </a:t>
            </a:r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dirty="0" err="1" smtClean="0"/>
              <a:t>arriba</a:t>
            </a:r>
            <a:r>
              <a:rPr lang="en-US" dirty="0" smtClean="0"/>
              <a:t>, </a:t>
            </a:r>
            <a:r>
              <a:rPr lang="en-US" dirty="0" err="1" smtClean="0"/>
              <a:t>tanto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 smtClean="0"/>
              <a:t> para </a:t>
            </a:r>
            <a:r>
              <a:rPr lang="en-US" dirty="0" err="1" smtClean="0"/>
              <a:t>chihuahuas</a:t>
            </a:r>
            <a:r>
              <a:rPr lang="en-US" dirty="0" smtClean="0"/>
              <a:t> y Parma wallaby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cambiado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Species360.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13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Chihuahua y 5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walabí</a:t>
            </a:r>
            <a:r>
              <a:rPr lang="en-US" dirty="0" smtClean="0"/>
              <a:t> Parma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serían</a:t>
            </a:r>
            <a:r>
              <a:rPr lang="en-US" dirty="0" smtClean="0"/>
              <a:t> </a:t>
            </a:r>
            <a:r>
              <a:rPr lang="en-US" dirty="0" err="1" smtClean="0"/>
              <a:t>afectados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112457"/>
            <a:ext cx="7876591" cy="15320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96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500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Aceptar</a:t>
            </a:r>
            <a:r>
              <a:rPr lang="en-US" sz="4000" dirty="0"/>
              <a:t> </a:t>
            </a:r>
            <a:r>
              <a:rPr lang="en-US" sz="4000" dirty="0" err="1"/>
              <a:t>taxonomía</a:t>
            </a:r>
            <a:r>
              <a:rPr lang="en-US" sz="4000" dirty="0"/>
              <a:t> </a:t>
            </a:r>
            <a:r>
              <a:rPr lang="en-US" sz="4000" dirty="0" smtClean="0"/>
              <a:t>Species360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832834"/>
            <a:ext cx="7866667" cy="16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3883" y="2442358"/>
            <a:ext cx="7696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Seleccionando</a:t>
            </a:r>
            <a:r>
              <a:rPr lang="en-US" dirty="0" smtClean="0"/>
              <a:t> el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izquierdo</a:t>
            </a:r>
            <a:r>
              <a:rPr lang="en-US" dirty="0" smtClean="0"/>
              <a:t> de  la </a:t>
            </a:r>
            <a:r>
              <a:rPr lang="en-US" dirty="0" err="1" smtClean="0"/>
              <a:t>celda</a:t>
            </a:r>
            <a:r>
              <a:rPr lang="en-US" dirty="0" smtClean="0"/>
              <a:t> se </a:t>
            </a:r>
            <a:r>
              <a:rPr lang="en-US" dirty="0" err="1" smtClean="0"/>
              <a:t>activara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de </a:t>
            </a:r>
            <a:r>
              <a:rPr lang="en-US" dirty="0" err="1" smtClean="0"/>
              <a:t>Aceptar</a:t>
            </a:r>
            <a:r>
              <a:rPr lang="en-US" dirty="0" smtClean="0"/>
              <a:t>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smtClean="0"/>
              <a:t>Species360.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aceptar</a:t>
            </a:r>
            <a:r>
              <a:rPr lang="en-US" dirty="0" smtClean="0"/>
              <a:t> el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chihuahuas</a:t>
            </a:r>
            <a:r>
              <a:rPr lang="en-US" dirty="0" smtClean="0"/>
              <a:t>. </a:t>
            </a:r>
            <a:r>
              <a:rPr lang="en-US" dirty="0" err="1" smtClean="0"/>
              <a:t>Todos</a:t>
            </a:r>
            <a:r>
              <a:rPr lang="en-US" dirty="0" smtClean="0"/>
              <a:t> los 13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especie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cambiado</a:t>
            </a:r>
            <a:r>
              <a:rPr lang="en-US" dirty="0" smtClean="0"/>
              <a:t>. You get a second chance to review it as well as change the date. </a:t>
            </a:r>
            <a:r>
              <a:rPr lang="en-US" dirty="0" err="1" smtClean="0"/>
              <a:t>Tendrá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oportunidad</a:t>
            </a:r>
            <a:r>
              <a:rPr lang="en-US" dirty="0" smtClean="0"/>
              <a:t> de </a:t>
            </a:r>
            <a:r>
              <a:rPr lang="en-US" dirty="0" err="1" smtClean="0"/>
              <a:t>revisar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de </a:t>
            </a:r>
            <a:r>
              <a:rPr lang="en-US" dirty="0" err="1" smtClean="0"/>
              <a:t>cambiar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. La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solo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especie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históricamente</a:t>
            </a:r>
            <a:r>
              <a:rPr lang="en-US" dirty="0" smtClean="0"/>
              <a:t> </a:t>
            </a:r>
            <a:r>
              <a:rPr lang="en-US" dirty="0" err="1" smtClean="0"/>
              <a:t>modificada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4290811"/>
            <a:ext cx="44958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263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757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Conflictos</a:t>
            </a:r>
            <a:r>
              <a:rPr lang="en-US" sz="4000" dirty="0"/>
              <a:t> de </a:t>
            </a:r>
            <a:r>
              <a:rPr lang="en-US" sz="4000" dirty="0" err="1"/>
              <a:t>taxonomía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490" y="2246304"/>
            <a:ext cx="5200918" cy="3509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4"/>
          <p:cNvSpPr txBox="1"/>
          <p:nvPr/>
        </p:nvSpPr>
        <p:spPr>
          <a:xfrm>
            <a:off x="762000" y="874690"/>
            <a:ext cx="7620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seleccione</a:t>
            </a:r>
            <a:r>
              <a:rPr lang="en-US" dirty="0" smtClean="0"/>
              <a:t> </a:t>
            </a:r>
            <a:r>
              <a:rPr lang="en-US" dirty="0" err="1" smtClean="0"/>
              <a:t>aceptar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que </a:t>
            </a:r>
            <a:r>
              <a:rPr lang="en-US" dirty="0" smtClean="0"/>
              <a:t>Species360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cambiado</a:t>
            </a:r>
            <a:r>
              <a:rPr lang="en-US" dirty="0" smtClean="0"/>
              <a:t> </a:t>
            </a:r>
            <a:r>
              <a:rPr lang="en-US" dirty="0" err="1" smtClean="0"/>
              <a:t>debera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hay </a:t>
            </a:r>
            <a:r>
              <a:rPr lang="en-US" dirty="0" err="1" smtClean="0"/>
              <a:t>algún</a:t>
            </a:r>
            <a:r>
              <a:rPr lang="en-US" dirty="0" smtClean="0"/>
              <a:t> </a:t>
            </a:r>
            <a:r>
              <a:rPr lang="en-US" dirty="0" err="1" smtClean="0"/>
              <a:t>conflicto</a:t>
            </a:r>
            <a:r>
              <a:rPr lang="en-US" dirty="0" smtClean="0"/>
              <a:t> de </a:t>
            </a:r>
            <a:r>
              <a:rPr lang="en-US" dirty="0" err="1" smtClean="0"/>
              <a:t>taxonomía</a:t>
            </a:r>
            <a:r>
              <a:rPr lang="en-US" dirty="0" smtClean="0"/>
              <a:t> en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Básica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hacerlos</a:t>
            </a:r>
            <a:r>
              <a:rPr lang="en-US" dirty="0" smtClean="0"/>
              <a:t> 15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la </a:t>
            </a:r>
            <a:r>
              <a:rPr lang="en-US" dirty="0" err="1" smtClean="0"/>
              <a:t>taxonomía</a:t>
            </a:r>
            <a:r>
              <a:rPr lang="en-US" dirty="0" smtClean="0"/>
              <a:t> global sea </a:t>
            </a:r>
            <a:r>
              <a:rPr lang="en-US" dirty="0" err="1" smtClean="0"/>
              <a:t>recalclada</a:t>
            </a:r>
            <a:r>
              <a:rPr lang="en-US" dirty="0" smtClean="0"/>
              <a:t>.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el </a:t>
            </a:r>
            <a:r>
              <a:rPr lang="en-US" dirty="0" err="1" smtClean="0"/>
              <a:t>conflicto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respecto</a:t>
            </a:r>
            <a:r>
              <a:rPr lang="en-US" dirty="0" smtClean="0"/>
              <a:t> a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taxonomía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9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113" y="0"/>
            <a:ext cx="825777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Lectura</a:t>
            </a:r>
            <a:r>
              <a:rPr lang="en-US" sz="4000" dirty="0"/>
              <a:t> de </a:t>
            </a:r>
            <a:r>
              <a:rPr lang="en-US" sz="4000" dirty="0" err="1"/>
              <a:t>Notas</a:t>
            </a:r>
            <a:r>
              <a:rPr lang="en-US" sz="4000" dirty="0"/>
              <a:t> de </a:t>
            </a:r>
            <a:r>
              <a:rPr lang="en-US" sz="4000" dirty="0" err="1"/>
              <a:t>lanzamientos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899" y="938468"/>
            <a:ext cx="7005033" cy="4899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11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Archivo</a:t>
            </a:r>
            <a:r>
              <a:rPr lang="en-US" sz="4000" dirty="0"/>
              <a:t> de </a:t>
            </a:r>
            <a:r>
              <a:rPr lang="en-US" sz="4000" dirty="0" err="1"/>
              <a:t>Taxonomía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694" y="4692312"/>
            <a:ext cx="8082656" cy="1093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588977" y="2763844"/>
            <a:ext cx="796604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desear</a:t>
            </a:r>
            <a:r>
              <a:rPr lang="en-US" dirty="0" smtClean="0"/>
              <a:t> NO </a:t>
            </a:r>
            <a:r>
              <a:rPr lang="en-US" dirty="0" err="1" smtClean="0"/>
              <a:t>aceptar</a:t>
            </a:r>
            <a:r>
              <a:rPr lang="en-US" dirty="0" smtClean="0"/>
              <a:t> la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smtClean="0"/>
              <a:t>Species360, </a:t>
            </a:r>
            <a:r>
              <a:rPr lang="en-US" dirty="0" smtClean="0"/>
              <a:t>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Archivar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al </a:t>
            </a:r>
            <a:r>
              <a:rPr lang="en-US" dirty="0" err="1" smtClean="0"/>
              <a:t>dejar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</a:t>
            </a:r>
            <a:r>
              <a:rPr lang="en-US" dirty="0" err="1" smtClean="0"/>
              <a:t>limpia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celdas</a:t>
            </a:r>
            <a:r>
              <a:rPr lang="en-US" dirty="0" smtClean="0"/>
              <a:t> de </a:t>
            </a:r>
            <a:r>
              <a:rPr lang="en-US" dirty="0" err="1" smtClean="0"/>
              <a:t>chequeo</a:t>
            </a:r>
            <a:r>
              <a:rPr lang="en-US" dirty="0" smtClean="0"/>
              <a:t> a la </a:t>
            </a:r>
            <a:r>
              <a:rPr lang="en-US" dirty="0" err="1" smtClean="0"/>
              <a:t>derecha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Archivad</a:t>
            </a:r>
            <a:r>
              <a:rPr lang="en-US" dirty="0" smtClean="0"/>
              <a:t> (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aceptar</a:t>
            </a:r>
            <a:r>
              <a:rPr lang="en-US" dirty="0" smtClean="0"/>
              <a:t> la </a:t>
            </a:r>
            <a:r>
              <a:rPr lang="en-US" dirty="0" err="1" smtClean="0"/>
              <a:t>taxonomía</a:t>
            </a:r>
            <a:r>
              <a:rPr lang="en-US" dirty="0" smtClean="0"/>
              <a:t>) y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aceptado</a:t>
            </a:r>
            <a:r>
              <a:rPr lang="en-US" dirty="0" smtClean="0"/>
              <a:t>. La nota </a:t>
            </a:r>
            <a:r>
              <a:rPr lang="en-US" dirty="0" err="1" smtClean="0"/>
              <a:t>indicará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 en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aceptada</a:t>
            </a:r>
            <a:r>
              <a:rPr lang="en-US" dirty="0" smtClean="0"/>
              <a:t> y </a:t>
            </a:r>
            <a:r>
              <a:rPr lang="en-US" dirty="0" err="1" smtClean="0"/>
              <a:t>quien</a:t>
            </a:r>
            <a:r>
              <a:rPr lang="en-US" dirty="0" smtClean="0"/>
              <a:t> lo </a:t>
            </a:r>
            <a:r>
              <a:rPr lang="en-US" dirty="0" err="1" smtClean="0"/>
              <a:t>aceptó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336" y="832629"/>
            <a:ext cx="8047619" cy="1619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31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Busqueda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Obsoleto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7"/>
          <p:cNvSpPr txBox="1"/>
          <p:nvPr/>
        </p:nvSpPr>
        <p:spPr>
          <a:xfrm>
            <a:off x="1208468" y="3856149"/>
            <a:ext cx="694203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prefirió</a:t>
            </a:r>
            <a:r>
              <a:rPr lang="en-US" dirty="0" smtClean="0"/>
              <a:t> no </a:t>
            </a:r>
            <a:r>
              <a:rPr lang="en-US" dirty="0" err="1" smtClean="0"/>
              <a:t>aceptar</a:t>
            </a:r>
            <a:r>
              <a:rPr lang="en-US" dirty="0" smtClean="0"/>
              <a:t> la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smtClean="0"/>
              <a:t>Species360, </a:t>
            </a:r>
            <a:r>
              <a:rPr lang="en-US" dirty="0" smtClean="0"/>
              <a:t>la </a:t>
            </a:r>
            <a:r>
              <a:rPr lang="en-US" dirty="0" err="1" smtClean="0"/>
              <a:t>especie</a:t>
            </a:r>
            <a:r>
              <a:rPr lang="en-US" dirty="0" smtClean="0"/>
              <a:t> </a:t>
            </a:r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 smtClean="0"/>
              <a:t>obsoleta</a:t>
            </a:r>
            <a:r>
              <a:rPr lang="en-US" dirty="0" smtClean="0"/>
              <a:t> y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afectará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búsquedas</a:t>
            </a:r>
            <a:r>
              <a:rPr lang="en-US" dirty="0" smtClean="0"/>
              <a:t>. Para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especies</a:t>
            </a:r>
            <a:r>
              <a:rPr lang="en-US" dirty="0" smtClean="0"/>
              <a:t> </a:t>
            </a:r>
            <a:r>
              <a:rPr lang="en-US" dirty="0" err="1" smtClean="0"/>
              <a:t>necesitará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Obsoletos</a:t>
            </a:r>
            <a:r>
              <a:rPr lang="en-US" dirty="0" smtClean="0"/>
              <a:t>. Las </a:t>
            </a:r>
            <a:r>
              <a:rPr lang="en-US" dirty="0" err="1" smtClean="0"/>
              <a:t>especies</a:t>
            </a:r>
            <a:r>
              <a:rPr lang="en-US" dirty="0" smtClean="0"/>
              <a:t> </a:t>
            </a:r>
            <a:r>
              <a:rPr lang="en-US" dirty="0" err="1" smtClean="0"/>
              <a:t>Obsoletas</a:t>
            </a:r>
            <a:r>
              <a:rPr lang="en-US" dirty="0" smtClean="0"/>
              <a:t> </a:t>
            </a:r>
            <a:r>
              <a:rPr lang="en-US" dirty="0" err="1" smtClean="0"/>
              <a:t>aparecerá</a:t>
            </a:r>
            <a:r>
              <a:rPr lang="en-US" dirty="0" smtClean="0"/>
              <a:t> en </a:t>
            </a:r>
            <a:r>
              <a:rPr lang="en-US" dirty="0" err="1" smtClean="0"/>
              <a:t>rojo</a:t>
            </a:r>
            <a:r>
              <a:rPr lang="en-US" dirty="0" smtClean="0"/>
              <a:t> y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seleccionarlo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. El color </a:t>
            </a:r>
            <a:r>
              <a:rPr lang="en-US" dirty="0" err="1" smtClean="0"/>
              <a:t>resaltado</a:t>
            </a:r>
            <a:r>
              <a:rPr lang="en-US" dirty="0" smtClean="0"/>
              <a:t> en </a:t>
            </a:r>
            <a:r>
              <a:rPr lang="en-US" dirty="0" err="1" smtClean="0"/>
              <a:t>amarillo</a:t>
            </a:r>
            <a:r>
              <a:rPr lang="en-US" dirty="0" smtClean="0"/>
              <a:t> </a:t>
            </a:r>
            <a:r>
              <a:rPr lang="en-US" dirty="0" err="1" smtClean="0"/>
              <a:t>indica</a:t>
            </a:r>
            <a:r>
              <a:rPr lang="en-US" dirty="0" smtClean="0"/>
              <a:t> </a:t>
            </a:r>
            <a:r>
              <a:rPr lang="en-US" dirty="0" err="1" smtClean="0"/>
              <a:t>apareamiento</a:t>
            </a:r>
            <a:r>
              <a:rPr lang="en-US" dirty="0" smtClean="0"/>
              <a:t> con el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búsqueda</a:t>
            </a:r>
            <a:r>
              <a:rPr lang="en-US" dirty="0" smtClean="0"/>
              <a:t> superior.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091" y="952403"/>
            <a:ext cx="2382456" cy="27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112" y="952403"/>
            <a:ext cx="2923809" cy="2771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829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Preferencias</a:t>
            </a:r>
            <a:r>
              <a:rPr lang="en-US" sz="4000" dirty="0"/>
              <a:t> de la </a:t>
            </a:r>
            <a:r>
              <a:rPr lang="en-US" sz="4000" dirty="0" err="1"/>
              <a:t>Institución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5"/>
          <p:cNvSpPr txBox="1"/>
          <p:nvPr/>
        </p:nvSpPr>
        <p:spPr>
          <a:xfrm>
            <a:off x="5715000" y="1371600"/>
            <a:ext cx="3200400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 </a:t>
            </a:r>
            <a:r>
              <a:rPr lang="en-US" dirty="0" err="1" smtClean="0"/>
              <a:t>aceptar</a:t>
            </a:r>
            <a:r>
              <a:rPr lang="en-US" dirty="0" smtClean="0"/>
              <a:t> la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smtClean="0"/>
              <a:t>Species360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salvar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seleccionando</a:t>
            </a:r>
            <a:r>
              <a:rPr lang="en-US" dirty="0" smtClean="0"/>
              <a:t> la </a:t>
            </a:r>
            <a:r>
              <a:rPr lang="en-US" dirty="0" err="1" smtClean="0"/>
              <a:t>aplicación</a:t>
            </a:r>
            <a:r>
              <a:rPr lang="en-US" dirty="0" smtClean="0"/>
              <a:t> de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Preferencias</a:t>
            </a:r>
            <a:r>
              <a:rPr lang="en-US" dirty="0" smtClean="0"/>
              <a:t> en </a:t>
            </a:r>
            <a:r>
              <a:rPr lang="en-US" dirty="0" err="1" smtClean="0"/>
              <a:t>Preferencias</a:t>
            </a:r>
            <a:r>
              <a:rPr lang="en-US" dirty="0" smtClean="0"/>
              <a:t> de la </a:t>
            </a:r>
            <a:r>
              <a:rPr lang="en-US" dirty="0" err="1" smtClean="0"/>
              <a:t>Institución</a:t>
            </a:r>
            <a:r>
              <a:rPr lang="en-US" dirty="0" smtClean="0"/>
              <a:t> y </a:t>
            </a:r>
            <a:r>
              <a:rPr lang="en-US" dirty="0" err="1" smtClean="0"/>
              <a:t>marcando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habilitado</a:t>
            </a:r>
            <a:r>
              <a:rPr lang="en-US" dirty="0" smtClean="0"/>
              <a:t> el </a:t>
            </a:r>
            <a:r>
              <a:rPr lang="en-US" dirty="0" err="1" smtClean="0"/>
              <a:t>Autoaceptar</a:t>
            </a:r>
            <a:r>
              <a:rPr lang="en-US" dirty="0" smtClean="0"/>
              <a:t> los </a:t>
            </a:r>
            <a:r>
              <a:rPr lang="en-US" dirty="0" err="1" smtClean="0"/>
              <a:t>cambios</a:t>
            </a:r>
            <a:r>
              <a:rPr lang="en-US" dirty="0" smtClean="0"/>
              <a:t> de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smtClean="0"/>
              <a:t>Species360. </a:t>
            </a:r>
            <a:r>
              <a:rPr lang="en-US" dirty="0" err="1" smtClean="0"/>
              <a:t>Esto</a:t>
            </a:r>
            <a:r>
              <a:rPr lang="en-US" dirty="0" smtClean="0"/>
              <a:t> no </a:t>
            </a:r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Mi </a:t>
            </a:r>
            <a:r>
              <a:rPr lang="en-US" dirty="0" err="1" smtClean="0"/>
              <a:t>Preferencia</a:t>
            </a:r>
            <a:r>
              <a:rPr lang="en-US" dirty="0" smtClean="0"/>
              <a:t>. Si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chequeado</a:t>
            </a:r>
            <a:r>
              <a:rPr lang="en-US" dirty="0" smtClean="0"/>
              <a:t> la </a:t>
            </a:r>
            <a:r>
              <a:rPr lang="en-US" dirty="0" err="1" smtClean="0"/>
              <a:t>etiqueta</a:t>
            </a:r>
            <a:r>
              <a:rPr lang="en-US" dirty="0" smtClean="0"/>
              <a:t> de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taxonomicos</a:t>
            </a:r>
            <a:r>
              <a:rPr lang="en-US" dirty="0" smtClean="0"/>
              <a:t> </a:t>
            </a:r>
            <a:r>
              <a:rPr lang="en-US" dirty="0" err="1" smtClean="0"/>
              <a:t>pendientes</a:t>
            </a:r>
            <a:r>
              <a:rPr lang="en-US" dirty="0" smtClean="0"/>
              <a:t> </a:t>
            </a:r>
            <a:r>
              <a:rPr lang="en-US" dirty="0" err="1" smtClean="0"/>
              <a:t>nunca</a:t>
            </a:r>
            <a:r>
              <a:rPr lang="en-US" dirty="0" smtClean="0"/>
              <a:t> </a:t>
            </a:r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poblada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816" y="1371600"/>
            <a:ext cx="5043134" cy="1767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56054"/>
            <a:ext cx="4890734" cy="1693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201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113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Mensaje</a:t>
            </a:r>
            <a:r>
              <a:rPr lang="en-US" sz="4000" dirty="0"/>
              <a:t> de la </a:t>
            </a:r>
            <a:r>
              <a:rPr lang="en-US" sz="4000" dirty="0" err="1"/>
              <a:t>Oficina</a:t>
            </a:r>
            <a:r>
              <a:rPr lang="en-US" sz="4000" dirty="0"/>
              <a:t> Postal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466" y="845713"/>
            <a:ext cx="7367067" cy="3864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4"/>
          <p:cNvSpPr txBox="1"/>
          <p:nvPr/>
        </p:nvSpPr>
        <p:spPr>
          <a:xfrm>
            <a:off x="1028700" y="4334815"/>
            <a:ext cx="70866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taxonomía</a:t>
            </a:r>
            <a:r>
              <a:rPr lang="en-US" dirty="0" smtClean="0"/>
              <a:t> sea </a:t>
            </a:r>
            <a:r>
              <a:rPr lang="en-US" dirty="0" err="1" smtClean="0"/>
              <a:t>cambiada</a:t>
            </a:r>
            <a:r>
              <a:rPr lang="en-US" dirty="0" smtClean="0"/>
              <a:t> </a:t>
            </a:r>
            <a:r>
              <a:rPr lang="en-US" dirty="0" err="1" smtClean="0"/>
              <a:t>recibirá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un </a:t>
            </a:r>
            <a:r>
              <a:rPr lang="en-US" dirty="0" err="1" smtClean="0"/>
              <a:t>mesagge</a:t>
            </a:r>
            <a:r>
              <a:rPr lang="en-US" dirty="0" smtClean="0"/>
              <a:t> de la </a:t>
            </a:r>
            <a:r>
              <a:rPr lang="en-US" dirty="0" err="1" smtClean="0"/>
              <a:t>oficina</a:t>
            </a:r>
            <a:r>
              <a:rPr lang="en-US" dirty="0" smtClean="0"/>
              <a:t> postal.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</a:t>
            </a:r>
            <a:r>
              <a:rPr lang="en-US" dirty="0" err="1" smtClean="0"/>
              <a:t>ayuda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 </a:t>
            </a:r>
            <a:r>
              <a:rPr lang="en-US" dirty="0" err="1" smtClean="0"/>
              <a:t>seleccionado</a:t>
            </a:r>
            <a:r>
              <a:rPr lang="en-US" dirty="0" smtClean="0"/>
              <a:t> la </a:t>
            </a:r>
            <a:r>
              <a:rPr lang="en-US" dirty="0" err="1" smtClean="0"/>
              <a:t>Preferencia</a:t>
            </a:r>
            <a:r>
              <a:rPr lang="en-US" dirty="0" smtClean="0"/>
              <a:t> de </a:t>
            </a:r>
            <a:r>
              <a:rPr lang="en-US" dirty="0" err="1" smtClean="0"/>
              <a:t>aceptar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 la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smtClean="0"/>
              <a:t>Species360, </a:t>
            </a:r>
            <a:r>
              <a:rPr lang="en-US" dirty="0" err="1" smtClean="0"/>
              <a:t>ya</a:t>
            </a:r>
            <a:r>
              <a:rPr lang="en-US" dirty="0" smtClean="0"/>
              <a:t> que los </a:t>
            </a:r>
            <a:r>
              <a:rPr lang="en-US" dirty="0" err="1" smtClean="0"/>
              <a:t>cambios</a:t>
            </a:r>
            <a:r>
              <a:rPr lang="en-US" dirty="0" smtClean="0"/>
              <a:t> no </a:t>
            </a:r>
            <a:r>
              <a:rPr lang="en-US" dirty="0" err="1" smtClean="0"/>
              <a:t>aparecerán</a:t>
            </a:r>
            <a:r>
              <a:rPr lang="en-US" dirty="0" smtClean="0"/>
              <a:t> en la </a:t>
            </a:r>
            <a:r>
              <a:rPr lang="en-US" dirty="0" err="1" smtClean="0"/>
              <a:t>etiqueta</a:t>
            </a:r>
            <a:r>
              <a:rPr lang="en-US" dirty="0" smtClean="0"/>
              <a:t> de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Taxonómicos</a:t>
            </a:r>
            <a:r>
              <a:rPr lang="en-US" dirty="0" smtClean="0"/>
              <a:t> </a:t>
            </a:r>
            <a:r>
              <a:rPr lang="en-US" dirty="0" err="1" smtClean="0"/>
              <a:t>pendientes</a:t>
            </a:r>
            <a:r>
              <a:rPr lang="en-US" dirty="0" smtClean="0"/>
              <a:t> a </a:t>
            </a:r>
            <a:r>
              <a:rPr lang="en-US" dirty="0" err="1" smtClean="0"/>
              <a:t>menos</a:t>
            </a:r>
            <a:r>
              <a:rPr lang="en-US" dirty="0" smtClean="0"/>
              <a:t> que </a:t>
            </a:r>
            <a:r>
              <a:rPr lang="en-US" dirty="0" err="1" smtClean="0"/>
              <a:t>seleccione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aceptados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81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Mostrar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registros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37286" y="4584587"/>
            <a:ext cx="668555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Regresemos</a:t>
            </a:r>
            <a:r>
              <a:rPr lang="en-US" dirty="0" smtClean="0"/>
              <a:t> al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taxonómico</a:t>
            </a:r>
            <a:r>
              <a:rPr lang="en-US" dirty="0" smtClean="0"/>
              <a:t> </a:t>
            </a:r>
            <a:r>
              <a:rPr lang="en-US" dirty="0" err="1" smtClean="0"/>
              <a:t>aceptado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walabi</a:t>
            </a:r>
            <a:r>
              <a:rPr lang="en-US" dirty="0" smtClean="0"/>
              <a:t> Parma. Este se </a:t>
            </a:r>
            <a:r>
              <a:rPr lang="en-US" dirty="0" err="1" smtClean="0"/>
              <a:t>mostrará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Taxonomía</a:t>
            </a:r>
            <a:r>
              <a:rPr lang="en-US" dirty="0" smtClean="0"/>
              <a:t> con la </a:t>
            </a: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sería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ingresó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aceptó</a:t>
            </a:r>
            <a:r>
              <a:rPr lang="en-US" dirty="0" smtClean="0"/>
              <a:t> el </a:t>
            </a:r>
            <a:r>
              <a:rPr lang="en-US" dirty="0" err="1" smtClean="0"/>
              <a:t>cambio</a:t>
            </a:r>
            <a:r>
              <a:rPr lang="en-US" dirty="0" smtClean="0"/>
              <a:t>.. Nada se </a:t>
            </a:r>
            <a:r>
              <a:rPr lang="en-US" dirty="0" err="1" smtClean="0"/>
              <a:t>mostrará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especimen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recuerde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6040" y="873908"/>
            <a:ext cx="6448048" cy="3610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208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Obsoleto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el </a:t>
            </a:r>
            <a:r>
              <a:rPr lang="en-US" sz="3600" dirty="0" err="1"/>
              <a:t>Módulo</a:t>
            </a:r>
            <a:r>
              <a:rPr lang="en-US" sz="3600" dirty="0"/>
              <a:t> de </a:t>
            </a:r>
            <a:r>
              <a:rPr lang="en-US" sz="3600" dirty="0" err="1"/>
              <a:t>Taxonomía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66439"/>
            <a:ext cx="2072968" cy="50906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2701618" y="1393065"/>
            <a:ext cx="2670763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buscando</a:t>
            </a:r>
            <a:r>
              <a:rPr lang="en-US" dirty="0" smtClean="0"/>
              <a:t>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err="1" smtClean="0"/>
              <a:t>obsoleta</a:t>
            </a:r>
            <a:r>
              <a:rPr lang="en-US" dirty="0" smtClean="0"/>
              <a:t>, </a:t>
            </a:r>
            <a:r>
              <a:rPr lang="en-US" dirty="0" err="1" smtClean="0"/>
              <a:t>recordar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de </a:t>
            </a:r>
            <a:r>
              <a:rPr lang="en-US" dirty="0" err="1" smtClean="0"/>
              <a:t>Incluir</a:t>
            </a:r>
            <a:r>
              <a:rPr lang="en-US" dirty="0" smtClean="0"/>
              <a:t> 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Obsoletos</a:t>
            </a:r>
            <a:r>
              <a:rPr lang="en-US" dirty="0" smtClean="0"/>
              <a:t>, de lo </a:t>
            </a:r>
            <a:r>
              <a:rPr lang="en-US" dirty="0" err="1" smtClean="0"/>
              <a:t>contrario</a:t>
            </a:r>
            <a:r>
              <a:rPr lang="en-US" dirty="0" smtClean="0"/>
              <a:t> la </a:t>
            </a:r>
            <a:r>
              <a:rPr lang="en-US" dirty="0" err="1" smtClean="0"/>
              <a:t>taxonomía</a:t>
            </a:r>
            <a:r>
              <a:rPr lang="en-US" dirty="0" smtClean="0"/>
              <a:t> no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encontrada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Sin embargo,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la </a:t>
            </a:r>
            <a:r>
              <a:rPr lang="en-US" dirty="0" err="1" smtClean="0"/>
              <a:t>búsqueda</a:t>
            </a:r>
            <a:r>
              <a:rPr lang="en-US" dirty="0" smtClean="0"/>
              <a:t> de la parte superior a </a:t>
            </a:r>
            <a:r>
              <a:rPr lang="en-US" dirty="0" err="1" smtClean="0"/>
              <a:t>mano</a:t>
            </a:r>
            <a:r>
              <a:rPr lang="en-US" dirty="0" smtClean="0"/>
              <a:t> </a:t>
            </a:r>
            <a:r>
              <a:rPr lang="en-US" dirty="0" err="1" smtClean="0"/>
              <a:t>izquierda</a:t>
            </a:r>
            <a:r>
              <a:rPr lang="en-US" dirty="0" smtClean="0"/>
              <a:t>,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encontrada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defecto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0409" y="1659609"/>
            <a:ext cx="3133333" cy="3247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78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Disposici</a:t>
            </a:r>
            <a:r>
              <a:rPr lang="es-CO" sz="4000" dirty="0"/>
              <a:t>ón Incompleta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50" y="1188413"/>
            <a:ext cx="7800000" cy="19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2050" y="3657501"/>
            <a:ext cx="70866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adiciona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etiqueta</a:t>
            </a:r>
            <a:r>
              <a:rPr lang="en-US" dirty="0" smtClean="0"/>
              <a:t> de </a:t>
            </a:r>
            <a:r>
              <a:rPr lang="en-US" dirty="0" err="1" smtClean="0"/>
              <a:t>Disposiciones</a:t>
            </a:r>
            <a:r>
              <a:rPr lang="en-US" dirty="0" smtClean="0"/>
              <a:t> </a:t>
            </a:r>
            <a:r>
              <a:rPr lang="en-US" dirty="0" err="1" smtClean="0"/>
              <a:t>Incompletas</a:t>
            </a:r>
            <a:endParaRPr lang="en-US" dirty="0" smtClean="0"/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etiqueta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visible solo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etiqueta</a:t>
            </a:r>
            <a:r>
              <a:rPr lang="en-US" dirty="0" smtClean="0"/>
              <a:t> de </a:t>
            </a:r>
            <a:r>
              <a:rPr lang="en-US" dirty="0" err="1" smtClean="0"/>
              <a:t>Transacciones</a:t>
            </a:r>
            <a:r>
              <a:rPr lang="en-US" dirty="0" smtClean="0"/>
              <a:t> </a:t>
            </a:r>
            <a:r>
              <a:rPr lang="en-US" dirty="0" err="1" smtClean="0"/>
              <a:t>Pendientes</a:t>
            </a:r>
            <a:r>
              <a:rPr lang="en-US" dirty="0" smtClean="0"/>
              <a:t> </a:t>
            </a:r>
            <a:r>
              <a:rPr lang="en-US" dirty="0" err="1" smtClean="0"/>
              <a:t>seleccionada</a:t>
            </a:r>
            <a:r>
              <a:rPr lang="en-US" dirty="0" smtClean="0"/>
              <a:t>. </a:t>
            </a:r>
            <a:r>
              <a:rPr lang="en-US" dirty="0" err="1" smtClean="0"/>
              <a:t>Disposiciones</a:t>
            </a:r>
            <a:r>
              <a:rPr lang="en-US" dirty="0" smtClean="0"/>
              <a:t> </a:t>
            </a:r>
            <a:r>
              <a:rPr lang="en-US" dirty="0" err="1" smtClean="0"/>
              <a:t>Incompletas</a:t>
            </a:r>
            <a:r>
              <a:rPr lang="en-US" dirty="0" smtClean="0"/>
              <a:t> se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ingresa</a:t>
            </a:r>
            <a:r>
              <a:rPr lang="en-US" dirty="0" smtClean="0"/>
              <a:t> un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necropsia</a:t>
            </a:r>
            <a:r>
              <a:rPr lang="en-US" dirty="0" smtClean="0"/>
              <a:t> en el </a:t>
            </a:r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 antes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muerte</a:t>
            </a:r>
            <a:r>
              <a:rPr lang="en-US" dirty="0" smtClean="0"/>
              <a:t> sea </a:t>
            </a:r>
            <a:r>
              <a:rPr lang="en-US" dirty="0" err="1" smtClean="0"/>
              <a:t>registrada</a:t>
            </a:r>
            <a:r>
              <a:rPr lang="en-US" dirty="0" smtClean="0"/>
              <a:t> </a:t>
            </a:r>
            <a:r>
              <a:rPr lang="en-US" dirty="0" err="1" smtClean="0"/>
              <a:t>previamente</a:t>
            </a:r>
            <a:r>
              <a:rPr lang="en-US" dirty="0" smtClean="0"/>
              <a:t> en 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Aunque</a:t>
            </a:r>
            <a:r>
              <a:rPr lang="en-US" dirty="0" smtClean="0"/>
              <a:t> </a:t>
            </a:r>
            <a:r>
              <a:rPr lang="en-US" dirty="0" err="1" smtClean="0"/>
              <a:t>inicie</a:t>
            </a:r>
            <a:r>
              <a:rPr lang="en-US" dirty="0" smtClean="0"/>
              <a:t> en el </a:t>
            </a:r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necesitará</a:t>
            </a:r>
            <a:r>
              <a:rPr lang="en-US" dirty="0" smtClean="0"/>
              <a:t> saber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completar</a:t>
            </a:r>
            <a:r>
              <a:rPr lang="en-US" dirty="0" smtClean="0"/>
              <a:t> el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62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390" y="0"/>
            <a:ext cx="875521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Completando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Disposición</a:t>
            </a:r>
            <a:r>
              <a:rPr lang="en-US" sz="3600" dirty="0"/>
              <a:t> </a:t>
            </a:r>
            <a:r>
              <a:rPr lang="en-US" sz="3600" dirty="0" err="1"/>
              <a:t>Incompleta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152351"/>
            <a:ext cx="8610600" cy="1610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413" y="2956581"/>
            <a:ext cx="3709987" cy="2523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14776" y="2222546"/>
            <a:ext cx="4800600" cy="338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seleccione</a:t>
            </a:r>
            <a:r>
              <a:rPr lang="en-US" sz="1600" dirty="0" smtClean="0"/>
              <a:t> el </a:t>
            </a:r>
            <a:r>
              <a:rPr lang="en-US" sz="1600" dirty="0" err="1" smtClean="0"/>
              <a:t>hiperlink</a:t>
            </a:r>
            <a:r>
              <a:rPr lang="en-US" sz="1600" dirty="0" smtClean="0"/>
              <a:t> del </a:t>
            </a:r>
            <a:r>
              <a:rPr lang="en-US" sz="1600" dirty="0" err="1" smtClean="0"/>
              <a:t>GAN</a:t>
            </a:r>
            <a:r>
              <a:rPr lang="en-US" sz="1600" dirty="0" smtClean="0"/>
              <a:t> en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Disposición</a:t>
            </a:r>
            <a:r>
              <a:rPr lang="en-US" sz="1600" dirty="0" smtClean="0"/>
              <a:t> </a:t>
            </a:r>
            <a:r>
              <a:rPr lang="en-US" sz="1600" dirty="0" err="1" smtClean="0"/>
              <a:t>incompleta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lo </a:t>
            </a:r>
            <a:r>
              <a:rPr lang="en-US" sz="1600" dirty="0" err="1" smtClean="0"/>
              <a:t>llevará</a:t>
            </a:r>
            <a:r>
              <a:rPr lang="en-US" sz="1600" dirty="0" smtClean="0"/>
              <a:t> </a:t>
            </a:r>
            <a:r>
              <a:rPr lang="en-US" sz="1600" dirty="0" err="1" smtClean="0"/>
              <a:t>hacia</a:t>
            </a:r>
            <a:r>
              <a:rPr lang="en-US" sz="1600" dirty="0" smtClean="0"/>
              <a:t> el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tendra</a:t>
            </a:r>
            <a:r>
              <a:rPr lang="en-US" sz="1600" dirty="0" smtClean="0"/>
              <a:t> </a:t>
            </a:r>
            <a:r>
              <a:rPr lang="en-US" sz="1600" dirty="0" err="1" smtClean="0"/>
              <a:t>creado</a:t>
            </a:r>
            <a:r>
              <a:rPr lang="en-US" sz="1600" dirty="0" smtClean="0"/>
              <a:t> un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de </a:t>
            </a:r>
            <a:r>
              <a:rPr lang="en-US" sz="1600" dirty="0" err="1" smtClean="0"/>
              <a:t>Pendiente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la </a:t>
            </a:r>
            <a:r>
              <a:rPr lang="en-US" sz="1600" dirty="0" err="1" smtClean="0"/>
              <a:t>Muerte</a:t>
            </a:r>
            <a:r>
              <a:rPr lang="en-US" sz="1600" dirty="0" smtClean="0"/>
              <a:t>. Si </a:t>
            </a:r>
            <a:r>
              <a:rPr lang="en-US" sz="1600" dirty="0" err="1" smtClean="0"/>
              <a:t>va</a:t>
            </a:r>
            <a:r>
              <a:rPr lang="en-US" sz="1600" dirty="0" smtClean="0"/>
              <a:t> al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</a:t>
            </a:r>
            <a:r>
              <a:rPr lang="en-US" sz="1600" dirty="0" err="1" smtClean="0"/>
              <a:t>desde</a:t>
            </a:r>
            <a:r>
              <a:rPr lang="en-US" sz="1600" dirty="0" smtClean="0"/>
              <a:t> </a:t>
            </a:r>
            <a:r>
              <a:rPr lang="en-US" sz="1600" dirty="0" err="1" smtClean="0"/>
              <a:t>otra</a:t>
            </a:r>
            <a:r>
              <a:rPr lang="en-US" sz="1600" dirty="0" smtClean="0"/>
              <a:t> </a:t>
            </a:r>
            <a:r>
              <a:rPr lang="en-US" sz="1600" dirty="0" err="1" smtClean="0"/>
              <a:t>celda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</a:t>
            </a:r>
            <a:r>
              <a:rPr lang="en-US" sz="1600" dirty="0" smtClean="0"/>
              <a:t> a la de </a:t>
            </a:r>
            <a:r>
              <a:rPr lang="en-US" sz="1600" dirty="0" err="1" smtClean="0"/>
              <a:t>Disposición</a:t>
            </a:r>
            <a:r>
              <a:rPr lang="en-US" sz="1600" dirty="0" smtClean="0"/>
              <a:t> </a:t>
            </a:r>
            <a:r>
              <a:rPr lang="en-US" sz="1600" dirty="0" err="1" smtClean="0"/>
              <a:t>Incompleta</a:t>
            </a:r>
            <a:r>
              <a:rPr lang="en-US" sz="1600" dirty="0" smtClean="0"/>
              <a:t> el </a:t>
            </a:r>
            <a:r>
              <a:rPr lang="en-US" sz="1600" dirty="0" err="1" smtClean="0"/>
              <a:t>Pendiente</a:t>
            </a:r>
            <a:r>
              <a:rPr lang="en-US" sz="1600" dirty="0" smtClean="0"/>
              <a:t> </a:t>
            </a:r>
            <a:r>
              <a:rPr lang="en-US" sz="1600" dirty="0" err="1" smtClean="0"/>
              <a:t>aparecerá</a:t>
            </a:r>
            <a:r>
              <a:rPr lang="en-US" sz="1600" dirty="0" smtClean="0"/>
              <a:t> </a:t>
            </a:r>
            <a:r>
              <a:rPr lang="en-US" sz="1600" dirty="0" err="1" smtClean="0"/>
              <a:t>alli</a:t>
            </a:r>
            <a:r>
              <a:rPr lang="en-US" sz="1600" dirty="0" smtClean="0"/>
              <a:t>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. </a:t>
            </a:r>
            <a:r>
              <a:rPr lang="en-US" sz="1600" dirty="0" err="1" smtClean="0"/>
              <a:t>Tiene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mismas</a:t>
            </a:r>
            <a:r>
              <a:rPr lang="en-US" sz="1600" dirty="0" smtClean="0"/>
              <a:t> </a:t>
            </a:r>
            <a:r>
              <a:rPr lang="en-US" sz="1600" dirty="0" err="1" smtClean="0"/>
              <a:t>opciones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acctiones</a:t>
            </a:r>
            <a:r>
              <a:rPr lang="en-US" sz="1600" dirty="0" smtClean="0"/>
              <a:t> en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Pendiente</a:t>
            </a:r>
            <a:r>
              <a:rPr lang="en-US" sz="1600" dirty="0" smtClean="0"/>
              <a:t> </a:t>
            </a:r>
            <a:r>
              <a:rPr lang="en-US" sz="1600" dirty="0" err="1" smtClean="0"/>
              <a:t>así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otros</a:t>
            </a:r>
            <a:r>
              <a:rPr lang="en-US" sz="1600" dirty="0" smtClean="0"/>
              <a:t> </a:t>
            </a:r>
            <a:r>
              <a:rPr lang="en-US" sz="1600" dirty="0" err="1" smtClean="0"/>
              <a:t>Pendientes</a:t>
            </a:r>
            <a:r>
              <a:rPr lang="en-US" sz="1600" dirty="0" smtClean="0"/>
              <a:t>. Sin embargo,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selecciona</a:t>
            </a:r>
            <a:r>
              <a:rPr lang="en-US" sz="1600" dirty="0" smtClean="0"/>
              <a:t> </a:t>
            </a:r>
            <a:r>
              <a:rPr lang="en-US" sz="1600" dirty="0" err="1" smtClean="0"/>
              <a:t>Denegar</a:t>
            </a:r>
            <a:r>
              <a:rPr lang="en-US" sz="1600" dirty="0" smtClean="0"/>
              <a:t> o Sin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no </a:t>
            </a:r>
            <a:r>
              <a:rPr lang="en-US" sz="1600" dirty="0" err="1" smtClean="0"/>
              <a:t>podrá</a:t>
            </a:r>
            <a:r>
              <a:rPr lang="en-US" sz="1600" dirty="0" smtClean="0"/>
              <a:t> </a:t>
            </a:r>
            <a:r>
              <a:rPr lang="en-US" sz="1600" dirty="0" err="1" smtClean="0"/>
              <a:t>recuperar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Pediente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hacerlos</a:t>
            </a:r>
            <a:r>
              <a:rPr lang="en-US" sz="1600" dirty="0" smtClean="0"/>
              <a:t> en </a:t>
            </a:r>
            <a:r>
              <a:rPr lang="en-US" sz="1600" dirty="0" err="1" smtClean="0"/>
              <a:t>otros</a:t>
            </a:r>
            <a:r>
              <a:rPr lang="en-US" sz="1600" dirty="0" smtClean="0"/>
              <a:t> </a:t>
            </a:r>
            <a:r>
              <a:rPr lang="en-US" sz="1600" dirty="0" err="1" smtClean="0"/>
              <a:t>casos</a:t>
            </a:r>
            <a:r>
              <a:rPr lang="en-US" sz="1600" dirty="0" smtClean="0"/>
              <a:t>. </a:t>
            </a:r>
          </a:p>
          <a:p>
            <a:endParaRPr lang="en-US" sz="1600" dirty="0" smtClean="0"/>
          </a:p>
          <a:p>
            <a:r>
              <a:rPr lang="en-US" sz="1600" dirty="0" smtClean="0"/>
              <a:t>Si </a:t>
            </a:r>
            <a:r>
              <a:rPr lang="en-US" sz="1600" dirty="0" err="1" smtClean="0"/>
              <a:t>prefiere</a:t>
            </a:r>
            <a:r>
              <a:rPr lang="en-US" sz="1600" dirty="0" smtClean="0"/>
              <a:t> </a:t>
            </a:r>
            <a:r>
              <a:rPr lang="en-US" sz="1600" dirty="0" err="1" smtClean="0"/>
              <a:t>escoger</a:t>
            </a:r>
            <a:r>
              <a:rPr lang="en-US" sz="1600" dirty="0" smtClean="0"/>
              <a:t> </a:t>
            </a:r>
            <a:r>
              <a:rPr lang="en-US" sz="1600" dirty="0" err="1" smtClean="0"/>
              <a:t>Confirmar</a:t>
            </a:r>
            <a:r>
              <a:rPr lang="en-US" sz="1600" dirty="0" smtClean="0"/>
              <a:t>, </a:t>
            </a:r>
            <a:r>
              <a:rPr lang="en-US" sz="1600" dirty="0" err="1" smtClean="0"/>
              <a:t>será</a:t>
            </a:r>
            <a:r>
              <a:rPr lang="en-US" sz="1600" dirty="0" smtClean="0"/>
              <a:t> </a:t>
            </a:r>
            <a:r>
              <a:rPr lang="en-US" sz="1600" dirty="0" err="1" smtClean="0"/>
              <a:t>llevado</a:t>
            </a:r>
            <a:r>
              <a:rPr lang="en-US" sz="1600" dirty="0" smtClean="0"/>
              <a:t> a 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de </a:t>
            </a:r>
            <a:r>
              <a:rPr lang="en-US" sz="1600" dirty="0" err="1" smtClean="0"/>
              <a:t>Disposición</a:t>
            </a:r>
            <a:r>
              <a:rPr lang="en-US" sz="1600" dirty="0" smtClean="0"/>
              <a:t>- </a:t>
            </a:r>
            <a:r>
              <a:rPr lang="en-US" sz="1600" dirty="0" err="1" smtClean="0"/>
              <a:t>Muerte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diligenciar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65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325" y="184822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No </a:t>
            </a:r>
            <a:r>
              <a:rPr lang="en-US" sz="3600" dirty="0" err="1"/>
              <a:t>requiere</a:t>
            </a:r>
            <a:r>
              <a:rPr lang="en-US" sz="3600" dirty="0"/>
              <a:t> Padre para </a:t>
            </a:r>
            <a:r>
              <a:rPr lang="en-US" sz="3600" dirty="0" err="1"/>
              <a:t>huevos</a:t>
            </a:r>
            <a:r>
              <a:rPr lang="en-US" sz="3600" dirty="0"/>
              <a:t> </a:t>
            </a:r>
            <a:r>
              <a:rPr lang="en-US" sz="3600" dirty="0" err="1"/>
              <a:t>infertiles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471" y="1187226"/>
            <a:ext cx="7112000" cy="1920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015" y="3795320"/>
            <a:ext cx="7150763" cy="1957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66313" y="2982073"/>
            <a:ext cx="762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 Padre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requerido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un </a:t>
            </a:r>
            <a:r>
              <a:rPr lang="en-US" dirty="0" err="1" smtClean="0"/>
              <a:t>huevo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el </a:t>
            </a:r>
            <a:r>
              <a:rPr lang="en-US" dirty="0" err="1" smtClean="0"/>
              <a:t>parentezco</a:t>
            </a:r>
            <a:r>
              <a:rPr lang="en-US" dirty="0" smtClean="0"/>
              <a:t> </a:t>
            </a:r>
            <a:r>
              <a:rPr lang="en-US" dirty="0" err="1" smtClean="0"/>
              <a:t>determina</a:t>
            </a:r>
            <a:r>
              <a:rPr lang="en-US" dirty="0" smtClean="0"/>
              <a:t> la </a:t>
            </a:r>
            <a:r>
              <a:rPr lang="en-US" dirty="0" err="1" smtClean="0"/>
              <a:t>taxonomía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 embargo, </a:t>
            </a:r>
            <a:r>
              <a:rPr lang="en-US" dirty="0" err="1" smtClean="0"/>
              <a:t>si</a:t>
            </a:r>
            <a:r>
              <a:rPr lang="en-US" dirty="0" smtClean="0"/>
              <a:t> un </a:t>
            </a:r>
            <a:r>
              <a:rPr lang="en-US" dirty="0" err="1" smtClean="0"/>
              <a:t>huevo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infertil</a:t>
            </a:r>
            <a:r>
              <a:rPr lang="en-US" dirty="0" smtClean="0"/>
              <a:t>, el Padre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exitosamente</a:t>
            </a:r>
            <a:r>
              <a:rPr lang="en-US" dirty="0" smtClean="0"/>
              <a:t> </a:t>
            </a:r>
            <a:r>
              <a:rPr lang="en-US" dirty="0" err="1" smtClean="0"/>
              <a:t>eliminido</a:t>
            </a:r>
            <a:r>
              <a:rPr lang="en-US" dirty="0" smtClean="0"/>
              <a:t>, dado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huevo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infertil</a:t>
            </a:r>
            <a:r>
              <a:rPr lang="en-US" dirty="0" smtClean="0"/>
              <a:t> y no </a:t>
            </a:r>
            <a:r>
              <a:rPr lang="en-US" dirty="0" err="1" smtClean="0"/>
              <a:t>tiene</a:t>
            </a:r>
            <a:r>
              <a:rPr lang="en-US" dirty="0" smtClean="0"/>
              <a:t> Padre.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2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Mostrar</a:t>
            </a:r>
            <a:r>
              <a:rPr lang="en-US" sz="3600" dirty="0"/>
              <a:t> </a:t>
            </a:r>
            <a:r>
              <a:rPr lang="en-US" sz="3600" dirty="0" err="1"/>
              <a:t>Identificador</a:t>
            </a:r>
            <a:r>
              <a:rPr lang="en-US" sz="3600" dirty="0"/>
              <a:t> </a:t>
            </a:r>
            <a:r>
              <a:rPr lang="en-US" sz="3600" dirty="0" err="1"/>
              <a:t>así</a:t>
            </a:r>
            <a:r>
              <a:rPr lang="en-US" sz="3600" dirty="0"/>
              <a:t> </a:t>
            </a:r>
            <a:r>
              <a:rPr lang="en-US" sz="3600" dirty="0" err="1"/>
              <a:t>como</a:t>
            </a:r>
            <a:r>
              <a:rPr lang="en-US" sz="3600" dirty="0"/>
              <a:t> </a:t>
            </a:r>
            <a:r>
              <a:rPr lang="en-US" sz="3600" dirty="0" err="1"/>
              <a:t>Fecha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17638"/>
            <a:ext cx="2400000" cy="20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57" y="3786943"/>
            <a:ext cx="2114286" cy="25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3657600" y="2209800"/>
            <a:ext cx="498272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Hay </a:t>
            </a:r>
            <a:r>
              <a:rPr lang="en-US" dirty="0" err="1" smtClean="0"/>
              <a:t>ahora</a:t>
            </a:r>
            <a:r>
              <a:rPr lang="en-US" dirty="0" smtClean="0"/>
              <a:t> la </a:t>
            </a:r>
            <a:r>
              <a:rPr lang="en-US" dirty="0" err="1" smtClean="0"/>
              <a:t>posibilidad</a:t>
            </a:r>
            <a:r>
              <a:rPr lang="en-US" dirty="0" smtClean="0"/>
              <a:t> de </a:t>
            </a:r>
            <a:r>
              <a:rPr lang="en-US" dirty="0" err="1" smtClean="0"/>
              <a:t>escoger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idenficador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en </a:t>
            </a:r>
            <a:r>
              <a:rPr lang="en-US" dirty="0" err="1" smtClean="0"/>
              <a:t>Búsqueda</a:t>
            </a:r>
            <a:r>
              <a:rPr lang="en-US" dirty="0" smtClean="0"/>
              <a:t> </a:t>
            </a:r>
            <a:r>
              <a:rPr lang="en-US" dirty="0" err="1" smtClean="0"/>
              <a:t>Avanzada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ingresa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Adquisición</a:t>
            </a:r>
            <a:r>
              <a:rPr lang="en-US" dirty="0" smtClean="0"/>
              <a:t> o un </a:t>
            </a:r>
            <a:r>
              <a:rPr lang="en-US" dirty="0" err="1" smtClean="0"/>
              <a:t>rango</a:t>
            </a:r>
            <a:r>
              <a:rPr lang="en-US" dirty="0" smtClean="0"/>
              <a:t> de </a:t>
            </a:r>
            <a:r>
              <a:rPr lang="en-US" dirty="0" err="1" smtClean="0"/>
              <a:t>Fechas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Nacimiento</a:t>
            </a:r>
            <a:r>
              <a:rPr lang="en-US" dirty="0" smtClean="0"/>
              <a:t>, un </a:t>
            </a:r>
            <a:r>
              <a:rPr lang="en-US" dirty="0" err="1" smtClean="0"/>
              <a:t>nuevo</a:t>
            </a:r>
            <a:r>
              <a:rPr lang="en-US" dirty="0" smtClean="0"/>
              <a:t> campo </a:t>
            </a:r>
            <a:r>
              <a:rPr lang="en-US" dirty="0" err="1" smtClean="0"/>
              <a:t>aparecer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permitirá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el </a:t>
            </a:r>
            <a:r>
              <a:rPr lang="en-US" dirty="0" err="1" smtClean="0"/>
              <a:t>Identificador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de </a:t>
            </a: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Adquisición</a:t>
            </a:r>
            <a:r>
              <a:rPr lang="en-US" dirty="0" smtClean="0"/>
              <a:t> o el de </a:t>
            </a: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Naciomiento</a:t>
            </a:r>
            <a:r>
              <a:rPr lang="en-US" dirty="0" smtClean="0"/>
              <a:t> o el </a:t>
            </a:r>
            <a:r>
              <a:rPr lang="en-US" dirty="0" err="1" smtClean="0"/>
              <a:t>Presente</a:t>
            </a:r>
            <a:r>
              <a:rPr lang="en-US" dirty="0" smtClean="0"/>
              <a:t>. La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ingresada</a:t>
            </a:r>
            <a:r>
              <a:rPr lang="en-US" dirty="0" smtClean="0"/>
              <a:t> </a:t>
            </a:r>
            <a:r>
              <a:rPr lang="en-US" dirty="0" err="1" smtClean="0"/>
              <a:t>aparecerá</a:t>
            </a:r>
            <a:r>
              <a:rPr lang="en-US" dirty="0" smtClean="0"/>
              <a:t> </a:t>
            </a:r>
            <a:r>
              <a:rPr lang="en-US" dirty="0" err="1" smtClean="0"/>
              <a:t>despues</a:t>
            </a:r>
            <a:r>
              <a:rPr lang="en-US" dirty="0" smtClean="0"/>
              <a:t> de la </a:t>
            </a: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Aquisición</a:t>
            </a:r>
            <a:r>
              <a:rPr lang="en-US" dirty="0" smtClean="0"/>
              <a:t> o de </a:t>
            </a:r>
            <a:r>
              <a:rPr lang="en-US" dirty="0" err="1" smtClean="0"/>
              <a:t>Nacimiento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8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217" y="0"/>
            <a:ext cx="881156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Reportes</a:t>
            </a:r>
            <a:r>
              <a:rPr lang="en-US" sz="4000" dirty="0"/>
              <a:t> de </a:t>
            </a:r>
            <a:r>
              <a:rPr lang="en-US" sz="4000" dirty="0" err="1"/>
              <a:t>Novedades</a:t>
            </a:r>
            <a:r>
              <a:rPr lang="en-US" sz="4000" dirty="0"/>
              <a:t> de Studbook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071959" y="1004551"/>
            <a:ext cx="258505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Eventos</a:t>
            </a:r>
            <a:r>
              <a:rPr lang="en-US" sz="1600" dirty="0" smtClean="0"/>
              <a:t> de </a:t>
            </a:r>
            <a:r>
              <a:rPr lang="en-US" sz="1600" dirty="0" err="1" smtClean="0"/>
              <a:t>huevos</a:t>
            </a:r>
            <a:r>
              <a:rPr lang="en-US" sz="1600" dirty="0" smtClean="0"/>
              <a:t> y </a:t>
            </a:r>
            <a:r>
              <a:rPr lang="en-US" sz="1600" dirty="0" err="1" smtClean="0"/>
              <a:t>Fetos</a:t>
            </a:r>
            <a:r>
              <a:rPr lang="en-US" sz="1600" dirty="0" smtClean="0"/>
              <a:t> </a:t>
            </a:r>
            <a:r>
              <a:rPr lang="en-US" sz="1600" dirty="0" err="1" smtClean="0"/>
              <a:t>ahora</a:t>
            </a:r>
            <a:r>
              <a:rPr lang="en-US" sz="1600" dirty="0" smtClean="0"/>
              <a:t> se </a:t>
            </a:r>
            <a:r>
              <a:rPr lang="en-US" sz="1600" dirty="0" err="1" smtClean="0"/>
              <a:t>incluyen</a:t>
            </a:r>
            <a:r>
              <a:rPr lang="en-US" sz="1600" dirty="0" smtClean="0"/>
              <a:t> en el </a:t>
            </a:r>
            <a:r>
              <a:rPr lang="en-US" sz="1600" dirty="0" err="1" smtClean="0"/>
              <a:t>reporte</a:t>
            </a:r>
            <a:r>
              <a:rPr lang="en-US" sz="1600" dirty="0" smtClean="0"/>
              <a:t> de </a:t>
            </a:r>
            <a:r>
              <a:rPr lang="en-US" sz="1600" dirty="0" err="1" smtClean="0"/>
              <a:t>novedades</a:t>
            </a:r>
            <a:r>
              <a:rPr lang="en-US" sz="1600" dirty="0" smtClean="0"/>
              <a:t> de Studbook. </a:t>
            </a:r>
            <a:r>
              <a:rPr lang="en-US" sz="1600" dirty="0" err="1" smtClean="0"/>
              <a:t>Esto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incluir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Posturas</a:t>
            </a:r>
            <a:r>
              <a:rPr lang="en-US" sz="1600" dirty="0" smtClean="0"/>
              <a:t> de </a:t>
            </a:r>
            <a:r>
              <a:rPr lang="en-US" sz="1600" dirty="0" err="1" smtClean="0"/>
              <a:t>huevos</a:t>
            </a:r>
            <a:r>
              <a:rPr lang="en-US" sz="1600" dirty="0" smtClean="0"/>
              <a:t> e </a:t>
            </a:r>
            <a:r>
              <a:rPr lang="en-US" sz="1600" dirty="0" err="1" smtClean="0"/>
              <a:t>identificación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Fetos</a:t>
            </a:r>
            <a:r>
              <a:rPr lang="en-US" sz="1600" dirty="0" smtClean="0"/>
              <a:t>. Si </a:t>
            </a:r>
            <a:r>
              <a:rPr lang="en-US" sz="1600" dirty="0" err="1" smtClean="0"/>
              <a:t>cualquier</a:t>
            </a:r>
            <a:r>
              <a:rPr lang="en-US" sz="1600" dirty="0" smtClean="0"/>
              <a:t> </a:t>
            </a:r>
            <a:r>
              <a:rPr lang="en-US" sz="1600" dirty="0" err="1" smtClean="0"/>
              <a:t>evento</a:t>
            </a:r>
            <a:r>
              <a:rPr lang="en-US" sz="1600" dirty="0" smtClean="0"/>
              <a:t> (</a:t>
            </a:r>
            <a:r>
              <a:rPr lang="en-US" sz="1600" dirty="0" err="1" smtClean="0"/>
              <a:t>muerte-nacimiento</a:t>
            </a:r>
            <a:r>
              <a:rPr lang="en-US" sz="1600" dirty="0" smtClean="0"/>
              <a:t>) </a:t>
            </a:r>
            <a:r>
              <a:rPr lang="en-US" sz="1600" dirty="0" err="1" smtClean="0"/>
              <a:t>ocurre</a:t>
            </a:r>
            <a:r>
              <a:rPr lang="en-US" sz="1600" dirty="0" smtClean="0"/>
              <a:t> a </a:t>
            </a:r>
            <a:r>
              <a:rPr lang="en-US" sz="1600" dirty="0" err="1" smtClean="0"/>
              <a:t>estos</a:t>
            </a:r>
            <a:r>
              <a:rPr lang="en-US" sz="1600" dirty="0" smtClean="0"/>
              <a:t>, </a:t>
            </a:r>
            <a:r>
              <a:rPr lang="en-US" sz="1600" dirty="0" err="1" smtClean="0"/>
              <a:t>sta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aparecerá</a:t>
            </a:r>
            <a:r>
              <a:rPr lang="en-US" sz="1600" dirty="0" smtClean="0"/>
              <a:t> en la </a:t>
            </a:r>
            <a:r>
              <a:rPr lang="en-US" sz="1600" dirty="0" err="1" smtClean="0"/>
              <a:t>medida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se </a:t>
            </a:r>
            <a:r>
              <a:rPr lang="en-US" sz="1600" dirty="0" err="1" smtClean="0"/>
              <a:t>mueva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ellos</a:t>
            </a:r>
            <a:r>
              <a:rPr lang="en-US" sz="1600" dirty="0" smtClean="0"/>
              <a:t>. </a:t>
            </a:r>
          </a:p>
          <a:p>
            <a:endParaRPr lang="en-US" sz="1600" dirty="0"/>
          </a:p>
          <a:p>
            <a:r>
              <a:rPr lang="en-US" sz="1600" dirty="0" err="1" smtClean="0"/>
              <a:t>Algunos</a:t>
            </a:r>
            <a:r>
              <a:rPr lang="en-US" sz="1600" dirty="0" smtClean="0"/>
              <a:t> </a:t>
            </a:r>
            <a:r>
              <a:rPr lang="en-US" sz="1600" dirty="0" err="1" smtClean="0"/>
              <a:t>cuidadores</a:t>
            </a:r>
            <a:r>
              <a:rPr lang="en-US" sz="1600" dirty="0" smtClean="0"/>
              <a:t> de Studbook </a:t>
            </a:r>
            <a:r>
              <a:rPr lang="en-US" sz="1600" dirty="0" err="1" smtClean="0"/>
              <a:t>suelen</a:t>
            </a:r>
            <a:r>
              <a:rPr lang="en-US" sz="1600" dirty="0" smtClean="0"/>
              <a:t> mover el </a:t>
            </a:r>
            <a:r>
              <a:rPr lang="en-US" sz="1600" dirty="0" err="1" smtClean="0"/>
              <a:t>ícono</a:t>
            </a:r>
            <a:r>
              <a:rPr lang="en-US" sz="1600" dirty="0" smtClean="0"/>
              <a:t> de </a:t>
            </a:r>
            <a:r>
              <a:rPr lang="en-US" sz="1600" dirty="0" err="1" smtClean="0"/>
              <a:t>noticias</a:t>
            </a:r>
            <a:r>
              <a:rPr lang="en-US" sz="1600" dirty="0" smtClean="0"/>
              <a:t> de Studbook en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escritorio</a:t>
            </a:r>
            <a:r>
              <a:rPr lang="en-US" sz="1600" dirty="0" smtClean="0"/>
              <a:t> para un </a:t>
            </a:r>
            <a:r>
              <a:rPr lang="en-US" sz="1600" dirty="0" err="1" smtClean="0"/>
              <a:t>rápido</a:t>
            </a:r>
            <a:r>
              <a:rPr lang="en-US" sz="1600" dirty="0" smtClean="0"/>
              <a:t> </a:t>
            </a:r>
            <a:r>
              <a:rPr lang="en-US" sz="1600" dirty="0" err="1" smtClean="0"/>
              <a:t>acceso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874" y="1138194"/>
            <a:ext cx="5154087" cy="3710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0095" y="4360956"/>
            <a:ext cx="1323810" cy="1809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52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941" y="0"/>
            <a:ext cx="829640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Animales</a:t>
            </a:r>
            <a:r>
              <a:rPr lang="en-US" sz="3600" dirty="0"/>
              <a:t> </a:t>
            </a:r>
            <a:r>
              <a:rPr lang="en-US" sz="3600" dirty="0" err="1"/>
              <a:t>Disponibles</a:t>
            </a:r>
            <a:r>
              <a:rPr lang="en-US" sz="3600" dirty="0"/>
              <a:t> </a:t>
            </a:r>
            <a:r>
              <a:rPr lang="en-US" sz="3600" dirty="0" err="1"/>
              <a:t>desde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Lista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5"/>
          <p:cNvSpPr txBox="1"/>
          <p:nvPr/>
        </p:nvSpPr>
        <p:spPr>
          <a:xfrm>
            <a:off x="5300662" y="1046408"/>
            <a:ext cx="321468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Disponibilidad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..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ser de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especie</a:t>
            </a:r>
            <a:r>
              <a:rPr lang="en-US" dirty="0" smtClean="0"/>
              <a:t>. Hay dos </a:t>
            </a:r>
            <a:r>
              <a:rPr lang="en-US" dirty="0" err="1" smtClean="0"/>
              <a:t>maneras</a:t>
            </a:r>
            <a:r>
              <a:rPr lang="en-US" dirty="0" smtClean="0"/>
              <a:t> de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.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.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registre</a:t>
            </a:r>
            <a:r>
              <a:rPr lang="en-US" dirty="0" smtClean="0"/>
              <a:t> </a:t>
            </a:r>
            <a:r>
              <a:rPr lang="en-US" dirty="0" err="1" smtClean="0"/>
              <a:t>Transacción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 de </a:t>
            </a:r>
            <a:r>
              <a:rPr lang="en-US" dirty="0" err="1" smtClean="0"/>
              <a:t>Adicionar</a:t>
            </a:r>
            <a:r>
              <a:rPr lang="en-US" dirty="0" smtClean="0"/>
              <a:t> a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. Este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solo com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r>
              <a:rPr lang="en-US" dirty="0" smtClean="0"/>
              <a:t> Particular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. 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adicionamos</a:t>
            </a:r>
            <a:r>
              <a:rPr lang="en-US" dirty="0" smtClean="0"/>
              <a:t>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monos</a:t>
            </a:r>
            <a:r>
              <a:rPr lang="en-US" dirty="0" smtClean="0"/>
              <a:t> </a:t>
            </a:r>
            <a:r>
              <a:rPr lang="en-US" dirty="0" err="1" smtClean="0"/>
              <a:t>colobos</a:t>
            </a:r>
            <a:r>
              <a:rPr lang="en-US" dirty="0" smtClean="0"/>
              <a:t> a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.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502" y="894482"/>
            <a:ext cx="2514600" cy="2861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52" y="2816904"/>
            <a:ext cx="4914900" cy="2868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327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Disponibles</a:t>
            </a:r>
            <a:r>
              <a:rPr lang="en-US" sz="3600" dirty="0"/>
              <a:t> </a:t>
            </a:r>
            <a:r>
              <a:rPr lang="en-US" sz="3600" dirty="0" err="1"/>
              <a:t>desde</a:t>
            </a:r>
            <a:r>
              <a:rPr lang="en-US" sz="3600" dirty="0"/>
              <a:t> </a:t>
            </a:r>
            <a:r>
              <a:rPr lang="en-US" sz="3600" dirty="0" err="1"/>
              <a:t>Lista</a:t>
            </a:r>
            <a:r>
              <a:rPr lang="en-US" sz="3600" dirty="0"/>
              <a:t> de </a:t>
            </a:r>
            <a:r>
              <a:rPr lang="en-US" sz="3600" dirty="0" err="1"/>
              <a:t>Animales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000" y="867961"/>
            <a:ext cx="6000000" cy="31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590550" y="4262907"/>
            <a:ext cx="7924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se </a:t>
            </a:r>
            <a:r>
              <a:rPr lang="en-US" dirty="0" err="1" smtClean="0"/>
              <a:t>mostrar</a:t>
            </a:r>
            <a:r>
              <a:rPr lang="es-CO" dirty="0" smtClean="0"/>
              <a:t>á la lista de cantidad de animales disponible.  </a:t>
            </a:r>
            <a:r>
              <a:rPr lang="en-US" dirty="0" err="1" smtClean="0"/>
              <a:t>Seleccionando</a:t>
            </a:r>
            <a:r>
              <a:rPr lang="en-US" dirty="0" smtClean="0"/>
              <a:t> el </a:t>
            </a:r>
            <a:r>
              <a:rPr lang="en-US" dirty="0" err="1" smtClean="0"/>
              <a:t>hipervínculo</a:t>
            </a:r>
            <a:r>
              <a:rPr lang="en-US" dirty="0" smtClean="0"/>
              <a:t> con 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. Si </a:t>
            </a:r>
            <a:r>
              <a:rPr lang="en-US" dirty="0" err="1" smtClean="0"/>
              <a:t>retorna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original  y </a:t>
            </a:r>
            <a:r>
              <a:rPr lang="en-US" dirty="0" err="1" smtClean="0"/>
              <a:t>adiciona</a:t>
            </a:r>
            <a:r>
              <a:rPr lang="en-US" dirty="0" smtClean="0"/>
              <a:t> o </a:t>
            </a:r>
            <a:r>
              <a:rPr lang="en-US" dirty="0" err="1" smtClean="0"/>
              <a:t>borra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, </a:t>
            </a:r>
            <a:r>
              <a:rPr lang="en-US" dirty="0" err="1" smtClean="0"/>
              <a:t>est</a:t>
            </a:r>
            <a:r>
              <a:rPr lang="en-US" dirty="0" smtClean="0"/>
              <a:t> NO </a:t>
            </a:r>
            <a:r>
              <a:rPr lang="en-US" dirty="0" err="1" smtClean="0"/>
              <a:t>afectará</a:t>
            </a:r>
            <a:r>
              <a:rPr lang="en-US" dirty="0" smtClean="0"/>
              <a:t> a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40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Animales</a:t>
            </a:r>
            <a:r>
              <a:rPr lang="en-US" sz="3600" dirty="0"/>
              <a:t> </a:t>
            </a:r>
            <a:r>
              <a:rPr lang="en-US" sz="3600" dirty="0" err="1"/>
              <a:t>Disponibles</a:t>
            </a:r>
            <a:r>
              <a:rPr lang="en-US" sz="3600" dirty="0"/>
              <a:t> </a:t>
            </a:r>
            <a:r>
              <a:rPr lang="en-US" sz="3600" dirty="0" err="1"/>
              <a:t>desde</a:t>
            </a:r>
            <a:r>
              <a:rPr lang="en-US" sz="3600" dirty="0"/>
              <a:t> </a:t>
            </a:r>
            <a:r>
              <a:rPr lang="en-US" sz="3600" dirty="0" err="1"/>
              <a:t>Acciones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195" y="1031272"/>
            <a:ext cx="5152670" cy="3443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751" y="2982188"/>
            <a:ext cx="4228571" cy="2723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5217198" y="1812253"/>
            <a:ext cx="3402444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Botón</a:t>
            </a:r>
            <a:r>
              <a:rPr lang="en-US" dirty="0" smtClean="0"/>
              <a:t> de </a:t>
            </a:r>
            <a:r>
              <a:rPr lang="en-US" dirty="0" err="1" smtClean="0"/>
              <a:t>Acciones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del campo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Acá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adicionando</a:t>
            </a:r>
            <a:r>
              <a:rPr lang="en-US" dirty="0" smtClean="0"/>
              <a:t>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lagartos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un animal particular 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adicione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acá</a:t>
            </a:r>
            <a:r>
              <a:rPr lang="en-US" dirty="0" smtClean="0"/>
              <a:t> el campo </a:t>
            </a:r>
            <a:r>
              <a:rPr lang="en-US" dirty="0" err="1" smtClean="0"/>
              <a:t>retendrá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de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ha </a:t>
            </a:r>
            <a:r>
              <a:rPr lang="en-US" dirty="0" err="1" smtClean="0"/>
              <a:t>suministrado</a:t>
            </a:r>
            <a:r>
              <a:rPr lang="en-US" dirty="0" smtClean="0"/>
              <a:t> y no </a:t>
            </a:r>
            <a:r>
              <a:rPr lang="en-US" dirty="0" err="1" smtClean="0"/>
              <a:t>creará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629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Animales</a:t>
            </a:r>
            <a:r>
              <a:rPr lang="en-US" sz="3600" dirty="0"/>
              <a:t> </a:t>
            </a:r>
            <a:r>
              <a:rPr lang="en-US" sz="3600" dirty="0" err="1"/>
              <a:t>Disponibles</a:t>
            </a:r>
            <a:r>
              <a:rPr lang="en-US" sz="3600" dirty="0"/>
              <a:t> </a:t>
            </a:r>
            <a:r>
              <a:rPr lang="en-US" sz="3600" dirty="0" err="1"/>
              <a:t>desde</a:t>
            </a:r>
            <a:r>
              <a:rPr lang="en-US" sz="3600" dirty="0"/>
              <a:t> </a:t>
            </a:r>
            <a:r>
              <a:rPr lang="en-US" sz="3600" dirty="0" err="1"/>
              <a:t>Acciones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840789"/>
            <a:ext cx="4581525" cy="1063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3256" y="1835654"/>
            <a:ext cx="5247886" cy="1029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781" y="2757494"/>
            <a:ext cx="4419600" cy="1630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4" name="TextBox 5"/>
          <p:cNvSpPr txBox="1"/>
          <p:nvPr/>
        </p:nvSpPr>
        <p:spPr>
          <a:xfrm>
            <a:off x="495300" y="4280079"/>
            <a:ext cx="81534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 ha </a:t>
            </a:r>
            <a:r>
              <a:rPr lang="en-US" dirty="0" err="1" smtClean="0"/>
              <a:t>adicionado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a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, en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altere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,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o remover </a:t>
            </a:r>
            <a:r>
              <a:rPr lang="en-US" dirty="0" err="1" smtClean="0"/>
              <a:t>animales</a:t>
            </a:r>
            <a:r>
              <a:rPr lang="en-US" dirty="0" smtClean="0"/>
              <a:t> de </a:t>
            </a:r>
            <a:r>
              <a:rPr lang="en-US" dirty="0" err="1" smtClean="0"/>
              <a:t>ahi</a:t>
            </a:r>
            <a:r>
              <a:rPr lang="en-US" dirty="0" smtClean="0"/>
              <a:t>, </a:t>
            </a:r>
            <a:r>
              <a:rPr lang="en-US" dirty="0" err="1" smtClean="0"/>
              <a:t>recibirá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alerta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el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impactar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listados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. El </a:t>
            </a:r>
            <a:r>
              <a:rPr lang="en-US" dirty="0" err="1" smtClean="0"/>
              <a:t>conteo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se </a:t>
            </a:r>
            <a:r>
              <a:rPr lang="en-US" dirty="0" err="1" smtClean="0"/>
              <a:t>ajustará</a:t>
            </a:r>
            <a:r>
              <a:rPr lang="en-US" dirty="0" smtClean="0"/>
              <a:t> al </a:t>
            </a:r>
            <a:r>
              <a:rPr lang="en-US" dirty="0" err="1" smtClean="0"/>
              <a:t>conteo</a:t>
            </a:r>
            <a:r>
              <a:rPr lang="en-US" dirty="0" smtClean="0"/>
              <a:t> de lo </a:t>
            </a:r>
            <a:r>
              <a:rPr lang="en-US" dirty="0" err="1" smtClean="0"/>
              <a:t>que</a:t>
            </a:r>
            <a:r>
              <a:rPr lang="en-US" dirty="0" smtClean="0"/>
              <a:t> hay en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Animales</a:t>
            </a:r>
            <a:r>
              <a:rPr lang="en-US" sz="4000" dirty="0"/>
              <a:t> </a:t>
            </a:r>
            <a:r>
              <a:rPr lang="en-US" sz="4000" dirty="0" err="1"/>
              <a:t>Disponibles</a:t>
            </a:r>
            <a:r>
              <a:rPr lang="en-US" sz="4000" dirty="0"/>
              <a:t> </a:t>
            </a:r>
            <a:r>
              <a:rPr lang="en-US" sz="4000" dirty="0" err="1"/>
              <a:t>Revisión</a:t>
            </a:r>
            <a:r>
              <a:rPr lang="en-US" sz="4000" dirty="0"/>
              <a:t> de </a:t>
            </a:r>
            <a:r>
              <a:rPr lang="en-US" sz="4000" dirty="0" err="1"/>
              <a:t>Listas</a:t>
            </a:r>
            <a:r>
              <a:rPr lang="en-US" sz="4000" dirty="0"/>
              <a:t> de </a:t>
            </a:r>
            <a:r>
              <a:rPr lang="en-US" sz="4000" dirty="0" err="1"/>
              <a:t>Animales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Animales</a:t>
            </a:r>
            <a:endParaRPr lang="en-US" dirty="0"/>
          </a:p>
          <a:p>
            <a:pPr lvl="1"/>
            <a:r>
              <a:rPr lang="en-US" dirty="0"/>
              <a:t>Un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se </a:t>
            </a:r>
            <a:r>
              <a:rPr lang="en-US" dirty="0" err="1"/>
              <a:t>crea</a:t>
            </a:r>
            <a:endParaRPr lang="en-US" dirty="0"/>
          </a:p>
          <a:p>
            <a:pPr lvl="1"/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Animales</a:t>
            </a:r>
            <a:r>
              <a:rPr lang="en-US" dirty="0"/>
              <a:t> no </a:t>
            </a:r>
            <a:r>
              <a:rPr lang="en-US" dirty="0" err="1"/>
              <a:t>afectará</a:t>
            </a:r>
            <a:r>
              <a:rPr lang="en-US" dirty="0"/>
              <a:t> a </a:t>
            </a:r>
            <a:r>
              <a:rPr lang="en-US" dirty="0" err="1"/>
              <a:t>Animales</a:t>
            </a:r>
            <a:r>
              <a:rPr lang="en-US" dirty="0"/>
              <a:t> </a:t>
            </a:r>
            <a:r>
              <a:rPr lang="en-US" dirty="0" err="1"/>
              <a:t>Disponible</a:t>
            </a:r>
            <a:r>
              <a:rPr lang="en-US" dirty="0"/>
              <a:t>, </a:t>
            </a:r>
            <a:r>
              <a:rPr lang="en-US" dirty="0" err="1"/>
              <a:t>necesitará</a:t>
            </a:r>
            <a:r>
              <a:rPr lang="en-US" dirty="0"/>
              <a:t> </a:t>
            </a:r>
            <a:r>
              <a:rPr lang="en-US" dirty="0" err="1"/>
              <a:t>cambiarlos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campo de </a:t>
            </a:r>
            <a:r>
              <a:rPr lang="en-US" dirty="0" err="1"/>
              <a:t>Animales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endParaRPr lang="en-US" dirty="0"/>
          </a:p>
          <a:p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Animales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botón</a:t>
            </a:r>
            <a:r>
              <a:rPr lang="en-US" dirty="0"/>
              <a:t> de </a:t>
            </a:r>
            <a:r>
              <a:rPr lang="en-US" dirty="0" err="1"/>
              <a:t>Acciones</a:t>
            </a:r>
            <a:endParaRPr lang="en-US" dirty="0"/>
          </a:p>
          <a:p>
            <a:pPr lvl="1"/>
            <a:r>
              <a:rPr lang="en-US" dirty="0"/>
              <a:t>El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Animales</a:t>
            </a:r>
            <a:r>
              <a:rPr lang="en-US" dirty="0"/>
              <a:t> se </a:t>
            </a:r>
            <a:r>
              <a:rPr lang="en-US" dirty="0" err="1"/>
              <a:t>mantiene</a:t>
            </a:r>
            <a:endParaRPr lang="en-US" dirty="0"/>
          </a:p>
          <a:p>
            <a:pPr lvl="1"/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Animales</a:t>
            </a:r>
            <a:r>
              <a:rPr lang="en-US" dirty="0"/>
              <a:t> se </a:t>
            </a:r>
            <a:r>
              <a:rPr lang="en-US" dirty="0" err="1"/>
              <a:t>verá</a:t>
            </a:r>
            <a:r>
              <a:rPr lang="en-US" dirty="0"/>
              <a:t> </a:t>
            </a:r>
            <a:r>
              <a:rPr lang="en-US" dirty="0" err="1"/>
              <a:t>reflejado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Animales</a:t>
            </a:r>
            <a:r>
              <a:rPr lang="en-US" dirty="0"/>
              <a:t> </a:t>
            </a:r>
            <a:r>
              <a:rPr lang="en-US" dirty="0" err="1"/>
              <a:t>Disponible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Ver</a:t>
            </a:r>
            <a:r>
              <a:rPr lang="en-US" sz="4000" dirty="0"/>
              <a:t> 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Animales</a:t>
            </a:r>
            <a:r>
              <a:rPr lang="en-US" sz="4000" dirty="0"/>
              <a:t> </a:t>
            </a:r>
            <a:r>
              <a:rPr lang="en-US" sz="4000" dirty="0" err="1"/>
              <a:t>Disponibles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286" y="943377"/>
            <a:ext cx="6771428" cy="31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876300" y="4878335"/>
            <a:ext cx="7391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se </a:t>
            </a:r>
            <a:r>
              <a:rPr lang="en-US" dirty="0" err="1" smtClean="0"/>
              <a:t>mostrará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de la </a:t>
            </a:r>
            <a:r>
              <a:rPr lang="en-US" dirty="0" err="1" smtClean="0"/>
              <a:t>lista</a:t>
            </a:r>
            <a:r>
              <a:rPr lang="en-US" dirty="0" smtClean="0"/>
              <a:t> y el </a:t>
            </a:r>
            <a:r>
              <a:rPr lang="en-US" dirty="0" err="1" smtClean="0"/>
              <a:t>conteo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Sus</a:t>
            </a:r>
            <a:r>
              <a:rPr lang="en-US" sz="4000" dirty="0"/>
              <a:t> </a:t>
            </a:r>
            <a:r>
              <a:rPr lang="en-US" sz="4000" dirty="0" err="1"/>
              <a:t>Listas</a:t>
            </a:r>
            <a:r>
              <a:rPr lang="en-US" sz="4000" dirty="0"/>
              <a:t>/</a:t>
            </a:r>
            <a:r>
              <a:rPr lang="en-US" sz="4000" dirty="0" err="1"/>
              <a:t>formatos</a:t>
            </a:r>
            <a:r>
              <a:rPr lang="en-US" sz="4000" dirty="0"/>
              <a:t> de </a:t>
            </a:r>
            <a:r>
              <a:rPr lang="en-US" sz="4000" dirty="0" err="1"/>
              <a:t>Notas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978795"/>
            <a:ext cx="3560784" cy="3927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2192628"/>
            <a:ext cx="35814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fácilmente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 y </a:t>
            </a:r>
            <a:r>
              <a:rPr lang="en-US" dirty="0" err="1" smtClean="0"/>
              <a:t>listas</a:t>
            </a:r>
            <a:r>
              <a:rPr lang="en-US" dirty="0" smtClean="0"/>
              <a:t> de </a:t>
            </a:r>
            <a:r>
              <a:rPr lang="en-US" dirty="0" err="1" smtClean="0"/>
              <a:t>Encierro</a:t>
            </a:r>
            <a:r>
              <a:rPr lang="en-US" dirty="0" smtClean="0"/>
              <a:t> ha </a:t>
            </a:r>
            <a:r>
              <a:rPr lang="en-US" dirty="0" err="1" smtClean="0"/>
              <a:t>creado</a:t>
            </a:r>
            <a:r>
              <a:rPr lang="en-US" dirty="0" smtClean="0"/>
              <a:t>. El </a:t>
            </a:r>
            <a:r>
              <a:rPr lang="en-US" dirty="0" err="1" smtClean="0"/>
              <a:t>ícono</a:t>
            </a:r>
            <a:r>
              <a:rPr lang="en-US" dirty="0" smtClean="0"/>
              <a:t> MY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ha </a:t>
            </a:r>
            <a:r>
              <a:rPr lang="en-US" dirty="0" err="1" smtClean="0"/>
              <a:t>creado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. El </a:t>
            </a:r>
            <a:r>
              <a:rPr lang="en-US" dirty="0" err="1" smtClean="0"/>
              <a:t>ícono</a:t>
            </a:r>
            <a:r>
              <a:rPr lang="en-US" dirty="0" smtClean="0"/>
              <a:t> de casa </a:t>
            </a:r>
            <a:r>
              <a:rPr lang="en-US" dirty="0" err="1" smtClean="0"/>
              <a:t>indica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lo ha </a:t>
            </a:r>
            <a:r>
              <a:rPr lang="en-US" dirty="0" err="1" smtClean="0"/>
              <a:t>creado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.  Los </a:t>
            </a:r>
            <a:r>
              <a:rPr lang="en-US" dirty="0" err="1" smtClean="0"/>
              <a:t>formatos</a:t>
            </a:r>
            <a:r>
              <a:rPr lang="en-US" dirty="0" smtClean="0"/>
              <a:t> de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podrán</a:t>
            </a:r>
            <a:r>
              <a:rPr lang="en-US" dirty="0" smtClean="0"/>
              <a:t> </a:t>
            </a:r>
            <a:r>
              <a:rPr lang="en-US" dirty="0" err="1" smtClean="0"/>
              <a:t>visualizarse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MY </a:t>
            </a:r>
            <a:r>
              <a:rPr lang="en-US" dirty="0" err="1" smtClean="0"/>
              <a:t>si</a:t>
            </a:r>
            <a:r>
              <a:rPr lang="en-US" dirty="0" smtClean="0"/>
              <a:t> los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103" y="0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Impacto</a:t>
            </a:r>
            <a:r>
              <a:rPr lang="en-US" sz="3600" dirty="0"/>
              <a:t> del </a:t>
            </a:r>
            <a:r>
              <a:rPr lang="en-US" sz="3600" dirty="0" err="1"/>
              <a:t>Módulo</a:t>
            </a:r>
            <a:r>
              <a:rPr lang="en-US" sz="3600" dirty="0"/>
              <a:t> </a:t>
            </a:r>
            <a:r>
              <a:rPr lang="en-US" sz="3600" dirty="0" err="1"/>
              <a:t>Médico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Manejo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013" y="1181681"/>
            <a:ext cx="7886700" cy="514184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Necropsia</a:t>
            </a:r>
            <a:endParaRPr lang="en-US" dirty="0"/>
          </a:p>
          <a:p>
            <a:pPr lvl="1"/>
            <a:r>
              <a:rPr lang="en-US" dirty="0"/>
              <a:t> #  de </a:t>
            </a:r>
            <a:r>
              <a:rPr lang="en-US" dirty="0" err="1"/>
              <a:t>Muertes</a:t>
            </a:r>
            <a:endParaRPr lang="en-US" dirty="0"/>
          </a:p>
          <a:p>
            <a:pPr lvl="2"/>
            <a:r>
              <a:rPr lang="en-US" dirty="0" err="1"/>
              <a:t>Identificador</a:t>
            </a:r>
            <a:r>
              <a:rPr lang="en-US" dirty="0"/>
              <a:t> que sea editable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Manejo</a:t>
            </a:r>
            <a:r>
              <a:rPr lang="en-US" dirty="0"/>
              <a:t>,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modificará</a:t>
            </a:r>
            <a:r>
              <a:rPr lang="en-US" dirty="0"/>
              <a:t> la entrada </a:t>
            </a:r>
            <a:r>
              <a:rPr lang="en-US" dirty="0" err="1"/>
              <a:t>médica</a:t>
            </a:r>
            <a:endParaRPr lang="en-US" dirty="0"/>
          </a:p>
          <a:p>
            <a:pPr lvl="2"/>
            <a:r>
              <a:rPr lang="en-US" dirty="0"/>
              <a:t>Si se </a:t>
            </a:r>
            <a:r>
              <a:rPr lang="en-US" dirty="0" err="1"/>
              <a:t>ingresa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módulo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, se </a:t>
            </a:r>
            <a:r>
              <a:rPr lang="en-US" dirty="0" err="1"/>
              <a:t>prediligenciará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del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módulo</a:t>
            </a:r>
            <a:r>
              <a:rPr lang="en-US" dirty="0"/>
              <a:t> de </a:t>
            </a:r>
            <a:r>
              <a:rPr lang="en-US" dirty="0" err="1"/>
              <a:t>Necropsia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Necropsia</a:t>
            </a:r>
            <a:r>
              <a:rPr lang="en-US" dirty="0"/>
              <a:t> para </a:t>
            </a:r>
            <a:r>
              <a:rPr lang="en-US" dirty="0" err="1"/>
              <a:t>Manejo</a:t>
            </a:r>
            <a:endParaRPr lang="en-US" dirty="0"/>
          </a:p>
          <a:p>
            <a:pPr lvl="2"/>
            <a:r>
              <a:rPr lang="en-US" dirty="0"/>
              <a:t>Nota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módulo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 que NO </a:t>
            </a:r>
            <a:r>
              <a:rPr lang="en-US" dirty="0" err="1"/>
              <a:t>es</a:t>
            </a:r>
            <a:r>
              <a:rPr lang="en-US" dirty="0"/>
              <a:t> editable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Manejo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Fecha</a:t>
            </a:r>
            <a:r>
              <a:rPr lang="en-US" dirty="0"/>
              <a:t> de </a:t>
            </a:r>
            <a:r>
              <a:rPr lang="en-US" dirty="0" err="1"/>
              <a:t>Muerte</a:t>
            </a:r>
            <a:endParaRPr lang="en-US" dirty="0"/>
          </a:p>
          <a:p>
            <a:pPr lvl="2"/>
            <a:r>
              <a:rPr lang="en-US" dirty="0"/>
              <a:t>Editable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cambiará</a:t>
            </a:r>
            <a:r>
              <a:rPr lang="en-US" dirty="0"/>
              <a:t>  la entrada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Médico</a:t>
            </a:r>
            <a:endParaRPr lang="en-US" dirty="0"/>
          </a:p>
          <a:p>
            <a:pPr lvl="2"/>
            <a:r>
              <a:rPr lang="en-US" dirty="0" err="1"/>
              <a:t>Alerta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entrada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Médico</a:t>
            </a:r>
            <a:endParaRPr lang="en-US" dirty="0"/>
          </a:p>
          <a:p>
            <a:pPr lvl="1"/>
            <a:r>
              <a:rPr lang="en-US" dirty="0" err="1"/>
              <a:t>Fecha</a:t>
            </a:r>
            <a:r>
              <a:rPr lang="en-US" dirty="0"/>
              <a:t> </a:t>
            </a:r>
            <a:r>
              <a:rPr lang="en-US" dirty="0" err="1"/>
              <a:t>descubierta</a:t>
            </a:r>
            <a:endParaRPr lang="en-US" dirty="0"/>
          </a:p>
          <a:p>
            <a:pPr lvl="2"/>
            <a:r>
              <a:rPr lang="en-US" dirty="0"/>
              <a:t>Editable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será</a:t>
            </a:r>
            <a:r>
              <a:rPr lang="en-US" dirty="0"/>
              <a:t> editable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Médico</a:t>
            </a:r>
            <a:endParaRPr lang="en-US" dirty="0"/>
          </a:p>
          <a:p>
            <a:pPr lvl="2"/>
            <a:r>
              <a:rPr lang="en-US" dirty="0" err="1"/>
              <a:t>Alerta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ingreso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difiere</a:t>
            </a:r>
            <a:r>
              <a:rPr lang="en-US" dirty="0"/>
              <a:t> del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médico</a:t>
            </a:r>
            <a:endParaRPr lang="en-US" dirty="0"/>
          </a:p>
          <a:p>
            <a:pPr lvl="1"/>
            <a:r>
              <a:rPr lang="en-US" dirty="0"/>
              <a:t>Forma de </a:t>
            </a:r>
            <a:r>
              <a:rPr lang="en-US" dirty="0" err="1"/>
              <a:t>Muerte</a:t>
            </a:r>
            <a:endParaRPr lang="en-US" dirty="0"/>
          </a:p>
          <a:p>
            <a:pPr lvl="2"/>
            <a:r>
              <a:rPr lang="en-US" dirty="0"/>
              <a:t>Editable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no  </a:t>
            </a:r>
            <a:r>
              <a:rPr lang="en-US" dirty="0" err="1"/>
              <a:t>será</a:t>
            </a:r>
            <a:r>
              <a:rPr lang="en-US" dirty="0"/>
              <a:t> editable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ingreso</a:t>
            </a:r>
            <a:r>
              <a:rPr lang="en-US" dirty="0"/>
              <a:t> Medico</a:t>
            </a:r>
          </a:p>
          <a:p>
            <a:pPr lvl="2"/>
            <a:r>
              <a:rPr lang="en-US" dirty="0" err="1"/>
              <a:t>Alerta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ingreso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difieren</a:t>
            </a:r>
            <a:r>
              <a:rPr lang="en-US" dirty="0"/>
              <a:t> de la entrada </a:t>
            </a:r>
            <a:r>
              <a:rPr lang="en-US" dirty="0" err="1"/>
              <a:t>Médica</a:t>
            </a:r>
            <a:endParaRPr lang="en-US" dirty="0"/>
          </a:p>
          <a:p>
            <a:r>
              <a:rPr lang="en-US" dirty="0" err="1"/>
              <a:t>Adicionar</a:t>
            </a:r>
            <a:r>
              <a:rPr lang="en-US" dirty="0"/>
              <a:t> Nuevo Peso (Panel del </a:t>
            </a:r>
            <a:r>
              <a:rPr lang="en-US" dirty="0" err="1"/>
              <a:t>lado</a:t>
            </a:r>
            <a:r>
              <a:rPr lang="en-US" dirty="0"/>
              <a:t> derecho)</a:t>
            </a:r>
          </a:p>
          <a:p>
            <a:pPr lvl="1"/>
            <a:r>
              <a:rPr lang="en-US" dirty="0" err="1"/>
              <a:t>Apertura</a:t>
            </a:r>
            <a:r>
              <a:rPr lang="en-US" dirty="0"/>
              <a:t> de la </a:t>
            </a:r>
            <a:r>
              <a:rPr lang="en-US" dirty="0" err="1"/>
              <a:t>pantalla</a:t>
            </a:r>
            <a:r>
              <a:rPr lang="en-US" dirty="0"/>
              <a:t> de </a:t>
            </a:r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Manejo</a:t>
            </a:r>
            <a:endParaRPr lang="en-US" dirty="0"/>
          </a:p>
          <a:p>
            <a:pPr lvl="1"/>
            <a:r>
              <a:rPr lang="en-US" dirty="0" err="1"/>
              <a:t>desde</a:t>
            </a:r>
            <a:r>
              <a:rPr lang="en-US" dirty="0"/>
              <a:t> el </a:t>
            </a:r>
            <a:r>
              <a:rPr lang="en-US" dirty="0" err="1"/>
              <a:t>módulo</a:t>
            </a:r>
            <a:r>
              <a:rPr lang="en-US" dirty="0"/>
              <a:t> de </a:t>
            </a:r>
            <a:r>
              <a:rPr lang="en-US" dirty="0" err="1"/>
              <a:t>Manejo</a:t>
            </a:r>
            <a:endParaRPr lang="en-US" dirty="0"/>
          </a:p>
          <a:p>
            <a:pPr lvl="1"/>
            <a:r>
              <a:rPr lang="en-US" dirty="0"/>
              <a:t>No </a:t>
            </a:r>
            <a:r>
              <a:rPr lang="en-US" dirty="0" err="1"/>
              <a:t>indicación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proviene</a:t>
            </a:r>
            <a:r>
              <a:rPr lang="en-US" dirty="0"/>
              <a:t> del </a:t>
            </a:r>
            <a:r>
              <a:rPr lang="en-US" dirty="0" err="1"/>
              <a:t>módulo</a:t>
            </a:r>
            <a:r>
              <a:rPr lang="en-US" dirty="0"/>
              <a:t> </a:t>
            </a:r>
            <a:r>
              <a:rPr lang="en-US" dirty="0" err="1"/>
              <a:t>Médico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2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8503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Reporte</a:t>
            </a:r>
            <a:r>
              <a:rPr lang="en-US" sz="3200" dirty="0"/>
              <a:t>- </a:t>
            </a:r>
            <a:r>
              <a:rPr lang="en-US" sz="3200" dirty="0" err="1"/>
              <a:t>Inventario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Visualización</a:t>
            </a:r>
            <a:r>
              <a:rPr lang="en-US" sz="3200" dirty="0"/>
              <a:t> de </a:t>
            </a:r>
            <a:r>
              <a:rPr lang="en-US" sz="3200" dirty="0" err="1"/>
              <a:t>árbol</a:t>
            </a:r>
            <a:r>
              <a:rPr lang="en-US" sz="3200" dirty="0"/>
              <a:t> </a:t>
            </a:r>
            <a:r>
              <a:rPr lang="en-US" sz="3200" dirty="0" err="1"/>
              <a:t>taxonómico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493" y="482958"/>
            <a:ext cx="1478230" cy="62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49" y="1106358"/>
            <a:ext cx="4379989" cy="2457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714" y="2516599"/>
            <a:ext cx="7428571" cy="32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5275998" y="1142004"/>
            <a:ext cx="35814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Detallado</a:t>
            </a:r>
            <a:r>
              <a:rPr lang="en-US" dirty="0" smtClean="0"/>
              <a:t> de </a:t>
            </a:r>
            <a:r>
              <a:rPr lang="en-US" dirty="0" err="1" smtClean="0"/>
              <a:t>Inventario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jerarquías</a:t>
            </a:r>
            <a:r>
              <a:rPr lang="en-US" dirty="0" smtClean="0"/>
              <a:t> </a:t>
            </a:r>
            <a:r>
              <a:rPr lang="en-US" dirty="0" err="1" smtClean="0"/>
              <a:t>taxonómicas</a:t>
            </a:r>
            <a:r>
              <a:rPr lang="en-US" dirty="0" smtClean="0"/>
              <a:t> </a:t>
            </a:r>
            <a:r>
              <a:rPr lang="en-US" dirty="0" err="1" smtClean="0"/>
              <a:t>superiores</a:t>
            </a:r>
            <a:r>
              <a:rPr lang="en-US" dirty="0" smtClean="0"/>
              <a:t> </a:t>
            </a:r>
            <a:r>
              <a:rPr lang="en-US" dirty="0" err="1" smtClean="0"/>
              <a:t>seleccionando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Arbol</a:t>
            </a:r>
            <a:r>
              <a:rPr lang="en-US" dirty="0" smtClean="0"/>
              <a:t> </a:t>
            </a:r>
            <a:r>
              <a:rPr lang="en-US" dirty="0" err="1" smtClean="0"/>
              <a:t>Taxonómico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esté</a:t>
            </a:r>
            <a:r>
              <a:rPr lang="en-US" dirty="0" smtClean="0"/>
              <a:t> </a:t>
            </a:r>
            <a:r>
              <a:rPr lang="en-US" dirty="0" err="1" smtClean="0"/>
              <a:t>configurando</a:t>
            </a:r>
            <a:r>
              <a:rPr lang="en-US" dirty="0" smtClean="0"/>
              <a:t> un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clasificación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829640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Varios</a:t>
            </a:r>
            <a:r>
              <a:rPr lang="en-US" sz="3600" dirty="0"/>
              <a:t> Reporters-</a:t>
            </a:r>
            <a:r>
              <a:rPr lang="en-US" sz="3600" dirty="0" err="1"/>
              <a:t>Filtro</a:t>
            </a:r>
            <a:r>
              <a:rPr lang="en-US" sz="3600" dirty="0"/>
              <a:t> de </a:t>
            </a:r>
            <a:r>
              <a:rPr lang="en-US" sz="3600" dirty="0" err="1"/>
              <a:t>Colecciones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120" y="987749"/>
            <a:ext cx="4045880" cy="4587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4800600" y="1295400"/>
            <a:ext cx="3810000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 ha </a:t>
            </a:r>
            <a:r>
              <a:rPr lang="en-US" dirty="0" err="1" smtClean="0"/>
              <a:t>adicionado</a:t>
            </a:r>
            <a:r>
              <a:rPr lang="en-US" dirty="0" smtClean="0"/>
              <a:t> la </a:t>
            </a:r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filtrar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Colecciones</a:t>
            </a:r>
            <a:r>
              <a:rPr lang="en-US" dirty="0" smtClean="0"/>
              <a:t> a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reportes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antes no </a:t>
            </a:r>
            <a:r>
              <a:rPr lang="en-US" dirty="0" err="1" smtClean="0"/>
              <a:t>tenían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. Es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selección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colección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escogida</a:t>
            </a:r>
            <a:r>
              <a:rPr lang="en-US" dirty="0" smtClean="0"/>
              <a:t>. Si el animal </a:t>
            </a:r>
            <a:r>
              <a:rPr lang="en-US" dirty="0" err="1" smtClean="0"/>
              <a:t>estaba</a:t>
            </a:r>
            <a:r>
              <a:rPr lang="en-US" dirty="0" smtClean="0"/>
              <a:t> en la </a:t>
            </a:r>
            <a:r>
              <a:rPr lang="en-US" dirty="0" err="1" smtClean="0"/>
              <a:t>colección</a:t>
            </a:r>
            <a:r>
              <a:rPr lang="en-US" dirty="0" smtClean="0"/>
              <a:t> (</a:t>
            </a:r>
            <a:r>
              <a:rPr lang="en-US" dirty="0" err="1" smtClean="0"/>
              <a:t>es</a:t>
            </a:r>
            <a:r>
              <a:rPr lang="en-US" dirty="0" smtClean="0"/>
              <a:t>) </a:t>
            </a:r>
            <a:r>
              <a:rPr lang="en-US" dirty="0" err="1" smtClean="0"/>
              <a:t>seleccionada</a:t>
            </a:r>
            <a:r>
              <a:rPr lang="en-US" dirty="0" smtClean="0"/>
              <a:t> (as) en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rango</a:t>
            </a:r>
            <a:r>
              <a:rPr lang="en-US" dirty="0" smtClean="0"/>
              <a:t> de </a:t>
            </a:r>
            <a:r>
              <a:rPr lang="en-US" dirty="0" err="1" smtClean="0"/>
              <a:t>fechas</a:t>
            </a:r>
            <a:r>
              <a:rPr lang="en-US" dirty="0" smtClean="0"/>
              <a:t>, </a:t>
            </a:r>
            <a:r>
              <a:rPr lang="en-US" dirty="0" err="1" smtClean="0"/>
              <a:t>esto</a:t>
            </a:r>
            <a:r>
              <a:rPr lang="en-US" dirty="0" smtClean="0"/>
              <a:t> se </a:t>
            </a:r>
            <a:r>
              <a:rPr lang="en-US" dirty="0" err="1" smtClean="0"/>
              <a:t>verá</a:t>
            </a:r>
            <a:r>
              <a:rPr lang="en-US" dirty="0" smtClean="0"/>
              <a:t> </a:t>
            </a:r>
            <a:r>
              <a:rPr lang="en-US" dirty="0" err="1" smtClean="0"/>
              <a:t>reflejado</a:t>
            </a:r>
            <a:r>
              <a:rPr lang="en-US" dirty="0" smtClean="0"/>
              <a:t>.  By default, all</a:t>
            </a:r>
          </a:p>
          <a:p>
            <a:r>
              <a:rPr lang="en-US" dirty="0" smtClean="0"/>
              <a:t>Collections are checked.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defecto</a:t>
            </a:r>
            <a:r>
              <a:rPr lang="en-US" dirty="0" smtClean="0"/>
              <a:t>,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colecciones</a:t>
            </a:r>
            <a:r>
              <a:rPr lang="en-US" dirty="0" smtClean="0"/>
              <a:t> son </a:t>
            </a:r>
            <a:r>
              <a:rPr lang="en-US" dirty="0" err="1" smtClean="0"/>
              <a:t>chequeadas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filtro</a:t>
            </a:r>
            <a:r>
              <a:rPr lang="en-US" dirty="0" smtClean="0"/>
              <a:t> de </a:t>
            </a:r>
            <a:r>
              <a:rPr lang="en-US" dirty="0" err="1" smtClean="0"/>
              <a:t>Favoritos</a:t>
            </a:r>
            <a:r>
              <a:rPr lang="en-US" dirty="0" smtClean="0"/>
              <a:t> con solo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colecciones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usualmente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608" y="0"/>
            <a:ext cx="815474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</a:t>
            </a:r>
            <a:r>
              <a:rPr lang="es-CO" sz="4000" dirty="0"/>
              <a:t>úsqueda de historia de encierro de animales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3245494"/>
            <a:ext cx="7133572" cy="2520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913000"/>
            <a:ext cx="2219048" cy="21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52800" y="1304453"/>
            <a:ext cx="579120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 un </a:t>
            </a:r>
            <a:r>
              <a:rPr lang="en-US" sz="1400" dirty="0" err="1" smtClean="0"/>
              <a:t>nuevo</a:t>
            </a:r>
            <a:r>
              <a:rPr lang="en-US" sz="1400" dirty="0" smtClean="0"/>
              <a:t> </a:t>
            </a:r>
            <a:r>
              <a:rPr lang="en-US" sz="1400" dirty="0" err="1" smtClean="0"/>
              <a:t>cambio</a:t>
            </a:r>
            <a:r>
              <a:rPr lang="en-US" sz="1400" dirty="0" smtClean="0"/>
              <a:t> en </a:t>
            </a:r>
            <a:r>
              <a:rPr lang="en-US" sz="1400" dirty="0" err="1" smtClean="0"/>
              <a:t>como</a:t>
            </a:r>
            <a:r>
              <a:rPr lang="en-US" sz="1400" dirty="0" smtClean="0"/>
              <a:t> la </a:t>
            </a:r>
            <a:r>
              <a:rPr lang="en-US" sz="1400" dirty="0" err="1" smtClean="0"/>
              <a:t>aplicación</a:t>
            </a:r>
            <a:r>
              <a:rPr lang="en-US" sz="1400" dirty="0" smtClean="0"/>
              <a:t> </a:t>
            </a:r>
            <a:r>
              <a:rPr lang="en-US" sz="1400" dirty="0" err="1" smtClean="0"/>
              <a:t>encuentra</a:t>
            </a:r>
            <a:r>
              <a:rPr lang="en-US" sz="1400" dirty="0" smtClean="0"/>
              <a:t> </a:t>
            </a:r>
            <a:r>
              <a:rPr lang="en-US" sz="1400" dirty="0" err="1" smtClean="0"/>
              <a:t>animales</a:t>
            </a:r>
            <a:r>
              <a:rPr lang="en-US" sz="1400" dirty="0" smtClean="0"/>
              <a:t> en la </a:t>
            </a:r>
            <a:r>
              <a:rPr lang="en-US" sz="1400" dirty="0" err="1" smtClean="0"/>
              <a:t>Búsqueda</a:t>
            </a:r>
            <a:r>
              <a:rPr lang="en-US" sz="1400" dirty="0" smtClean="0"/>
              <a:t> de </a:t>
            </a:r>
            <a:r>
              <a:rPr lang="en-US" sz="1400" dirty="0" err="1" smtClean="0"/>
              <a:t>Historia</a:t>
            </a:r>
            <a:r>
              <a:rPr lang="en-US" sz="1400" dirty="0" smtClean="0"/>
              <a:t> de </a:t>
            </a:r>
            <a:r>
              <a:rPr lang="en-US" sz="1400" dirty="0" err="1" smtClean="0"/>
              <a:t>Encierro</a:t>
            </a:r>
            <a:r>
              <a:rPr lang="en-US" sz="1400" dirty="0" smtClean="0"/>
              <a:t> de </a:t>
            </a:r>
            <a:r>
              <a:rPr lang="en-US" sz="1400" dirty="0" err="1" smtClean="0"/>
              <a:t>Animales</a:t>
            </a:r>
            <a:r>
              <a:rPr lang="en-US" sz="1400" dirty="0" smtClean="0"/>
              <a:t>. El </a:t>
            </a:r>
            <a:r>
              <a:rPr lang="en-US" sz="1400" dirty="0" err="1" smtClean="0"/>
              <a:t>listado</a:t>
            </a:r>
            <a:r>
              <a:rPr lang="en-US" sz="1400" dirty="0" smtClean="0"/>
              <a:t> de </a:t>
            </a:r>
            <a:r>
              <a:rPr lang="en-US" sz="1400" dirty="0" err="1" smtClean="0"/>
              <a:t>occupantes</a:t>
            </a:r>
            <a:r>
              <a:rPr lang="en-US" sz="1400" dirty="0" smtClean="0"/>
              <a:t> de </a:t>
            </a:r>
            <a:r>
              <a:rPr lang="en-US" sz="1400" dirty="0" err="1" smtClean="0"/>
              <a:t>encierros</a:t>
            </a:r>
            <a:r>
              <a:rPr lang="en-US" sz="1400" dirty="0" smtClean="0"/>
              <a:t> se </a:t>
            </a:r>
            <a:r>
              <a:rPr lang="en-US" sz="1400" dirty="0" err="1" smtClean="0"/>
              <a:t>realiza</a:t>
            </a:r>
            <a:r>
              <a:rPr lang="en-US" sz="1400" dirty="0" smtClean="0"/>
              <a:t> </a:t>
            </a:r>
            <a:r>
              <a:rPr lang="en-US" sz="1400" dirty="0" err="1" smtClean="0"/>
              <a:t>basado</a:t>
            </a:r>
            <a:r>
              <a:rPr lang="en-US" sz="1400" dirty="0" smtClean="0"/>
              <a:t> en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fechas</a:t>
            </a:r>
            <a:r>
              <a:rPr lang="en-US" sz="1400" dirty="0" smtClean="0"/>
              <a:t> en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el animal en </a:t>
            </a:r>
            <a:r>
              <a:rPr lang="en-US" sz="1400" dirty="0" err="1" smtClean="0"/>
              <a:t>cuestión</a:t>
            </a:r>
            <a:r>
              <a:rPr lang="en-US" sz="1400" dirty="0" smtClean="0"/>
              <a:t> </a:t>
            </a:r>
            <a:r>
              <a:rPr lang="en-US" sz="1400" dirty="0" err="1" smtClean="0"/>
              <a:t>estuvo</a:t>
            </a:r>
            <a:r>
              <a:rPr lang="en-US" sz="1400" dirty="0" smtClean="0"/>
              <a:t> en el </a:t>
            </a:r>
            <a:r>
              <a:rPr lang="en-US" sz="1400" dirty="0" err="1" smtClean="0"/>
              <a:t>encierro</a:t>
            </a:r>
            <a:r>
              <a:rPr lang="en-US" sz="1400" dirty="0" smtClean="0"/>
              <a:t> </a:t>
            </a:r>
            <a:r>
              <a:rPr lang="en-US" sz="1400" dirty="0" err="1" smtClean="0"/>
              <a:t>más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en un </a:t>
            </a:r>
            <a:r>
              <a:rPr lang="en-US" sz="1400" dirty="0" err="1" smtClean="0"/>
              <a:t>rango</a:t>
            </a:r>
            <a:r>
              <a:rPr lang="en-US" sz="1400" dirty="0" smtClean="0"/>
              <a:t> de </a:t>
            </a:r>
            <a:r>
              <a:rPr lang="en-US" sz="1400" dirty="0" err="1" smtClean="0"/>
              <a:t>fechas</a:t>
            </a:r>
            <a:r>
              <a:rPr lang="en-US" sz="1400" dirty="0" smtClean="0"/>
              <a:t>. </a:t>
            </a:r>
            <a:r>
              <a:rPr lang="en-US" sz="1400" dirty="0" err="1" smtClean="0"/>
              <a:t>Ingresamos</a:t>
            </a:r>
            <a:r>
              <a:rPr lang="en-US" sz="1400" dirty="0" smtClean="0"/>
              <a:t> un </a:t>
            </a:r>
            <a:r>
              <a:rPr lang="en-US" sz="1400" dirty="0" err="1" smtClean="0"/>
              <a:t>pato</a:t>
            </a:r>
            <a:r>
              <a:rPr lang="en-US" sz="1400" dirty="0" smtClean="0"/>
              <a:t> con un </a:t>
            </a:r>
            <a:r>
              <a:rPr lang="en-US" sz="1400" dirty="0" err="1" smtClean="0"/>
              <a:t>rango</a:t>
            </a:r>
            <a:r>
              <a:rPr lang="en-US" sz="1400" dirty="0" smtClean="0"/>
              <a:t> de </a:t>
            </a:r>
            <a:r>
              <a:rPr lang="en-US" sz="1400" dirty="0" err="1" smtClean="0"/>
              <a:t>fechas</a:t>
            </a:r>
            <a:r>
              <a:rPr lang="en-US" sz="1400" dirty="0" smtClean="0"/>
              <a:t> de </a:t>
            </a:r>
            <a:r>
              <a:rPr lang="en-US" sz="1400" dirty="0" err="1" smtClean="0"/>
              <a:t>enero</a:t>
            </a:r>
            <a:r>
              <a:rPr lang="en-US" sz="1400" dirty="0" smtClean="0"/>
              <a:t> 1 de 2010 </a:t>
            </a:r>
            <a:r>
              <a:rPr lang="en-US" sz="1400" dirty="0" err="1" smtClean="0"/>
              <a:t>hasta</a:t>
            </a:r>
            <a:r>
              <a:rPr lang="en-US" sz="1400" dirty="0" smtClean="0"/>
              <a:t> </a:t>
            </a:r>
            <a:r>
              <a:rPr lang="en-US" sz="1400" dirty="0" err="1" smtClean="0"/>
              <a:t>junio</a:t>
            </a:r>
            <a:r>
              <a:rPr lang="en-US" sz="1400" dirty="0" smtClean="0"/>
              <a:t> 23 de 2015. El </a:t>
            </a:r>
            <a:r>
              <a:rPr lang="en-US" sz="1400" dirty="0" err="1" smtClean="0"/>
              <a:t>resultado</a:t>
            </a:r>
            <a:r>
              <a:rPr lang="en-US" sz="1400" dirty="0" smtClean="0"/>
              <a:t> </a:t>
            </a:r>
            <a:r>
              <a:rPr lang="en-US" sz="1400" dirty="0" err="1" smtClean="0"/>
              <a:t>muestra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el </a:t>
            </a:r>
            <a:r>
              <a:rPr lang="en-US" sz="1400" dirty="0" err="1" smtClean="0"/>
              <a:t>pato</a:t>
            </a:r>
            <a:r>
              <a:rPr lang="en-US" sz="1400" dirty="0" smtClean="0"/>
              <a:t> </a:t>
            </a:r>
            <a:r>
              <a:rPr lang="en-US" sz="1400" dirty="0" err="1" smtClean="0"/>
              <a:t>estuvo</a:t>
            </a:r>
            <a:r>
              <a:rPr lang="en-US" sz="1400" dirty="0" smtClean="0"/>
              <a:t> en </a:t>
            </a:r>
            <a:r>
              <a:rPr lang="en-US" sz="1400" dirty="0" err="1" smtClean="0"/>
              <a:t>Polluelos</a:t>
            </a:r>
            <a:r>
              <a:rPr lang="en-US" sz="1400" dirty="0" smtClean="0"/>
              <a:t> entre el 4 de </a:t>
            </a:r>
            <a:r>
              <a:rPr lang="en-US" sz="1400" dirty="0" err="1" smtClean="0"/>
              <a:t>noviembre</a:t>
            </a:r>
            <a:r>
              <a:rPr lang="en-US" sz="1400" dirty="0" smtClean="0"/>
              <a:t> de 2010 y </a:t>
            </a:r>
            <a:r>
              <a:rPr lang="en-US" sz="1400" dirty="0" err="1" smtClean="0"/>
              <a:t>Febrero</a:t>
            </a:r>
            <a:r>
              <a:rPr lang="en-US" sz="1400" dirty="0" smtClean="0"/>
              <a:t> 10 de 2015. Los </a:t>
            </a:r>
            <a:r>
              <a:rPr lang="en-US" sz="1400" dirty="0" err="1" smtClean="0"/>
              <a:t>otros</a:t>
            </a:r>
            <a:r>
              <a:rPr lang="en-US" sz="1400" dirty="0" smtClean="0"/>
              <a:t> </a:t>
            </a:r>
            <a:r>
              <a:rPr lang="en-US" sz="1400" dirty="0" err="1" smtClean="0"/>
              <a:t>ocupantes</a:t>
            </a:r>
            <a:r>
              <a:rPr lang="en-US" sz="1400" dirty="0" smtClean="0"/>
              <a:t> del </a:t>
            </a:r>
            <a:r>
              <a:rPr lang="en-US" sz="1400" dirty="0" err="1" smtClean="0"/>
              <a:t>encierro</a:t>
            </a:r>
            <a:r>
              <a:rPr lang="en-US" sz="1400" dirty="0" smtClean="0"/>
              <a:t> </a:t>
            </a:r>
            <a:r>
              <a:rPr lang="en-US" sz="1400" dirty="0" err="1" smtClean="0"/>
              <a:t>listado</a:t>
            </a:r>
            <a:r>
              <a:rPr lang="en-US" sz="1400" dirty="0" smtClean="0"/>
              <a:t> SOLO son </a:t>
            </a:r>
            <a:r>
              <a:rPr lang="en-US" sz="1400" dirty="0" err="1" smtClean="0"/>
              <a:t>aquellos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estuvieron</a:t>
            </a:r>
            <a:r>
              <a:rPr lang="en-US" sz="1400" dirty="0" smtClean="0"/>
              <a:t> en </a:t>
            </a:r>
            <a:r>
              <a:rPr lang="en-US" sz="1400" dirty="0" err="1" smtClean="0"/>
              <a:t>ese</a:t>
            </a:r>
            <a:r>
              <a:rPr lang="en-US" sz="1400" dirty="0" smtClean="0"/>
              <a:t> </a:t>
            </a:r>
            <a:r>
              <a:rPr lang="en-US" sz="1400" dirty="0" err="1" smtClean="0"/>
              <a:t>encierro</a:t>
            </a:r>
            <a:r>
              <a:rPr lang="en-US" sz="1400" dirty="0" smtClean="0"/>
              <a:t> </a:t>
            </a:r>
            <a:r>
              <a:rPr lang="en-US" sz="1400" dirty="0" err="1" smtClean="0"/>
              <a:t>durante</a:t>
            </a:r>
            <a:r>
              <a:rPr lang="en-US" sz="1400" dirty="0" smtClean="0"/>
              <a:t> el </a:t>
            </a:r>
            <a:r>
              <a:rPr lang="en-US" sz="1400" dirty="0" err="1" smtClean="0"/>
              <a:t>rango</a:t>
            </a:r>
            <a:r>
              <a:rPr lang="en-US" sz="1400" dirty="0" smtClean="0"/>
              <a:t> de </a:t>
            </a:r>
            <a:r>
              <a:rPr lang="en-US" sz="1400" dirty="0" err="1" smtClean="0"/>
              <a:t>fechas</a:t>
            </a:r>
            <a:r>
              <a:rPr lang="en-US" sz="1400" dirty="0" smtClean="0"/>
              <a:t> y no </a:t>
            </a:r>
            <a:r>
              <a:rPr lang="en-US" sz="1400" dirty="0" err="1" smtClean="0"/>
              <a:t>aquellos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deberían</a:t>
            </a:r>
            <a:r>
              <a:rPr lang="en-US" sz="1400" dirty="0" smtClean="0"/>
              <a:t> </a:t>
            </a:r>
            <a:r>
              <a:rPr lang="en-US" sz="1400" dirty="0" err="1" smtClean="0"/>
              <a:t>haber</a:t>
            </a:r>
            <a:r>
              <a:rPr lang="en-US" sz="1400" dirty="0" smtClean="0"/>
              <a:t> </a:t>
            </a:r>
            <a:r>
              <a:rPr lang="en-US" sz="1400" dirty="0" err="1" smtClean="0"/>
              <a:t>ocupado</a:t>
            </a:r>
            <a:r>
              <a:rPr lang="en-US" sz="1400" dirty="0" smtClean="0"/>
              <a:t> </a:t>
            </a:r>
            <a:r>
              <a:rPr lang="en-US" sz="1400" dirty="0" err="1" smtClean="0"/>
              <a:t>éste</a:t>
            </a:r>
            <a:r>
              <a:rPr lang="en-US" sz="1400" dirty="0" smtClean="0"/>
              <a:t> </a:t>
            </a:r>
            <a:r>
              <a:rPr lang="en-US" sz="1400" dirty="0" err="1" smtClean="0"/>
              <a:t>durante</a:t>
            </a:r>
            <a:r>
              <a:rPr lang="en-US" sz="1400" dirty="0" smtClean="0"/>
              <a:t> </a:t>
            </a:r>
            <a:r>
              <a:rPr lang="en-US" sz="1400" dirty="0" err="1" smtClean="0"/>
              <a:t>alguna</a:t>
            </a:r>
            <a:r>
              <a:rPr lang="en-US" sz="1400" dirty="0" smtClean="0"/>
              <a:t> </a:t>
            </a:r>
            <a:r>
              <a:rPr lang="en-US" sz="1400" dirty="0" err="1" smtClean="0"/>
              <a:t>fecha</a:t>
            </a:r>
            <a:r>
              <a:rPr lang="en-US" sz="1400" dirty="0" smtClean="0"/>
              <a:t> </a:t>
            </a:r>
            <a:r>
              <a:rPr lang="en-US" sz="1400" dirty="0" err="1" smtClean="0"/>
              <a:t>dentro</a:t>
            </a:r>
            <a:r>
              <a:rPr lang="en-US" sz="1400" dirty="0" smtClean="0"/>
              <a:t> del </a:t>
            </a:r>
            <a:r>
              <a:rPr lang="en-US" sz="1400" dirty="0" err="1" smtClean="0"/>
              <a:t>rango</a:t>
            </a:r>
            <a:r>
              <a:rPr lang="en-US" sz="1400" dirty="0" smtClean="0"/>
              <a:t> </a:t>
            </a:r>
            <a:r>
              <a:rPr lang="en-US" sz="1400" dirty="0" err="1" smtClean="0"/>
              <a:t>seleccionado</a:t>
            </a:r>
            <a:r>
              <a:rPr lang="en-US" sz="1400" dirty="0" smtClean="0"/>
              <a:t> </a:t>
            </a:r>
            <a:r>
              <a:rPr lang="en-US" sz="1400" dirty="0" err="1" smtClean="0"/>
              <a:t>pero</a:t>
            </a:r>
            <a:r>
              <a:rPr lang="en-US" sz="1400" dirty="0" smtClean="0"/>
              <a:t> NO </a:t>
            </a:r>
            <a:r>
              <a:rPr lang="en-US" sz="1400" dirty="0" err="1" smtClean="0"/>
              <a:t>durante</a:t>
            </a:r>
            <a:r>
              <a:rPr lang="en-US" sz="1400" dirty="0" smtClean="0"/>
              <a:t> la </a:t>
            </a:r>
            <a:r>
              <a:rPr lang="en-US" sz="1400" dirty="0" err="1" smtClean="0"/>
              <a:t>fecha</a:t>
            </a:r>
            <a:r>
              <a:rPr lang="en-US" sz="1400" dirty="0" smtClean="0"/>
              <a:t> en </a:t>
            </a:r>
            <a:r>
              <a:rPr lang="en-US" sz="1400" dirty="0" err="1" smtClean="0"/>
              <a:t>que</a:t>
            </a:r>
            <a:r>
              <a:rPr lang="en-US" sz="1400" dirty="0" smtClean="0"/>
              <a:t> el </a:t>
            </a:r>
            <a:r>
              <a:rPr lang="en-US" sz="1400" dirty="0" err="1" smtClean="0"/>
              <a:t>pato</a:t>
            </a:r>
            <a:r>
              <a:rPr lang="en-US" sz="1400" dirty="0" smtClean="0"/>
              <a:t> </a:t>
            </a:r>
            <a:r>
              <a:rPr lang="en-US" sz="1400" dirty="0" err="1" smtClean="0"/>
              <a:t>estuvo</a:t>
            </a:r>
            <a:r>
              <a:rPr lang="en-US" sz="1400" dirty="0" smtClean="0"/>
              <a:t> </a:t>
            </a:r>
            <a:r>
              <a:rPr lang="en-US" sz="1400" dirty="0" err="1" smtClean="0"/>
              <a:t>también</a:t>
            </a:r>
            <a:r>
              <a:rPr lang="en-US" sz="1400" dirty="0" smtClean="0"/>
              <a:t> </a:t>
            </a:r>
            <a:r>
              <a:rPr lang="en-US" sz="1400" dirty="0" err="1" smtClean="0"/>
              <a:t>allí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2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410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Taxon-</a:t>
            </a:r>
            <a:r>
              <a:rPr lang="en-US" sz="4000" dirty="0" err="1"/>
              <a:t>Inclusión</a:t>
            </a:r>
            <a:r>
              <a:rPr lang="en-US" sz="4000" dirty="0"/>
              <a:t> de </a:t>
            </a:r>
            <a:r>
              <a:rPr lang="en-US" sz="4000" dirty="0" err="1"/>
              <a:t>Permisos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074" y="246066"/>
            <a:ext cx="1325830" cy="559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989" y="3316794"/>
            <a:ext cx="6452581" cy="2482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8989" y="910189"/>
            <a:ext cx="3786188" cy="2406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4"/>
          <p:cNvSpPr txBox="1"/>
          <p:nvPr/>
        </p:nvSpPr>
        <p:spPr>
          <a:xfrm>
            <a:off x="4916500" y="1331679"/>
            <a:ext cx="380828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 ha </a:t>
            </a:r>
            <a:r>
              <a:rPr lang="en-US" dirty="0" err="1" smtClean="0"/>
              <a:t>adicionado</a:t>
            </a:r>
            <a:r>
              <a:rPr lang="en-US" dirty="0" smtClean="0"/>
              <a:t> la </a:t>
            </a:r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Permisos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taxón</a:t>
            </a:r>
            <a:r>
              <a:rPr lang="en-US" dirty="0" smtClean="0"/>
              <a:t>. El </a:t>
            </a:r>
            <a:r>
              <a:rPr lang="en-US" dirty="0" err="1" smtClean="0"/>
              <a:t>nombre</a:t>
            </a:r>
            <a:r>
              <a:rPr lang="en-US" dirty="0" smtClean="0"/>
              <a:t> del </a:t>
            </a:r>
            <a:r>
              <a:rPr lang="en-US" dirty="0" err="1" smtClean="0"/>
              <a:t>Permiso</a:t>
            </a:r>
            <a:r>
              <a:rPr lang="en-US" dirty="0" smtClean="0"/>
              <a:t>, </a:t>
            </a:r>
            <a:r>
              <a:rPr lang="en-US" dirty="0" err="1" smtClean="0"/>
              <a:t>Identificador</a:t>
            </a:r>
            <a:r>
              <a:rPr lang="en-US" dirty="0" smtClean="0"/>
              <a:t> ,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Autoridades</a:t>
            </a:r>
            <a:r>
              <a:rPr lang="en-US" dirty="0" smtClean="0"/>
              <a:t> y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Asignada</a:t>
            </a:r>
            <a:r>
              <a:rPr lang="en-US" dirty="0" smtClean="0"/>
              <a:t> se </a:t>
            </a:r>
            <a:r>
              <a:rPr lang="en-US" dirty="0" err="1" smtClean="0"/>
              <a:t>verán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los </a:t>
            </a:r>
            <a:r>
              <a:rPr lang="en-US" dirty="0" err="1" smtClean="0"/>
              <a:t>detalles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68" y="133307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</a:t>
            </a:r>
            <a:r>
              <a:rPr lang="en-US" sz="3600" dirty="0"/>
              <a:t> de Taxon- </a:t>
            </a:r>
            <a:r>
              <a:rPr lang="en-US" sz="3600" dirty="0" err="1"/>
              <a:t>Muerte</a:t>
            </a:r>
            <a:r>
              <a:rPr lang="en-US" sz="3600" dirty="0"/>
              <a:t> de </a:t>
            </a:r>
            <a:r>
              <a:rPr lang="en-US" sz="3600" dirty="0" err="1"/>
              <a:t>huevos</a:t>
            </a:r>
            <a:r>
              <a:rPr lang="en-US" sz="3600" dirty="0"/>
              <a:t>/</a:t>
            </a:r>
            <a:r>
              <a:rPr lang="en-US" sz="3600" dirty="0" err="1"/>
              <a:t>Disposición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28" y="1279301"/>
            <a:ext cx="7333629" cy="3336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50" y="4838625"/>
            <a:ext cx="7543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Taxon</a:t>
            </a:r>
            <a:r>
              <a:rPr lang="en-US" dirty="0" smtClean="0"/>
              <a:t> la </a:t>
            </a:r>
            <a:r>
              <a:rPr lang="en-US" dirty="0" err="1" smtClean="0"/>
              <a:t>Muerte</a:t>
            </a:r>
            <a:r>
              <a:rPr lang="en-US" dirty="0" smtClean="0"/>
              <a:t> de un </a:t>
            </a:r>
            <a:r>
              <a:rPr lang="en-US" dirty="0" err="1" smtClean="0"/>
              <a:t>huevo</a:t>
            </a:r>
            <a:r>
              <a:rPr lang="en-US" dirty="0" smtClean="0"/>
              <a:t> </a:t>
            </a:r>
            <a:r>
              <a:rPr lang="en-US" dirty="0" err="1" smtClean="0"/>
              <a:t>fértil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separado</a:t>
            </a:r>
            <a:r>
              <a:rPr lang="en-US" dirty="0" smtClean="0"/>
              <a:t> de la </a:t>
            </a:r>
            <a:r>
              <a:rPr lang="en-US" dirty="0" err="1" smtClean="0"/>
              <a:t>disposición</a:t>
            </a:r>
            <a:r>
              <a:rPr lang="en-US" dirty="0" smtClean="0"/>
              <a:t> de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infértil</a:t>
            </a:r>
            <a:r>
              <a:rPr lang="en-US" dirty="0" smtClean="0"/>
              <a:t>. 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los </a:t>
            </a:r>
            <a:r>
              <a:rPr lang="en-US" dirty="0" err="1" smtClean="0"/>
              <a:t>huevos</a:t>
            </a:r>
            <a:r>
              <a:rPr lang="en-US" dirty="0" smtClean="0"/>
              <a:t> </a:t>
            </a:r>
            <a:r>
              <a:rPr lang="en-US" dirty="0" err="1" smtClean="0"/>
              <a:t>registrados</a:t>
            </a:r>
            <a:r>
              <a:rPr lang="en-US" dirty="0" smtClean="0"/>
              <a:t> sin </a:t>
            </a:r>
            <a:r>
              <a:rPr lang="en-US" dirty="0" err="1" smtClean="0"/>
              <a:t>ingresar</a:t>
            </a:r>
            <a:r>
              <a:rPr lang="en-US" dirty="0" smtClean="0"/>
              <a:t> a los </a:t>
            </a:r>
            <a:r>
              <a:rPr lang="en-US" dirty="0" err="1" smtClean="0"/>
              <a:t>huevos</a:t>
            </a:r>
            <a:r>
              <a:rPr lang="en-US" dirty="0" smtClean="0"/>
              <a:t> </a:t>
            </a:r>
            <a:r>
              <a:rPr lang="en-US" dirty="0" err="1" smtClean="0"/>
              <a:t>estériles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studbooks.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Reporte</a:t>
            </a:r>
            <a:r>
              <a:rPr lang="en-US" sz="3200" dirty="0"/>
              <a:t> de </a:t>
            </a:r>
            <a:r>
              <a:rPr lang="en-US" sz="3200" dirty="0" err="1"/>
              <a:t>Especimen-Incluye</a:t>
            </a:r>
            <a:r>
              <a:rPr lang="en-US" sz="3200" dirty="0"/>
              <a:t> </a:t>
            </a:r>
            <a:r>
              <a:rPr lang="en-US" sz="3200" dirty="0" err="1"/>
              <a:t>Contracepción</a:t>
            </a:r>
            <a:r>
              <a:rPr lang="en-US" sz="3200" dirty="0"/>
              <a:t> y Estado de Vida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7074" y="1325563"/>
            <a:ext cx="2361905" cy="4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76801" y="2963664"/>
            <a:ext cx="2667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Celdas</a:t>
            </a:r>
            <a:r>
              <a:rPr lang="en-US" dirty="0" smtClean="0"/>
              <a:t> de </a:t>
            </a:r>
            <a:r>
              <a:rPr lang="en-US" dirty="0" err="1" smtClean="0"/>
              <a:t>chequeo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adicionadas</a:t>
            </a:r>
            <a:r>
              <a:rPr lang="en-US" dirty="0" smtClean="0"/>
              <a:t> al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Especimen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Contracepción</a:t>
            </a:r>
            <a:r>
              <a:rPr lang="en-US" dirty="0" smtClean="0"/>
              <a:t> y </a:t>
            </a:r>
            <a:r>
              <a:rPr lang="en-US" dirty="0" err="1" smtClean="0"/>
              <a:t>Estados</a:t>
            </a:r>
            <a:r>
              <a:rPr lang="en-US" dirty="0" smtClean="0"/>
              <a:t> de Vida.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61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smtClean="0"/>
              <a:t>Reporte de especimen- cambios de Notas &amp; Observaciones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Combinar</a:t>
            </a:r>
            <a:r>
              <a:rPr lang="en-US" dirty="0"/>
              <a:t> </a:t>
            </a:r>
            <a:r>
              <a:rPr lang="en-US" dirty="0" err="1"/>
              <a:t>Notas</a:t>
            </a:r>
            <a:r>
              <a:rPr lang="en-US" dirty="0"/>
              <a:t> y </a:t>
            </a:r>
            <a:r>
              <a:rPr lang="en-US" dirty="0" err="1"/>
              <a:t>Observaciones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 </a:t>
            </a:r>
            <a:r>
              <a:rPr lang="en-US" dirty="0" err="1"/>
              <a:t>verán</a:t>
            </a:r>
            <a:r>
              <a:rPr lang="en-US" dirty="0"/>
              <a:t> </a:t>
            </a:r>
            <a:r>
              <a:rPr lang="en-US" dirty="0" err="1"/>
              <a:t>cronológicamente</a:t>
            </a:r>
            <a:r>
              <a:rPr lang="en-US" dirty="0"/>
              <a:t> juntas. </a:t>
            </a:r>
          </a:p>
          <a:p>
            <a:r>
              <a:rPr lang="en-US" dirty="0" err="1"/>
              <a:t>Notas</a:t>
            </a:r>
            <a:r>
              <a:rPr lang="en-US" dirty="0"/>
              <a:t> </a:t>
            </a:r>
            <a:r>
              <a:rPr lang="en-US" dirty="0" err="1"/>
              <a:t>chequeadas</a:t>
            </a:r>
            <a:endParaRPr lang="en-US" dirty="0"/>
          </a:p>
          <a:p>
            <a:pPr lvl="1"/>
            <a:r>
              <a:rPr lang="en-US" dirty="0"/>
              <a:t>Solo se </a:t>
            </a:r>
            <a:r>
              <a:rPr lang="en-US" dirty="0" err="1"/>
              <a:t>verán</a:t>
            </a:r>
            <a:r>
              <a:rPr lang="en-US" dirty="0"/>
              <a:t> las </a:t>
            </a:r>
            <a:r>
              <a:rPr lang="en-US" dirty="0" err="1"/>
              <a:t>Notas</a:t>
            </a:r>
            <a:endParaRPr lang="en-US" dirty="0"/>
          </a:p>
          <a:p>
            <a:r>
              <a:rPr lang="en-US" dirty="0" err="1"/>
              <a:t>Observaciones</a:t>
            </a:r>
            <a:r>
              <a:rPr lang="en-US" dirty="0"/>
              <a:t> </a:t>
            </a:r>
            <a:r>
              <a:rPr lang="en-US" dirty="0" err="1"/>
              <a:t>chequeadas</a:t>
            </a:r>
            <a:endParaRPr lang="en-US" dirty="0"/>
          </a:p>
          <a:p>
            <a:pPr lvl="1"/>
            <a:r>
              <a:rPr lang="en-US" dirty="0"/>
              <a:t>Solo se </a:t>
            </a:r>
            <a:r>
              <a:rPr lang="en-US" dirty="0" err="1"/>
              <a:t>verán</a:t>
            </a:r>
            <a:r>
              <a:rPr lang="en-US" dirty="0"/>
              <a:t> </a:t>
            </a:r>
            <a:r>
              <a:rPr lang="en-US" dirty="0" err="1"/>
              <a:t>Observaciones</a:t>
            </a:r>
            <a:endParaRPr lang="en-US" dirty="0"/>
          </a:p>
          <a:p>
            <a:r>
              <a:rPr lang="en-US" dirty="0" err="1"/>
              <a:t>Notas</a:t>
            </a:r>
            <a:r>
              <a:rPr lang="en-US" dirty="0"/>
              <a:t> y </a:t>
            </a:r>
            <a:r>
              <a:rPr lang="en-US" dirty="0" err="1"/>
              <a:t>Observaciones</a:t>
            </a:r>
            <a:r>
              <a:rPr lang="en-US" dirty="0"/>
              <a:t> </a:t>
            </a:r>
            <a:r>
              <a:rPr lang="en-US" dirty="0" err="1"/>
              <a:t>chequeadas</a:t>
            </a:r>
            <a:endParaRPr lang="en-US" dirty="0"/>
          </a:p>
          <a:p>
            <a:pPr lvl="1"/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veran</a:t>
            </a:r>
            <a:r>
              <a:rPr lang="en-US" dirty="0"/>
              <a:t> </a:t>
            </a:r>
            <a:r>
              <a:rPr lang="en-US" dirty="0" err="1"/>
              <a:t>separadamente</a:t>
            </a:r>
            <a:endParaRPr lang="en-US" dirty="0"/>
          </a:p>
          <a:p>
            <a:r>
              <a:rPr lang="en-US" dirty="0" err="1"/>
              <a:t>Excluir</a:t>
            </a:r>
            <a:r>
              <a:rPr lang="en-US" dirty="0"/>
              <a:t> </a:t>
            </a:r>
            <a:r>
              <a:rPr lang="en-US" dirty="0" err="1"/>
              <a:t>Notas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celdas</a:t>
            </a:r>
            <a:r>
              <a:rPr lang="en-US" dirty="0"/>
              <a:t> </a:t>
            </a:r>
            <a:r>
              <a:rPr lang="en-US" dirty="0" err="1"/>
              <a:t>chequeadas</a:t>
            </a:r>
            <a:endParaRPr lang="en-US" dirty="0"/>
          </a:p>
          <a:p>
            <a:pPr lvl="1"/>
            <a:r>
              <a:rPr lang="en-US" dirty="0" err="1"/>
              <a:t>Notas</a:t>
            </a:r>
            <a:r>
              <a:rPr lang="en-US" dirty="0"/>
              <a:t> </a:t>
            </a:r>
            <a:r>
              <a:rPr lang="en-US" dirty="0" err="1"/>
              <a:t>generadas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celdas</a:t>
            </a:r>
            <a:r>
              <a:rPr lang="en-US" dirty="0"/>
              <a:t> No </a:t>
            </a:r>
            <a:r>
              <a:rPr lang="en-US" dirty="0" err="1"/>
              <a:t>serán</a:t>
            </a:r>
            <a:r>
              <a:rPr lang="en-US" dirty="0"/>
              <a:t> vistas </a:t>
            </a:r>
            <a:r>
              <a:rPr lang="en-US" dirty="0" err="1"/>
              <a:t>en</a:t>
            </a:r>
            <a:r>
              <a:rPr lang="en-US" dirty="0"/>
              <a:t> el campo de </a:t>
            </a:r>
            <a:r>
              <a:rPr lang="en-US" dirty="0" err="1"/>
              <a:t>Notas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celda</a:t>
            </a:r>
            <a:r>
              <a:rPr lang="en-US" dirty="0"/>
              <a:t> de </a:t>
            </a:r>
            <a:r>
              <a:rPr lang="en-US" dirty="0" err="1"/>
              <a:t>chequeo</a:t>
            </a:r>
            <a:r>
              <a:rPr lang="en-US" dirty="0"/>
              <a:t> se </a:t>
            </a:r>
            <a:r>
              <a:rPr lang="en-US" dirty="0" err="1"/>
              <a:t>activará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de las </a:t>
            </a:r>
            <a:r>
              <a:rPr lang="en-US" dirty="0" err="1"/>
              <a:t>previas</a:t>
            </a:r>
            <a:r>
              <a:rPr lang="en-US" dirty="0"/>
              <a:t> ha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chequeada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777" y="2149611"/>
            <a:ext cx="297942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45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073" y="46892"/>
            <a:ext cx="819337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</a:t>
            </a:r>
            <a:r>
              <a:rPr lang="en-US" sz="3600" dirty="0"/>
              <a:t> de </a:t>
            </a:r>
            <a:r>
              <a:rPr lang="en-US" sz="3600" dirty="0" err="1"/>
              <a:t>Especimen-Seleccionar</a:t>
            </a:r>
            <a:r>
              <a:rPr lang="en-US" sz="3600" dirty="0"/>
              <a:t> Sub </a:t>
            </a:r>
            <a:r>
              <a:rPr lang="en-US" sz="3600" dirty="0" err="1"/>
              <a:t>tipo</a:t>
            </a:r>
            <a:r>
              <a:rPr lang="en-US" sz="3600" dirty="0"/>
              <a:t> de Nota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180445"/>
            <a:ext cx="3389577" cy="2652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4563763" y="1605232"/>
            <a:ext cx="408381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un </a:t>
            </a:r>
            <a:r>
              <a:rPr lang="en-US" dirty="0" err="1" smtClean="0"/>
              <a:t>subtipo</a:t>
            </a:r>
            <a:r>
              <a:rPr lang="en-US" dirty="0" smtClean="0"/>
              <a:t> de  Nota /</a:t>
            </a:r>
            <a:r>
              <a:rPr lang="en-US" dirty="0" err="1" smtClean="0"/>
              <a:t>observación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especimen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cascada</a:t>
            </a:r>
            <a:r>
              <a:rPr lang="en-US" dirty="0" smtClean="0"/>
              <a:t> de </a:t>
            </a:r>
            <a:r>
              <a:rPr lang="en-US" dirty="0" err="1" smtClean="0"/>
              <a:t>opciones</a:t>
            </a:r>
            <a:r>
              <a:rPr lang="en-US" dirty="0" smtClean="0"/>
              <a:t>. El </a:t>
            </a:r>
            <a:r>
              <a:rPr lang="en-US" dirty="0" err="1" smtClean="0"/>
              <a:t>tipo</a:t>
            </a:r>
            <a:r>
              <a:rPr lang="en-US" dirty="0" smtClean="0"/>
              <a:t> y </a:t>
            </a:r>
            <a:r>
              <a:rPr lang="en-US" dirty="0" err="1" smtClean="0"/>
              <a:t>Subtipo</a:t>
            </a:r>
            <a:r>
              <a:rPr lang="en-US" dirty="0" smtClean="0"/>
              <a:t> se </a:t>
            </a:r>
            <a:r>
              <a:rPr lang="en-US" dirty="0" err="1" smtClean="0"/>
              <a:t>presentaran</a:t>
            </a:r>
            <a:r>
              <a:rPr lang="en-US" dirty="0" smtClean="0"/>
              <a:t> ambos en el </a:t>
            </a:r>
            <a:r>
              <a:rPr lang="en-US" dirty="0" err="1" smtClean="0"/>
              <a:t>reporte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4185" y="3832809"/>
            <a:ext cx="6795629" cy="19214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1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61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</a:t>
            </a:r>
            <a:r>
              <a:rPr lang="en-US" sz="3600" dirty="0"/>
              <a:t> de </a:t>
            </a:r>
            <a:r>
              <a:rPr lang="en-US" sz="3600" dirty="0" err="1"/>
              <a:t>especimen</a:t>
            </a:r>
            <a:r>
              <a:rPr lang="en-US" sz="3600" dirty="0"/>
              <a:t>-Vista de ID de </a:t>
            </a:r>
            <a:r>
              <a:rPr lang="en-US" sz="3600" dirty="0" err="1"/>
              <a:t>Permisos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107" y="1471748"/>
            <a:ext cx="4200000" cy="2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172" y="4170608"/>
            <a:ext cx="6922795" cy="1631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10314" y="2458493"/>
            <a:ext cx="306532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Permisos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Especimen</a:t>
            </a:r>
            <a:r>
              <a:rPr lang="en-US" dirty="0" smtClean="0"/>
              <a:t> el ID del </a:t>
            </a:r>
            <a:r>
              <a:rPr lang="en-US" dirty="0" err="1" smtClean="0"/>
              <a:t>permiso</a:t>
            </a:r>
            <a:r>
              <a:rPr lang="en-US" dirty="0" smtClean="0"/>
              <a:t> se </a:t>
            </a:r>
            <a:r>
              <a:rPr lang="en-US" dirty="0" err="1" smtClean="0"/>
              <a:t>verá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204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</a:t>
            </a:r>
            <a:r>
              <a:rPr lang="en-US" sz="3600" dirty="0"/>
              <a:t> de </a:t>
            </a:r>
            <a:r>
              <a:rPr lang="en-US" sz="3600" dirty="0" err="1"/>
              <a:t>Especimen</a:t>
            </a:r>
            <a:r>
              <a:rPr lang="en-US" sz="3600" dirty="0"/>
              <a:t>-ID local parental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288" y="1250446"/>
            <a:ext cx="7457143" cy="31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4893" y="4985777"/>
            <a:ext cx="7391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 local parental </a:t>
            </a:r>
            <a:r>
              <a:rPr lang="en-US" dirty="0" err="1" smtClean="0"/>
              <a:t>ahora</a:t>
            </a:r>
            <a:r>
              <a:rPr lang="en-US" dirty="0" smtClean="0"/>
              <a:t> se </a:t>
            </a:r>
            <a:r>
              <a:rPr lang="en-US" dirty="0" err="1" smtClean="0"/>
              <a:t>visualiza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Especimen</a:t>
            </a:r>
            <a:r>
              <a:rPr lang="en-US" dirty="0" smtClean="0"/>
              <a:t> </a:t>
            </a:r>
            <a:r>
              <a:rPr lang="en-US" dirty="0" err="1" smtClean="0"/>
              <a:t>adicionalmente</a:t>
            </a:r>
            <a:r>
              <a:rPr lang="en-US" dirty="0" smtClean="0"/>
              <a:t> al </a:t>
            </a:r>
            <a:r>
              <a:rPr lang="en-US" dirty="0" err="1" smtClean="0"/>
              <a:t>GAN</a:t>
            </a:r>
            <a:r>
              <a:rPr lang="en-US" dirty="0" smtClean="0"/>
              <a:t>. La vista global del ID local parental se </a:t>
            </a:r>
            <a:r>
              <a:rPr lang="en-US" dirty="0" err="1" smtClean="0"/>
              <a:t>verá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757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Actualización</a:t>
            </a:r>
            <a:r>
              <a:rPr lang="en-US" sz="4000" dirty="0"/>
              <a:t> de Roles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5895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Species360 </a:t>
            </a:r>
            <a:r>
              <a:rPr lang="en-US" dirty="0" err="1"/>
              <a:t>actualizará</a:t>
            </a:r>
            <a:r>
              <a:rPr lang="en-US" dirty="0"/>
              <a:t> la </a:t>
            </a:r>
            <a:r>
              <a:rPr lang="en-US" dirty="0" err="1"/>
              <a:t>plantilla</a:t>
            </a:r>
            <a:r>
              <a:rPr lang="en-US" dirty="0"/>
              <a:t> de roles </a:t>
            </a:r>
            <a:r>
              <a:rPr lang="en-US" dirty="0" smtClean="0"/>
              <a:t>Species360 </a:t>
            </a:r>
            <a:r>
              <a:rPr lang="en-US" dirty="0"/>
              <a:t>con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que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smtClean="0"/>
              <a:t>Species360 </a:t>
            </a:r>
            <a:r>
              <a:rPr lang="en-US" dirty="0" err="1"/>
              <a:t>vimos</a:t>
            </a:r>
            <a:r>
              <a:rPr lang="en-US" dirty="0"/>
              <a:t> </a:t>
            </a:r>
            <a:r>
              <a:rPr lang="en-US" dirty="0" err="1"/>
              <a:t>conveniente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 </a:t>
            </a:r>
            <a:r>
              <a:rPr lang="en-US" dirty="0" err="1"/>
              <a:t>recomienda</a:t>
            </a:r>
            <a:r>
              <a:rPr lang="en-US" dirty="0"/>
              <a:t> </a:t>
            </a:r>
            <a:r>
              <a:rPr lang="en-US" dirty="0" err="1"/>
              <a:t>revisar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roles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que no </a:t>
            </a:r>
            <a:r>
              <a:rPr lang="en-US" dirty="0" err="1"/>
              <a:t>esté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con las </a:t>
            </a:r>
            <a:r>
              <a:rPr lang="en-US" dirty="0" err="1"/>
              <a:t>tareas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Como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roles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smtClean="0"/>
              <a:t>Species360 </a:t>
            </a:r>
            <a:r>
              <a:rPr lang="en-US" dirty="0" err="1"/>
              <a:t>deberá</a:t>
            </a:r>
            <a:r>
              <a:rPr lang="en-US" dirty="0"/>
              <a:t> </a:t>
            </a:r>
            <a:r>
              <a:rPr lang="en-US" dirty="0" err="1"/>
              <a:t>necesitar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 roles.</a:t>
            </a:r>
          </a:p>
          <a:p>
            <a:r>
              <a:rPr lang="en-US" dirty="0" err="1"/>
              <a:t>Necesitará</a:t>
            </a:r>
            <a:r>
              <a:rPr lang="en-US" dirty="0"/>
              <a:t> </a:t>
            </a:r>
            <a:r>
              <a:rPr lang="en-US" dirty="0" err="1"/>
              <a:t>actualizar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roles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defecto</a:t>
            </a:r>
            <a:r>
              <a:rPr lang="en-US" dirty="0"/>
              <a:t> que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creado</a:t>
            </a:r>
            <a:endParaRPr lang="en-US" dirty="0"/>
          </a:p>
          <a:p>
            <a:pPr lvl="1"/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caracerísticas</a:t>
            </a:r>
            <a:r>
              <a:rPr lang="en-US" dirty="0"/>
              <a:t> NO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r>
              <a:rPr lang="en-US" dirty="0"/>
              <a:t> </a:t>
            </a:r>
            <a:r>
              <a:rPr lang="en-US" dirty="0" err="1"/>
              <a:t>adicionadas</a:t>
            </a:r>
            <a:endParaRPr lang="en-US" dirty="0"/>
          </a:p>
          <a:p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funcionalidades</a:t>
            </a:r>
            <a:r>
              <a:rPr lang="en-US" dirty="0"/>
              <a:t> a las </a:t>
            </a:r>
            <a:r>
              <a:rPr lang="en-US" dirty="0" err="1"/>
              <a:t>actuales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r>
              <a:rPr lang="en-US" dirty="0"/>
              <a:t> </a:t>
            </a:r>
            <a:r>
              <a:rPr lang="en-US" dirty="0" err="1"/>
              <a:t>actualizadas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2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500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Manejo</a:t>
            </a:r>
            <a:r>
              <a:rPr lang="en-US" sz="4000" dirty="0"/>
              <a:t>/</a:t>
            </a:r>
            <a:r>
              <a:rPr lang="en-US" sz="4000" dirty="0" err="1"/>
              <a:t>Administración</a:t>
            </a:r>
            <a:r>
              <a:rPr lang="en-US" sz="4000" dirty="0"/>
              <a:t> de roles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603" y="1175534"/>
            <a:ext cx="5971396" cy="2376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50" y="3864735"/>
            <a:ext cx="79248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adicionado</a:t>
            </a:r>
            <a:r>
              <a:rPr lang="en-US" dirty="0" smtClean="0"/>
              <a:t> Roles de </a:t>
            </a:r>
            <a:r>
              <a:rPr lang="en-US" dirty="0" err="1" smtClean="0"/>
              <a:t>institución</a:t>
            </a:r>
            <a:r>
              <a:rPr lang="en-US" dirty="0" smtClean="0"/>
              <a:t> y se ha </a:t>
            </a:r>
            <a:r>
              <a:rPr lang="en-US" dirty="0" err="1" smtClean="0"/>
              <a:t>renombrado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roles de </a:t>
            </a:r>
            <a:r>
              <a:rPr lang="en-US" dirty="0" err="1" smtClean="0"/>
              <a:t>Manejo</a:t>
            </a:r>
            <a:r>
              <a:rPr lang="en-US" dirty="0" smtClean="0"/>
              <a:t> y </a:t>
            </a:r>
            <a:r>
              <a:rPr lang="en-US" dirty="0" err="1" smtClean="0"/>
              <a:t>Administración</a:t>
            </a:r>
            <a:r>
              <a:rPr lang="en-US" dirty="0" smtClean="0"/>
              <a:t>. Este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realizado</a:t>
            </a:r>
            <a:r>
              <a:rPr lang="en-US" dirty="0" smtClean="0"/>
              <a:t> con </a:t>
            </a:r>
            <a:r>
              <a:rPr lang="en-US" dirty="0" err="1" smtClean="0"/>
              <a:t>anticipación</a:t>
            </a:r>
            <a:r>
              <a:rPr lang="en-US" dirty="0" smtClean="0"/>
              <a:t> al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poblaciones</a:t>
            </a:r>
            <a:r>
              <a:rPr lang="en-US" dirty="0" smtClean="0"/>
              <a:t> </a:t>
            </a:r>
            <a:r>
              <a:rPr lang="en-US" dirty="0" err="1" smtClean="0"/>
              <a:t>teniendo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roles </a:t>
            </a:r>
            <a:r>
              <a:rPr lang="en-US" dirty="0" err="1" smtClean="0"/>
              <a:t>estarán</a:t>
            </a:r>
            <a:r>
              <a:rPr lang="en-US" dirty="0" smtClean="0"/>
              <a:t> </a:t>
            </a:r>
            <a:r>
              <a:rPr lang="en-US" dirty="0" err="1" smtClean="0"/>
              <a:t>separados</a:t>
            </a:r>
            <a:r>
              <a:rPr lang="en-US" dirty="0" smtClean="0"/>
              <a:t> de los roles de </a:t>
            </a:r>
            <a:r>
              <a:rPr lang="en-US" dirty="0" err="1" smtClean="0"/>
              <a:t>Manejo</a:t>
            </a:r>
            <a:r>
              <a:rPr lang="en-US" dirty="0" smtClean="0"/>
              <a:t>/</a:t>
            </a:r>
            <a:r>
              <a:rPr lang="en-US" dirty="0" err="1" smtClean="0"/>
              <a:t>Administración</a:t>
            </a:r>
            <a:r>
              <a:rPr lang="en-US" dirty="0" smtClean="0"/>
              <a:t> y Medico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 no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definirlos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mismos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23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886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Revisar</a:t>
            </a:r>
            <a:r>
              <a:rPr lang="en-US" sz="4000" dirty="0"/>
              <a:t>/</a:t>
            </a:r>
            <a:r>
              <a:rPr lang="en-US" sz="4000" dirty="0" err="1"/>
              <a:t>editar</a:t>
            </a:r>
            <a:r>
              <a:rPr lang="en-US" sz="4000" dirty="0"/>
              <a:t> Roles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095" y="953998"/>
            <a:ext cx="6323809" cy="23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82263"/>
            <a:ext cx="5793980" cy="2728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" y="3890565"/>
            <a:ext cx="2218646" cy="2465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8"/>
          <p:cNvSpPr txBox="1"/>
          <p:nvPr/>
        </p:nvSpPr>
        <p:spPr>
          <a:xfrm>
            <a:off x="2896990" y="3735002"/>
            <a:ext cx="53340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Mayoría</a:t>
            </a:r>
            <a:r>
              <a:rPr lang="en-US" sz="1600" dirty="0" smtClean="0"/>
              <a:t> de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nuevas</a:t>
            </a:r>
            <a:r>
              <a:rPr lang="en-US" sz="1600" dirty="0" smtClean="0"/>
              <a:t> </a:t>
            </a:r>
            <a:r>
              <a:rPr lang="en-US" sz="1600" dirty="0" err="1" smtClean="0"/>
              <a:t>características</a:t>
            </a:r>
            <a:r>
              <a:rPr lang="en-US" sz="1600" dirty="0" smtClean="0"/>
              <a:t> en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actualización</a:t>
            </a:r>
            <a:r>
              <a:rPr lang="en-US" sz="1600" dirty="0" smtClean="0"/>
              <a:t> </a:t>
            </a:r>
            <a:r>
              <a:rPr lang="en-US" sz="1600" dirty="0" err="1" smtClean="0"/>
              <a:t>están</a:t>
            </a:r>
            <a:r>
              <a:rPr lang="en-US" sz="1600" dirty="0" smtClean="0"/>
              <a:t> en el </a:t>
            </a:r>
            <a:r>
              <a:rPr lang="en-US" sz="1600" dirty="0" err="1" smtClean="0"/>
              <a:t>módulo</a:t>
            </a:r>
            <a:r>
              <a:rPr lang="en-US" sz="1600" dirty="0" smtClean="0"/>
              <a:t> </a:t>
            </a:r>
            <a:r>
              <a:rPr lang="en-US" sz="1600" dirty="0" err="1" smtClean="0"/>
              <a:t>médico</a:t>
            </a:r>
            <a:r>
              <a:rPr lang="en-US" sz="1600" dirty="0" smtClean="0"/>
              <a:t>. Para </a:t>
            </a:r>
            <a:r>
              <a:rPr lang="en-US" sz="1600" dirty="0" err="1" smtClean="0"/>
              <a:t>actualizar</a:t>
            </a:r>
            <a:r>
              <a:rPr lang="en-US" sz="1600" dirty="0" smtClean="0"/>
              <a:t> el </a:t>
            </a:r>
            <a:r>
              <a:rPr lang="en-US" sz="1600" dirty="0" err="1" smtClean="0"/>
              <a:t>rol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selecciónelo</a:t>
            </a:r>
            <a:r>
              <a:rPr lang="en-US" sz="1600" dirty="0" smtClean="0"/>
              <a:t> y </a:t>
            </a:r>
            <a:r>
              <a:rPr lang="en-US" sz="1600" dirty="0" err="1" smtClean="0"/>
              <a:t>luego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seleccione</a:t>
            </a:r>
            <a:r>
              <a:rPr lang="en-US" sz="1600" dirty="0" smtClean="0"/>
              <a:t> la </a:t>
            </a:r>
            <a:r>
              <a:rPr lang="en-US" sz="1600" dirty="0" err="1" smtClean="0"/>
              <a:t>opción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Acceso</a:t>
            </a:r>
            <a:r>
              <a:rPr lang="en-US" sz="1600" dirty="0" smtClean="0"/>
              <a:t> a </a:t>
            </a:r>
            <a:r>
              <a:rPr lang="en-US" sz="1600" dirty="0" err="1" smtClean="0"/>
              <a:t>Manejo</a:t>
            </a:r>
            <a:r>
              <a:rPr lang="en-US" sz="1600" dirty="0" smtClean="0"/>
              <a:t> de Roles en el </a:t>
            </a:r>
            <a:r>
              <a:rPr lang="en-US" sz="1600" dirty="0" err="1" smtClean="0"/>
              <a:t>botón</a:t>
            </a:r>
            <a:r>
              <a:rPr lang="en-US" sz="1600" dirty="0" smtClean="0"/>
              <a:t> de </a:t>
            </a:r>
            <a:r>
              <a:rPr lang="en-US" sz="1600" dirty="0" err="1" smtClean="0"/>
              <a:t>Acciones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Seleccione</a:t>
            </a:r>
            <a:r>
              <a:rPr lang="en-US" sz="1600" dirty="0" smtClean="0"/>
              <a:t> el </a:t>
            </a:r>
            <a:r>
              <a:rPr lang="en-US" sz="1600" dirty="0" err="1" smtClean="0"/>
              <a:t>módulo</a:t>
            </a:r>
            <a:r>
              <a:rPr lang="en-US" sz="1600" dirty="0" smtClean="0"/>
              <a:t> y </a:t>
            </a:r>
            <a:r>
              <a:rPr lang="en-US" sz="1600" dirty="0" err="1" smtClean="0"/>
              <a:t>actualice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le </a:t>
            </a:r>
            <a:r>
              <a:rPr lang="en-US" sz="1600" dirty="0" err="1" smtClean="0"/>
              <a:t>convenga</a:t>
            </a:r>
            <a:r>
              <a:rPr lang="en-US" sz="1600" dirty="0" smtClean="0"/>
              <a:t>. </a:t>
            </a:r>
            <a:r>
              <a:rPr lang="en-US" sz="1600" dirty="0" err="1" smtClean="0"/>
              <a:t>Aquí</a:t>
            </a:r>
            <a:r>
              <a:rPr lang="en-US" sz="1600" dirty="0" smtClean="0"/>
              <a:t> </a:t>
            </a:r>
            <a:r>
              <a:rPr lang="en-US" sz="1600" dirty="0" err="1" smtClean="0"/>
              <a:t>nosotros</a:t>
            </a:r>
            <a:r>
              <a:rPr lang="en-US" sz="1600" dirty="0" smtClean="0"/>
              <a:t> </a:t>
            </a:r>
            <a:r>
              <a:rPr lang="en-US" sz="1600" dirty="0" err="1" smtClean="0"/>
              <a:t>vemos</a:t>
            </a:r>
            <a:r>
              <a:rPr lang="en-US" sz="1600" dirty="0" smtClean="0"/>
              <a:t> </a:t>
            </a:r>
            <a:r>
              <a:rPr lang="en-US" sz="1600" dirty="0" err="1" smtClean="0"/>
              <a:t>unas</a:t>
            </a:r>
            <a:r>
              <a:rPr lang="en-US" sz="1600" dirty="0" smtClean="0"/>
              <a:t> </a:t>
            </a:r>
            <a:r>
              <a:rPr lang="en-US" sz="1600" dirty="0" err="1" smtClean="0"/>
              <a:t>pocas</a:t>
            </a:r>
            <a:r>
              <a:rPr lang="en-US" sz="1600" dirty="0" smtClean="0"/>
              <a:t> </a:t>
            </a:r>
            <a:r>
              <a:rPr lang="en-US" sz="1600" dirty="0" err="1" smtClean="0"/>
              <a:t>características</a:t>
            </a:r>
            <a:r>
              <a:rPr lang="en-US" sz="1600" dirty="0" smtClean="0"/>
              <a:t> </a:t>
            </a:r>
            <a:r>
              <a:rPr lang="en-US" sz="1600" dirty="0" err="1" smtClean="0"/>
              <a:t>bajo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Registros</a:t>
            </a:r>
            <a:r>
              <a:rPr lang="en-US" sz="1600" dirty="0" smtClean="0"/>
              <a:t> y </a:t>
            </a:r>
            <a:r>
              <a:rPr lang="en-US" sz="1600" dirty="0" err="1" smtClean="0"/>
              <a:t>Reportes</a:t>
            </a:r>
            <a:r>
              <a:rPr lang="en-US" sz="1600" dirty="0" smtClean="0"/>
              <a:t> </a:t>
            </a:r>
            <a:r>
              <a:rPr lang="en-US" sz="1600" dirty="0" err="1" smtClean="0"/>
              <a:t>Médicos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19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94" y="107548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Descriptores</a:t>
            </a:r>
            <a:r>
              <a:rPr lang="en-US" sz="4000" dirty="0"/>
              <a:t> de </a:t>
            </a:r>
            <a:r>
              <a:rPr lang="en-US" sz="4000" dirty="0" err="1"/>
              <a:t>longitud</a:t>
            </a:r>
            <a:r>
              <a:rPr lang="en-US" sz="4000" dirty="0"/>
              <a:t> de </a:t>
            </a:r>
            <a:r>
              <a:rPr lang="en-US" sz="4000" dirty="0" err="1"/>
              <a:t>animales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51" y="3618251"/>
            <a:ext cx="5676190" cy="21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642" y="1217616"/>
            <a:ext cx="3183496" cy="3008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83742" y="1382746"/>
            <a:ext cx="44958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adicion</a:t>
            </a:r>
            <a:r>
              <a:rPr lang="es-CO" dirty="0" smtClean="0"/>
              <a:t>ó u</a:t>
            </a:r>
            <a:r>
              <a:rPr lang="en-US" dirty="0" smtClean="0"/>
              <a:t>n Campo Descriptor a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Longitud</a:t>
            </a:r>
            <a:r>
              <a:rPr lang="en-US" dirty="0" smtClean="0"/>
              <a:t> animal. Es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selección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claramente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exactamente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midiendo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indicar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separada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longitud</a:t>
            </a:r>
            <a:r>
              <a:rPr lang="en-US" dirty="0" smtClean="0"/>
              <a:t> de ala. </a:t>
            </a:r>
          </a:p>
          <a:p>
            <a:r>
              <a:rPr lang="en-US" dirty="0" smtClean="0"/>
              <a:t>.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descriptores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añadidos</a:t>
            </a:r>
            <a:r>
              <a:rPr lang="en-US" dirty="0" smtClean="0"/>
              <a:t> a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bloque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81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38" y="3481813"/>
            <a:ext cx="7886700" cy="1325563"/>
          </a:xfrm>
        </p:spPr>
        <p:txBody>
          <a:bodyPr/>
          <a:lstStyle/>
          <a:p>
            <a:pPr algn="ctr"/>
            <a:r>
              <a:rPr lang="en-US" smtClean="0"/>
              <a:t>Preguntas?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6081" y="45044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funcionalidad</a:t>
            </a:r>
            <a:r>
              <a:rPr lang="en-US" dirty="0"/>
              <a:t> ZIMS R2.2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194" y="-985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Ícono</a:t>
            </a:r>
            <a:r>
              <a:rPr lang="en-US" sz="4000" dirty="0"/>
              <a:t> de </a:t>
            </a:r>
            <a:r>
              <a:rPr lang="en-US" sz="4000" dirty="0" err="1"/>
              <a:t>soporte</a:t>
            </a:r>
            <a:r>
              <a:rPr lang="en-US" sz="4000" dirty="0"/>
              <a:t> y </a:t>
            </a:r>
            <a:r>
              <a:rPr lang="en-US" sz="4000" dirty="0" err="1"/>
              <a:t>Ayuda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2425" y="2634016"/>
            <a:ext cx="4038238" cy="3105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767" y="811369"/>
            <a:ext cx="1761905" cy="42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7"/>
          <p:cNvCxnSpPr/>
          <p:nvPr/>
        </p:nvCxnSpPr>
        <p:spPr>
          <a:xfrm>
            <a:off x="1014211" y="3578125"/>
            <a:ext cx="1533305" cy="12168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8228" y="2533677"/>
            <a:ext cx="2756666" cy="1884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10"/>
          <p:cNvSpPr txBox="1"/>
          <p:nvPr/>
        </p:nvSpPr>
        <p:spPr>
          <a:xfrm>
            <a:off x="3361611" y="913848"/>
            <a:ext cx="5486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Algunos</a:t>
            </a:r>
            <a:r>
              <a:rPr lang="en-US" sz="1600" dirty="0" smtClean="0"/>
              <a:t> </a:t>
            </a:r>
            <a:r>
              <a:rPr lang="en-US" sz="1600" dirty="0" err="1" smtClean="0"/>
              <a:t>usuarios</a:t>
            </a:r>
            <a:r>
              <a:rPr lang="en-US" sz="1600" dirty="0" smtClean="0"/>
              <a:t> </a:t>
            </a:r>
            <a:r>
              <a:rPr lang="en-US" sz="1600" dirty="0" err="1" smtClean="0"/>
              <a:t>perdían</a:t>
            </a:r>
            <a:r>
              <a:rPr lang="en-US" sz="1600" dirty="0" smtClean="0"/>
              <a:t> la </a:t>
            </a:r>
            <a:r>
              <a:rPr lang="en-US" sz="1600" dirty="0" err="1" smtClean="0"/>
              <a:t>oportunidad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acceder</a:t>
            </a:r>
            <a:r>
              <a:rPr lang="en-US" sz="1600" dirty="0" smtClean="0"/>
              <a:t> a los </a:t>
            </a:r>
            <a:r>
              <a:rPr lang="en-US" sz="1600" dirty="0" err="1" smtClean="0"/>
              <a:t>documentos</a:t>
            </a:r>
            <a:r>
              <a:rPr lang="en-US" sz="1600" dirty="0" smtClean="0"/>
              <a:t> de </a:t>
            </a:r>
            <a:r>
              <a:rPr lang="en-US" sz="1600" dirty="0" err="1" smtClean="0"/>
              <a:t>Soporte</a:t>
            </a:r>
            <a:r>
              <a:rPr lang="en-US" sz="1600" dirty="0" smtClean="0"/>
              <a:t> y </a:t>
            </a:r>
            <a:r>
              <a:rPr lang="en-US" sz="1600" dirty="0" err="1" smtClean="0"/>
              <a:t>Ayuda</a:t>
            </a:r>
            <a:r>
              <a:rPr lang="en-US" sz="1600" dirty="0" smtClean="0"/>
              <a:t> </a:t>
            </a:r>
            <a:r>
              <a:rPr lang="en-US" sz="1600" dirty="0" err="1" smtClean="0"/>
              <a:t>directamente</a:t>
            </a:r>
            <a:r>
              <a:rPr lang="en-US" sz="1600" dirty="0" smtClean="0"/>
              <a:t> </a:t>
            </a:r>
            <a:r>
              <a:rPr lang="en-US" sz="1600" dirty="0" err="1" smtClean="0"/>
              <a:t>desde</a:t>
            </a:r>
            <a:r>
              <a:rPr lang="en-US" sz="1600" dirty="0" smtClean="0"/>
              <a:t> la </a:t>
            </a:r>
            <a:r>
              <a:rPr lang="en-US" sz="1600" dirty="0" err="1" smtClean="0"/>
              <a:t>aplicación</a:t>
            </a:r>
            <a:r>
              <a:rPr lang="en-US" sz="1600" dirty="0" smtClean="0"/>
              <a:t>. </a:t>
            </a:r>
            <a:r>
              <a:rPr lang="en-US" sz="1600" dirty="0" err="1" smtClean="0"/>
              <a:t>Ahora</a:t>
            </a:r>
            <a:r>
              <a:rPr lang="en-US" sz="1600" dirty="0" smtClean="0"/>
              <a:t> </a:t>
            </a:r>
            <a:r>
              <a:rPr lang="en-US" sz="1600" dirty="0" err="1" smtClean="0"/>
              <a:t>esta</a:t>
            </a:r>
            <a:r>
              <a:rPr lang="en-US" sz="1600" dirty="0" smtClean="0"/>
              <a:t> en el </a:t>
            </a:r>
            <a:r>
              <a:rPr lang="en-US" sz="1600" dirty="0" err="1" smtClean="0"/>
              <a:t>escritorio</a:t>
            </a:r>
            <a:r>
              <a:rPr lang="en-US" sz="1600" dirty="0" smtClean="0"/>
              <a:t> de la </a:t>
            </a:r>
            <a:r>
              <a:rPr lang="en-US" sz="1600" dirty="0" err="1" smtClean="0"/>
              <a:t>aplicación</a:t>
            </a:r>
            <a:r>
              <a:rPr lang="en-US" sz="1600" dirty="0" smtClean="0"/>
              <a:t>. </a:t>
            </a:r>
            <a:r>
              <a:rPr lang="en-US" sz="1600" dirty="0" err="1" smtClean="0"/>
              <a:t>Esto</a:t>
            </a:r>
            <a:r>
              <a:rPr lang="en-US" sz="1600" dirty="0" smtClean="0"/>
              <a:t> le </a:t>
            </a:r>
            <a:r>
              <a:rPr lang="en-US" sz="1600" dirty="0" err="1" smtClean="0"/>
              <a:t>llevará</a:t>
            </a:r>
            <a:r>
              <a:rPr lang="en-US" sz="1600" dirty="0" smtClean="0"/>
              <a:t> </a:t>
            </a:r>
            <a:r>
              <a:rPr lang="en-US" sz="1600" dirty="0" err="1" smtClean="0"/>
              <a:t>directamente</a:t>
            </a:r>
            <a:r>
              <a:rPr lang="en-US" sz="1600" dirty="0" smtClean="0"/>
              <a:t> a la </a:t>
            </a:r>
            <a:r>
              <a:rPr lang="en-US" sz="1600" dirty="0" err="1" smtClean="0"/>
              <a:t>lista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encontrar</a:t>
            </a:r>
            <a:r>
              <a:rPr lang="en-US" sz="1600" dirty="0" smtClean="0"/>
              <a:t> el </a:t>
            </a:r>
            <a:r>
              <a:rPr lang="en-US" sz="1600" dirty="0" err="1" smtClean="0"/>
              <a:t>tópico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necesita</a:t>
            </a:r>
            <a:r>
              <a:rPr lang="en-US" sz="1600" dirty="0" smtClean="0"/>
              <a:t>. Para los </a:t>
            </a:r>
            <a:r>
              <a:rPr lang="en-US" sz="1600" dirty="0" err="1" smtClean="0"/>
              <a:t>demas</a:t>
            </a:r>
            <a:r>
              <a:rPr lang="en-US" sz="1600" dirty="0" smtClean="0"/>
              <a:t> </a:t>
            </a:r>
            <a:r>
              <a:rPr lang="en-US" sz="1600" dirty="0" err="1" smtClean="0"/>
              <a:t>íconos</a:t>
            </a:r>
            <a:r>
              <a:rPr lang="en-US" sz="1600" dirty="0" smtClean="0"/>
              <a:t>,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removerlos</a:t>
            </a:r>
            <a:r>
              <a:rPr lang="en-US" sz="1600" dirty="0" smtClean="0"/>
              <a:t> con click </a:t>
            </a:r>
            <a:r>
              <a:rPr lang="en-US" sz="1600" dirty="0" err="1" smtClean="0"/>
              <a:t>derecho</a:t>
            </a:r>
            <a:r>
              <a:rPr lang="en-US" sz="1600" dirty="0" smtClean="0"/>
              <a:t> y </a:t>
            </a:r>
            <a:r>
              <a:rPr lang="en-US" sz="1600" dirty="0" err="1" smtClean="0"/>
              <a:t>seleccionar</a:t>
            </a:r>
            <a:r>
              <a:rPr lang="en-US" sz="1600" dirty="0" smtClean="0"/>
              <a:t> remover. 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49542" y="3082083"/>
            <a:ext cx="2133297" cy="16346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2928" y="4214246"/>
            <a:ext cx="1685714" cy="1495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Preferencias</a:t>
            </a:r>
            <a:r>
              <a:rPr lang="en-US" sz="4000" dirty="0"/>
              <a:t> de </a:t>
            </a:r>
            <a:r>
              <a:rPr lang="en-US" sz="4000" dirty="0" err="1"/>
              <a:t>Identificadores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958" y="2630352"/>
            <a:ext cx="3971429" cy="36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445" y="2702788"/>
            <a:ext cx="5161905" cy="29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5"/>
          <p:cNvSpPr txBox="1"/>
          <p:nvPr/>
        </p:nvSpPr>
        <p:spPr>
          <a:xfrm>
            <a:off x="964842" y="948462"/>
            <a:ext cx="7696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Ahora</a:t>
            </a:r>
            <a:r>
              <a:rPr lang="en-US" dirty="0" smtClean="0"/>
              <a:t> hay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opciones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filtrar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identificadores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en </a:t>
            </a:r>
            <a:r>
              <a:rPr lang="en-US" dirty="0" err="1" smtClean="0"/>
              <a:t>búsquedas</a:t>
            </a:r>
            <a:r>
              <a:rPr lang="en-US" dirty="0" smtClean="0"/>
              <a:t> y </a:t>
            </a:r>
            <a:r>
              <a:rPr lang="en-US" dirty="0" err="1" smtClean="0"/>
              <a:t>reportes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Preferencias</a:t>
            </a:r>
            <a:r>
              <a:rPr lang="en-US" dirty="0" smtClean="0"/>
              <a:t> en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Preferencias</a:t>
            </a:r>
            <a:r>
              <a:rPr lang="en-US" dirty="0" smtClean="0"/>
              <a:t>. You can select to show only</a:t>
            </a:r>
          </a:p>
          <a:p>
            <a:r>
              <a:rPr lang="en-US" dirty="0"/>
              <a:t>y</a:t>
            </a:r>
            <a:r>
              <a:rPr lang="en-US" dirty="0" smtClean="0"/>
              <a:t>our institution’s identifiers for local animals in search results grids or reports.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</a:t>
            </a:r>
            <a:r>
              <a:rPr lang="en-US" dirty="0" err="1" smtClean="0"/>
              <a:t>únicamente</a:t>
            </a:r>
            <a:r>
              <a:rPr lang="en-US" dirty="0" smtClean="0"/>
              <a:t> los </a:t>
            </a:r>
            <a:r>
              <a:rPr lang="en-US" dirty="0" err="1" smtClean="0"/>
              <a:t>identificadores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 locales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 o </a:t>
            </a:r>
            <a:r>
              <a:rPr lang="en-US" dirty="0" err="1" smtClean="0"/>
              <a:t>reportes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únicamente</a:t>
            </a:r>
            <a:r>
              <a:rPr lang="en-US" dirty="0" smtClean="0"/>
              <a:t> </a:t>
            </a:r>
            <a:r>
              <a:rPr lang="en-US" dirty="0" err="1" smtClean="0"/>
              <a:t>identificadores</a:t>
            </a:r>
            <a:r>
              <a:rPr lang="en-US" dirty="0" smtClean="0"/>
              <a:t> </a:t>
            </a:r>
            <a:r>
              <a:rPr lang="en-US" dirty="0" err="1" smtClean="0"/>
              <a:t>activos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celdas</a:t>
            </a:r>
            <a:r>
              <a:rPr lang="en-US" dirty="0" smtClean="0"/>
              <a:t> de </a:t>
            </a:r>
            <a:r>
              <a:rPr lang="en-US" dirty="0" err="1" smtClean="0"/>
              <a:t>búsqueda</a:t>
            </a:r>
            <a:r>
              <a:rPr lang="en-US" dirty="0" smtClean="0"/>
              <a:t> o </a:t>
            </a:r>
            <a:r>
              <a:rPr lang="en-US" dirty="0" err="1" smtClean="0"/>
              <a:t>reportes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679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562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ID </a:t>
            </a:r>
            <a:r>
              <a:rPr lang="en-US" sz="4000" dirty="0" err="1"/>
              <a:t>Preferido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etiqueta</a:t>
            </a:r>
            <a:r>
              <a:rPr lang="en-US" sz="4000" dirty="0"/>
              <a:t> 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783030" cy="751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4417453"/>
            <a:ext cx="7996237" cy="1262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56802"/>
            <a:ext cx="4085780" cy="2145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4568042" y="1325563"/>
            <a:ext cx="44196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Preferencias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identificador</a:t>
            </a:r>
            <a:r>
              <a:rPr lang="en-US" dirty="0" smtClean="0"/>
              <a:t> </a:t>
            </a:r>
            <a:r>
              <a:rPr lang="en-US" dirty="0" err="1" smtClean="0"/>
              <a:t>preferido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en la </a:t>
            </a:r>
            <a:r>
              <a:rPr lang="en-US" dirty="0" err="1" smtClean="0"/>
              <a:t>etiqueta</a:t>
            </a:r>
            <a:r>
              <a:rPr lang="en-US" dirty="0" smtClean="0"/>
              <a:t> </a:t>
            </a:r>
            <a:r>
              <a:rPr lang="en-US" dirty="0" err="1" smtClean="0"/>
              <a:t>derecha</a:t>
            </a:r>
            <a:r>
              <a:rPr lang="en-US" dirty="0" smtClean="0"/>
              <a:t> </a:t>
            </a:r>
            <a:r>
              <a:rPr lang="en-US" dirty="0" err="1" smtClean="0"/>
              <a:t>despues</a:t>
            </a:r>
            <a:r>
              <a:rPr lang="en-US" dirty="0" smtClean="0"/>
              <a:t> del </a:t>
            </a:r>
            <a:r>
              <a:rPr lang="en-US" dirty="0" err="1" smtClean="0"/>
              <a:t>GAN</a:t>
            </a:r>
            <a:r>
              <a:rPr lang="en-US" dirty="0" smtClean="0"/>
              <a:t>. El ID </a:t>
            </a:r>
            <a:r>
              <a:rPr lang="en-US" dirty="0" err="1" smtClean="0"/>
              <a:t>preferido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animal no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identificador</a:t>
            </a:r>
            <a:r>
              <a:rPr lang="en-US" dirty="0" smtClean="0"/>
              <a:t>. Este </a:t>
            </a:r>
            <a:r>
              <a:rPr lang="en-US" dirty="0" err="1" smtClean="0"/>
              <a:t>Chihuaha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ID </a:t>
            </a:r>
            <a:r>
              <a:rPr lang="en-US" dirty="0" err="1" smtClean="0"/>
              <a:t>preferido</a:t>
            </a:r>
            <a:r>
              <a:rPr lang="en-US" dirty="0" smtClean="0"/>
              <a:t> un </a:t>
            </a:r>
            <a:r>
              <a:rPr lang="en-US" dirty="0" err="1" smtClean="0"/>
              <a:t>remoquete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pato</a:t>
            </a:r>
            <a:r>
              <a:rPr lang="en-US" dirty="0" smtClean="0"/>
              <a:t> </a:t>
            </a:r>
            <a:r>
              <a:rPr lang="en-US" dirty="0" err="1" smtClean="0"/>
              <a:t>llamador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El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se </a:t>
            </a:r>
            <a:r>
              <a:rPr lang="en-US" dirty="0" err="1" smtClean="0"/>
              <a:t>mostrará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0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740" y="-1886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Nuevas</a:t>
            </a:r>
            <a:r>
              <a:rPr lang="en-US" sz="4000" dirty="0"/>
              <a:t> </a:t>
            </a:r>
            <a:r>
              <a:rPr lang="en-US" sz="4000" dirty="0" err="1"/>
              <a:t>funciones</a:t>
            </a:r>
            <a:r>
              <a:rPr lang="en-US" sz="4000" dirty="0"/>
              <a:t> de </a:t>
            </a:r>
            <a:r>
              <a:rPr lang="en-US" sz="4000" dirty="0" err="1"/>
              <a:t>Bloque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786487"/>
            <a:ext cx="2952381" cy="53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72492"/>
            <a:ext cx="1402030" cy="591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3805053" y="3056766"/>
            <a:ext cx="44862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 se </a:t>
            </a:r>
            <a:r>
              <a:rPr lang="en-US" dirty="0" err="1" smtClean="0"/>
              <a:t>adicionaron</a:t>
            </a:r>
            <a:r>
              <a:rPr lang="en-US" dirty="0" smtClean="0"/>
              <a:t>.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asignar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, </a:t>
            </a:r>
            <a:r>
              <a:rPr lang="en-US" dirty="0" err="1" smtClean="0"/>
              <a:t>permisos</a:t>
            </a:r>
            <a:r>
              <a:rPr lang="en-US" dirty="0" smtClean="0"/>
              <a:t>, </a:t>
            </a:r>
            <a:r>
              <a:rPr lang="en-US" dirty="0" err="1" smtClean="0"/>
              <a:t>cambio</a:t>
            </a:r>
            <a:r>
              <a:rPr lang="en-US" dirty="0" smtClean="0"/>
              <a:t> en 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Colecta</a:t>
            </a:r>
            <a:r>
              <a:rPr lang="en-US" dirty="0" smtClean="0"/>
              <a:t>, </a:t>
            </a:r>
            <a:r>
              <a:rPr lang="en-US" dirty="0" err="1" smtClean="0"/>
              <a:t>cambio</a:t>
            </a:r>
            <a:r>
              <a:rPr lang="en-US" dirty="0" smtClean="0"/>
              <a:t> en el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Sexo</a:t>
            </a:r>
            <a:r>
              <a:rPr lang="en-US" dirty="0" smtClean="0"/>
              <a:t> y </a:t>
            </a:r>
            <a:r>
              <a:rPr lang="en-US" dirty="0" err="1" smtClean="0"/>
              <a:t>Taxonomía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83929"/>
      </p:ext>
    </p:extLst>
  </p:cSld>
  <p:clrMapOvr>
    <a:masterClrMapping/>
  </p:clrMapOvr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>false</Review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9D09E2D8-41F8-461B-BA12-0D41411E24CF}"/>
</file>

<file path=customXml/itemProps2.xml><?xml version="1.0" encoding="utf-8"?>
<ds:datastoreItem xmlns:ds="http://schemas.openxmlformats.org/officeDocument/2006/customXml" ds:itemID="{B2E8AA85-37AA-495B-A9AB-191E280EEEE8}"/>
</file>

<file path=customXml/itemProps3.xml><?xml version="1.0" encoding="utf-8"?>
<ds:datastoreItem xmlns:ds="http://schemas.openxmlformats.org/officeDocument/2006/customXml" ds:itemID="{F7DF870C-6259-42DC-BB05-C161A73862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3187</Words>
  <Application>Microsoft Office PowerPoint</Application>
  <PresentationFormat>Diavoorstelling (4:3)</PresentationFormat>
  <Paragraphs>169</Paragraphs>
  <Slides>50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16</vt:i4>
      </vt:variant>
      <vt:variant>
        <vt:lpstr>Diatitels</vt:lpstr>
      </vt:variant>
      <vt:variant>
        <vt:i4>50</vt:i4>
      </vt:variant>
    </vt:vector>
  </HeadingPairs>
  <TitlesOfParts>
    <vt:vector size="68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ZIMS trick and tips! Agosto 2015</vt:lpstr>
      <vt:lpstr>Lectura de Notas de lanzamientos</vt:lpstr>
      <vt:lpstr>Reportes de Novedades de Studbook</vt:lpstr>
      <vt:lpstr>Búsqueda de historia de encierro de animales</vt:lpstr>
      <vt:lpstr>Descriptores de longitud de animales</vt:lpstr>
      <vt:lpstr>Ícono de soporte y Ayuda</vt:lpstr>
      <vt:lpstr>Preferencias de Identificadores</vt:lpstr>
      <vt:lpstr>ID Preferido en etiqueta </vt:lpstr>
      <vt:lpstr>Nuevas funciones de Bloque</vt:lpstr>
      <vt:lpstr>Otra opción para Asignar Permisos en Bloque.</vt:lpstr>
      <vt:lpstr>Guarde y Repita!</vt:lpstr>
      <vt:lpstr>Guarde y Repita Ingresos!</vt:lpstr>
      <vt:lpstr>Sistema Corporal Primario</vt:lpstr>
      <vt:lpstr>Información de Muerte Relevante en cascada</vt:lpstr>
      <vt:lpstr>Selección de Términos obsoletos en Búsquedas</vt:lpstr>
      <vt:lpstr>Notas Obsoletas</vt:lpstr>
      <vt:lpstr>Etiqueta de Cambio de Taxonomía pendiente</vt:lpstr>
      <vt:lpstr>Aceptar taxonomía Species360</vt:lpstr>
      <vt:lpstr>Conflictos de taxonomía</vt:lpstr>
      <vt:lpstr>Archivo de Taxonomía</vt:lpstr>
      <vt:lpstr>Busqueda en Obsoleto</vt:lpstr>
      <vt:lpstr>Preferencias de la Institución</vt:lpstr>
      <vt:lpstr>Mensaje de la Oficina Postal</vt:lpstr>
      <vt:lpstr>Mostrar en registros</vt:lpstr>
      <vt:lpstr>Obsoleto en el Módulo de Taxonomía</vt:lpstr>
      <vt:lpstr>Disposición Incompleta</vt:lpstr>
      <vt:lpstr>Completando una Disposición Incompleta</vt:lpstr>
      <vt:lpstr>No requiere Padre para huevos infertiles</vt:lpstr>
      <vt:lpstr>Mostrar Identificador así como Fecha</vt:lpstr>
      <vt:lpstr>Animales Disponibles desde una Lista</vt:lpstr>
      <vt:lpstr>Disponibles desde Lista de Animales</vt:lpstr>
      <vt:lpstr>Animales Disponibles desde Acciones</vt:lpstr>
      <vt:lpstr>Animales Disponibles desde Acciones</vt:lpstr>
      <vt:lpstr>Animales Disponibles Revisión de Listas de Animales</vt:lpstr>
      <vt:lpstr>Ver  en Animales Disponibles</vt:lpstr>
      <vt:lpstr>Sus Listas/formatos de Notas</vt:lpstr>
      <vt:lpstr>Impacto del Módulo Médico en Manejo</vt:lpstr>
      <vt:lpstr>Reporte- Inventario Visualización de árbol taxonómico</vt:lpstr>
      <vt:lpstr>Varios Reporters-Filtro de Colecciones</vt:lpstr>
      <vt:lpstr>Taxon-Inclusión de Permisos</vt:lpstr>
      <vt:lpstr>Reporte de Taxon- Muerte de huevos/Disposición</vt:lpstr>
      <vt:lpstr>Reporte de Especimen-Incluye Contracepción y Estado de Vida</vt:lpstr>
      <vt:lpstr>Reporte de especimen- cambios de Notas &amp; Observaciones</vt:lpstr>
      <vt:lpstr>Reporte de Especimen-Seleccionar Sub tipo de Nota</vt:lpstr>
      <vt:lpstr>Reporte de especimen-Vista de ID de Permisos</vt:lpstr>
      <vt:lpstr>Reporte de Especimen-ID local parental</vt:lpstr>
      <vt:lpstr>Actualización de Roles</vt:lpstr>
      <vt:lpstr>Manejo/Administración de roles</vt:lpstr>
      <vt:lpstr>Revisar/editar Roles</vt:lpstr>
      <vt:lpstr>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Lauren Florisson</cp:lastModifiedBy>
  <cp:revision>23</cp:revision>
  <dcterms:created xsi:type="dcterms:W3CDTF">2016-07-26T18:48:10Z</dcterms:created>
  <dcterms:modified xsi:type="dcterms:W3CDTF">2016-08-22T14:57:23Z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Sp360">
    <vt:lpwstr>true</vt:lpwstr>
  </property>
  <property fmtid="{D5CDD505-2E9C-101B-9397-08002B2CF9AE}" pid="4" name="Tracked">
    <vt:lpwstr>false</vt:lpwstr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2018-07-03T20:49:56+00:00</vt:lpwstr>
  </property>
</Properties>
</file>