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customXml/itemProps2.xml" ContentType="application/vnd.openxmlformats-officedocument.customXmlPropertie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50.xml" ContentType="application/vnd.openxmlformats-officedocument.presentationml.slideLayout+xml"/>
  <Default Extension="gif" ContentType="image/gif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Default Extension="rels" ContentType="application/vnd.openxmlformats-package.relationships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4" r:id="rId2"/>
    <p:sldMasterId id="2147483704" r:id="rId3"/>
    <p:sldMasterId id="2147483714" r:id="rId4"/>
    <p:sldMasterId id="2147483724" r:id="rId5"/>
    <p:sldMasterId id="2147483734" r:id="rId6"/>
    <p:sldMasterId id="2147483744" r:id="rId7"/>
    <p:sldMasterId id="2147483764" r:id="rId8"/>
    <p:sldMasterId id="2147483754" r:id="rId9"/>
    <p:sldMasterId id="2147483774" r:id="rId10"/>
    <p:sldMasterId id="2147483784" r:id="rId11"/>
    <p:sldMasterId id="2147483794" r:id="rId12"/>
    <p:sldMasterId id="2147483814" r:id="rId13"/>
    <p:sldMasterId id="2147483804" r:id="rId14"/>
    <p:sldMasterId id="2147483834" r:id="rId15"/>
    <p:sldMasterId id="2147483824" r:id="rId16"/>
  </p:sld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4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customXml" Target="../customXml/item2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isis.org/bug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isis.org/testrequest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isis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011" y="3061912"/>
            <a:ext cx="7772400" cy="1543564"/>
          </a:xfrm>
        </p:spPr>
        <p:txBody>
          <a:bodyPr>
            <a:normAutofit fontScale="90000"/>
          </a:bodyPr>
          <a:lstStyle/>
          <a:p>
            <a:r>
              <a:rPr lang="en-US" sz="5400" dirty="0" err="1"/>
              <a:t>Trucos</a:t>
            </a:r>
            <a:r>
              <a:rPr lang="en-US" sz="5400" dirty="0"/>
              <a:t> y </a:t>
            </a:r>
            <a:r>
              <a:rPr lang="en-US" sz="5400" dirty="0" err="1"/>
              <a:t>atajos</a:t>
            </a:r>
            <a:r>
              <a:rPr lang="en-US" sz="5400" dirty="0"/>
              <a:t> de ZIMS</a:t>
            </a:r>
            <a:br>
              <a:rPr lang="en-US" sz="5400" dirty="0"/>
            </a:br>
            <a:r>
              <a:rPr lang="en-US" sz="5400" dirty="0"/>
              <a:t>Abril 2015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4211" y="4705817"/>
            <a:ext cx="6858000" cy="2335123"/>
          </a:xfrm>
        </p:spPr>
        <p:txBody>
          <a:bodyPr>
            <a:normAutofit/>
          </a:bodyPr>
          <a:lstStyle/>
          <a:p>
            <a:r>
              <a:rPr lang="en-US" dirty="0" err="1"/>
              <a:t>Ayuda</a:t>
            </a:r>
            <a:r>
              <a:rPr lang="en-US" dirty="0"/>
              <a:t>! (Ay</a:t>
            </a:r>
            <a:r>
              <a:rPr lang="es-CO" dirty="0"/>
              <a:t>ú</a:t>
            </a:r>
            <a:r>
              <a:rPr lang="en-US" dirty="0" err="1"/>
              <a:t>danos</a:t>
            </a:r>
            <a:r>
              <a:rPr lang="en-US" dirty="0"/>
              <a:t> a </a:t>
            </a:r>
            <a:r>
              <a:rPr lang="en-US" dirty="0" err="1"/>
              <a:t>ayudarte</a:t>
            </a:r>
            <a:r>
              <a:rPr lang="en-US" dirty="0"/>
              <a:t>!)</a:t>
            </a:r>
          </a:p>
          <a:p>
            <a:r>
              <a:rPr lang="en-US" dirty="0"/>
              <a:t>Y auto </a:t>
            </a:r>
            <a:r>
              <a:rPr lang="en-US" dirty="0" err="1"/>
              <a:t>ayuda</a:t>
            </a:r>
            <a:r>
              <a:rPr lang="en-US" dirty="0"/>
              <a:t> de ZIMS!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9744" y="277189"/>
            <a:ext cx="6146934" cy="291897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181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/>
              <a:t>Inlcuyendo</a:t>
            </a:r>
            <a:r>
              <a:rPr lang="en-US" sz="4000" dirty="0"/>
              <a:t> </a:t>
            </a:r>
            <a:r>
              <a:rPr lang="en-US" sz="4000" dirty="0" err="1"/>
              <a:t>una</a:t>
            </a:r>
            <a:r>
              <a:rPr lang="en-US" sz="4000" dirty="0"/>
              <a:t> </a:t>
            </a:r>
            <a:r>
              <a:rPr lang="en-US" sz="4000" dirty="0" err="1"/>
              <a:t>cadena</a:t>
            </a:r>
            <a:r>
              <a:rPr lang="en-US" sz="4000" dirty="0"/>
              <a:t> de </a:t>
            </a:r>
            <a:r>
              <a:rPr lang="en-US" sz="4000" dirty="0" err="1"/>
              <a:t>correos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incluir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cadena</a:t>
            </a:r>
            <a:r>
              <a:rPr lang="en-US" dirty="0"/>
              <a:t> de emails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soporte</a:t>
            </a:r>
            <a:r>
              <a:rPr lang="en-US" dirty="0"/>
              <a:t> documental </a:t>
            </a:r>
            <a:r>
              <a:rPr lang="en-US" dirty="0" err="1"/>
              <a:t>únicamente</a:t>
            </a:r>
            <a:r>
              <a:rPr lang="en-US" dirty="0"/>
              <a:t>, </a:t>
            </a:r>
            <a:r>
              <a:rPr lang="en-US" dirty="0" err="1"/>
              <a:t>especialmente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varias</a:t>
            </a:r>
            <a:r>
              <a:rPr lang="en-US" dirty="0"/>
              <a:t> </a:t>
            </a:r>
            <a:r>
              <a:rPr lang="en-US" dirty="0" err="1"/>
              <a:t>instituciones</a:t>
            </a:r>
            <a:r>
              <a:rPr lang="en-US" dirty="0"/>
              <a:t>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involucradas</a:t>
            </a:r>
            <a:endParaRPr lang="en-US" dirty="0"/>
          </a:p>
          <a:p>
            <a:r>
              <a:rPr lang="en-US" dirty="0" err="1"/>
              <a:t>Seguirá</a:t>
            </a:r>
            <a:r>
              <a:rPr lang="en-US" dirty="0"/>
              <a:t> </a:t>
            </a:r>
            <a:r>
              <a:rPr lang="en-US" dirty="0" err="1"/>
              <a:t>necesitando</a:t>
            </a:r>
            <a:r>
              <a:rPr lang="en-US" dirty="0"/>
              <a:t> </a:t>
            </a:r>
            <a:r>
              <a:rPr lang="en-US" dirty="0" err="1"/>
              <a:t>proveer</a:t>
            </a:r>
            <a:r>
              <a:rPr lang="en-US" dirty="0"/>
              <a:t> </a:t>
            </a:r>
            <a:r>
              <a:rPr lang="en-US" dirty="0" err="1"/>
              <a:t>exactamente</a:t>
            </a:r>
            <a:r>
              <a:rPr lang="en-US" dirty="0"/>
              <a:t> </a:t>
            </a:r>
            <a:r>
              <a:rPr lang="en-US" dirty="0" err="1"/>
              <a:t>cual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el error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descripción</a:t>
            </a:r>
            <a:r>
              <a:rPr lang="en-US" dirty="0"/>
              <a:t>, </a:t>
            </a:r>
            <a:r>
              <a:rPr lang="en-US" dirty="0" err="1"/>
              <a:t>incluyendo</a:t>
            </a:r>
            <a:r>
              <a:rPr lang="en-US" dirty="0"/>
              <a:t> la </a:t>
            </a:r>
            <a:r>
              <a:rPr lang="en-US" dirty="0" err="1"/>
              <a:t>replicación</a:t>
            </a:r>
            <a:r>
              <a:rPr lang="en-US" dirty="0"/>
              <a:t> de </a:t>
            </a:r>
            <a:r>
              <a:rPr lang="en-US" dirty="0" err="1"/>
              <a:t>pasos</a:t>
            </a:r>
            <a:r>
              <a:rPr lang="en-US" dirty="0"/>
              <a:t>.</a:t>
            </a:r>
          </a:p>
          <a:p>
            <a:r>
              <a:rPr lang="en-US" dirty="0"/>
              <a:t>El </a:t>
            </a:r>
            <a:r>
              <a:rPr lang="en-US" dirty="0" err="1"/>
              <a:t>tiempo</a:t>
            </a:r>
            <a:r>
              <a:rPr lang="en-US" dirty="0"/>
              <a:t> de </a:t>
            </a:r>
            <a:r>
              <a:rPr lang="en-US" dirty="0" err="1"/>
              <a:t>respuesta</a:t>
            </a:r>
            <a:r>
              <a:rPr lang="en-US" dirty="0"/>
              <a:t> </a:t>
            </a:r>
            <a:r>
              <a:rPr lang="en-US" dirty="0" err="1"/>
              <a:t>será</a:t>
            </a:r>
            <a:r>
              <a:rPr lang="en-US" dirty="0"/>
              <a:t> </a:t>
            </a:r>
            <a:r>
              <a:rPr lang="en-US" dirty="0" err="1"/>
              <a:t>mayr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Soporte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que leer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docena</a:t>
            </a:r>
            <a:r>
              <a:rPr lang="en-US" dirty="0"/>
              <a:t> de emails para saber </a:t>
            </a:r>
            <a:r>
              <a:rPr lang="en-US" dirty="0" err="1"/>
              <a:t>cual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el error, </a:t>
            </a:r>
            <a:r>
              <a:rPr lang="en-US" dirty="0" err="1"/>
              <a:t>además</a:t>
            </a:r>
            <a:r>
              <a:rPr lang="en-US" dirty="0"/>
              <a:t> de </a:t>
            </a:r>
            <a:r>
              <a:rPr lang="en-US" dirty="0" err="1"/>
              <a:t>qu</a:t>
            </a:r>
            <a:r>
              <a:rPr lang="en-US" dirty="0"/>
              <a:t> </a:t>
            </a:r>
            <a:r>
              <a:rPr lang="en-US" dirty="0" err="1"/>
              <a:t>epuede</a:t>
            </a:r>
            <a:r>
              <a:rPr lang="en-US" dirty="0"/>
              <a:t> </a:t>
            </a:r>
            <a:r>
              <a:rPr lang="en-US" dirty="0" err="1"/>
              <a:t>malinterpretar</a:t>
            </a:r>
            <a:r>
              <a:rPr lang="en-US" dirty="0"/>
              <a:t> que </a:t>
            </a:r>
            <a:r>
              <a:rPr lang="en-US" dirty="0" err="1"/>
              <a:t>es</a:t>
            </a:r>
            <a:r>
              <a:rPr lang="en-US" dirty="0"/>
              <a:t> lo que </a:t>
            </a:r>
            <a:r>
              <a:rPr lang="en-US" dirty="0" err="1"/>
              <a:t>realmente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preguntando</a:t>
            </a:r>
            <a:r>
              <a:rPr lang="en-US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05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/>
              <a:t>Algunas</a:t>
            </a:r>
            <a:r>
              <a:rPr lang="en-US" sz="4000" dirty="0"/>
              <a:t> </a:t>
            </a:r>
            <a:r>
              <a:rPr lang="en-US" sz="4000" dirty="0" err="1"/>
              <a:t>pistas</a:t>
            </a:r>
            <a:r>
              <a:rPr lang="en-US" sz="4000" dirty="0"/>
              <a:t> </a:t>
            </a:r>
            <a:r>
              <a:rPr lang="en-US" sz="4000" dirty="0" err="1"/>
              <a:t>útiles</a:t>
            </a:r>
            <a:r>
              <a:rPr lang="en-US" sz="4000" dirty="0"/>
              <a:t> </a:t>
            </a:r>
            <a:r>
              <a:rPr lang="en-US" sz="4000" dirty="0" err="1"/>
              <a:t>adicionales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439259"/>
            <a:ext cx="78867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Si </a:t>
            </a:r>
            <a:r>
              <a:rPr lang="en-US" dirty="0" err="1"/>
              <a:t>es</a:t>
            </a:r>
            <a:r>
              <a:rPr lang="en-US" dirty="0"/>
              <a:t> un error </a:t>
            </a:r>
            <a:r>
              <a:rPr lang="en-US" dirty="0" err="1"/>
              <a:t>relacionado</a:t>
            </a:r>
            <a:r>
              <a:rPr lang="en-US" dirty="0"/>
              <a:t> a Animal, </a:t>
            </a:r>
            <a:r>
              <a:rPr lang="en-US" dirty="0" err="1"/>
              <a:t>escriba</a:t>
            </a:r>
            <a:r>
              <a:rPr lang="en-US" dirty="0"/>
              <a:t> el GAN </a:t>
            </a:r>
          </a:p>
          <a:p>
            <a:pPr lvl="1"/>
            <a:r>
              <a:rPr lang="en-US" dirty="0" err="1"/>
              <a:t>Permite</a:t>
            </a:r>
            <a:r>
              <a:rPr lang="en-US" dirty="0"/>
              <a:t> la </a:t>
            </a:r>
            <a:r>
              <a:rPr lang="en-US" dirty="0" err="1"/>
              <a:t>opción</a:t>
            </a:r>
            <a:r>
              <a:rPr lang="en-US" dirty="0"/>
              <a:t> de </a:t>
            </a:r>
            <a:r>
              <a:rPr lang="en-US" dirty="0" err="1"/>
              <a:t>corte</a:t>
            </a:r>
            <a:r>
              <a:rPr lang="en-US" dirty="0"/>
              <a:t> y </a:t>
            </a:r>
            <a:r>
              <a:rPr lang="en-US" dirty="0" err="1"/>
              <a:t>pega</a:t>
            </a:r>
            <a:r>
              <a:rPr lang="en-US" dirty="0"/>
              <a:t> para </a:t>
            </a:r>
            <a:r>
              <a:rPr lang="en-US" dirty="0" err="1"/>
              <a:t>Soporte</a:t>
            </a:r>
            <a:r>
              <a:rPr lang="en-US" dirty="0"/>
              <a:t>.</a:t>
            </a:r>
          </a:p>
          <a:p>
            <a:r>
              <a:rPr lang="en-US" dirty="0"/>
              <a:t>Si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referencia</a:t>
            </a:r>
            <a:r>
              <a:rPr lang="en-US" dirty="0"/>
              <a:t> de </a:t>
            </a:r>
            <a:r>
              <a:rPr lang="en-US" dirty="0" err="1"/>
              <a:t>relación</a:t>
            </a:r>
            <a:r>
              <a:rPr lang="en-US" dirty="0"/>
              <a:t> de </a:t>
            </a:r>
            <a:r>
              <a:rPr lang="en-US" dirty="0" err="1"/>
              <a:t>institución</a:t>
            </a:r>
            <a:r>
              <a:rPr lang="en-US" dirty="0"/>
              <a:t> Padre/</a:t>
            </a:r>
            <a:r>
              <a:rPr lang="en-US" dirty="0" err="1"/>
              <a:t>hijo</a:t>
            </a:r>
            <a:r>
              <a:rPr lang="en-US" dirty="0"/>
              <a:t> </a:t>
            </a:r>
            <a:r>
              <a:rPr lang="en-US" dirty="0" err="1"/>
              <a:t>indique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cual</a:t>
            </a:r>
            <a:r>
              <a:rPr lang="en-US" dirty="0"/>
              <a:t> </a:t>
            </a:r>
            <a:r>
              <a:rPr lang="en-US" dirty="0" err="1"/>
              <a:t>institución</a:t>
            </a:r>
            <a:r>
              <a:rPr lang="en-US" dirty="0"/>
              <a:t> </a:t>
            </a:r>
            <a:r>
              <a:rPr lang="en-US" dirty="0" err="1"/>
              <a:t>ocurre</a:t>
            </a:r>
            <a:r>
              <a:rPr lang="en-US" dirty="0"/>
              <a:t> el </a:t>
            </a:r>
            <a:r>
              <a:rPr lang="en-US" dirty="0" err="1"/>
              <a:t>problema</a:t>
            </a:r>
            <a:r>
              <a:rPr lang="en-US" dirty="0"/>
              <a:t> </a:t>
            </a:r>
          </a:p>
          <a:p>
            <a:r>
              <a:rPr lang="en-US" dirty="0"/>
              <a:t>Si </a:t>
            </a:r>
            <a:r>
              <a:rPr lang="en-US" dirty="0" err="1"/>
              <a:t>fechas</a:t>
            </a:r>
            <a:r>
              <a:rPr lang="en-US" dirty="0"/>
              <a:t> son parte del error, </a:t>
            </a:r>
            <a:r>
              <a:rPr lang="en-US" dirty="0" err="1"/>
              <a:t>escriba</a:t>
            </a:r>
            <a:r>
              <a:rPr lang="en-US" dirty="0"/>
              <a:t> el </a:t>
            </a:r>
            <a:r>
              <a:rPr lang="en-US" dirty="0" err="1"/>
              <a:t>mes</a:t>
            </a:r>
            <a:r>
              <a:rPr lang="en-US" dirty="0"/>
              <a:t> y el </a:t>
            </a:r>
            <a:r>
              <a:rPr lang="en-US" dirty="0" err="1"/>
              <a:t>año</a:t>
            </a:r>
            <a:r>
              <a:rPr lang="en-US" dirty="0"/>
              <a:t> </a:t>
            </a:r>
            <a:r>
              <a:rPr lang="en-US" dirty="0" err="1"/>
              <a:t>claramente</a:t>
            </a:r>
            <a:r>
              <a:rPr lang="en-US" dirty="0"/>
              <a:t>, 03/07/99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cualquiera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7 March 1899 (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tenemos</a:t>
            </a:r>
            <a:r>
              <a:rPr lang="en-US" dirty="0"/>
              <a:t>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ZIMS tan </a:t>
            </a:r>
            <a:r>
              <a:rPr lang="en-US" dirty="0" err="1"/>
              <a:t>lejanos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estos</a:t>
            </a:r>
            <a:r>
              <a:rPr lang="en-US" dirty="0"/>
              <a:t>!) hasta  </a:t>
            </a:r>
            <a:r>
              <a:rPr lang="en-US" dirty="0" err="1"/>
              <a:t>julio</a:t>
            </a:r>
            <a:r>
              <a:rPr lang="en-US" dirty="0"/>
              <a:t> 3 de 1999</a:t>
            </a:r>
          </a:p>
          <a:p>
            <a:r>
              <a:rPr lang="en-US" dirty="0" err="1"/>
              <a:t>Soporte</a:t>
            </a:r>
            <a:r>
              <a:rPr lang="en-US" dirty="0"/>
              <a:t> le </a:t>
            </a:r>
            <a:r>
              <a:rPr lang="en-US" dirty="0" err="1"/>
              <a:t>indicará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el error </a:t>
            </a:r>
            <a:r>
              <a:rPr lang="en-US" dirty="0" err="1"/>
              <a:t>estará</a:t>
            </a:r>
            <a:r>
              <a:rPr lang="en-US" dirty="0"/>
              <a:t> </a:t>
            </a:r>
            <a:r>
              <a:rPr lang="en-US" dirty="0" err="1"/>
              <a:t>corregido</a:t>
            </a:r>
            <a:r>
              <a:rPr lang="en-US" dirty="0"/>
              <a:t>.</a:t>
            </a:r>
          </a:p>
          <a:p>
            <a:r>
              <a:rPr lang="en-US" dirty="0"/>
              <a:t>Revise la </a:t>
            </a:r>
            <a:r>
              <a:rPr lang="en-US" dirty="0" err="1"/>
              <a:t>aplicación</a:t>
            </a:r>
            <a:r>
              <a:rPr lang="en-US" dirty="0"/>
              <a:t> y </a:t>
            </a:r>
            <a:r>
              <a:rPr lang="en-US" dirty="0" err="1"/>
              <a:t>haga</a:t>
            </a:r>
            <a:r>
              <a:rPr lang="en-US" dirty="0"/>
              <a:t> saber a </a:t>
            </a:r>
            <a:r>
              <a:rPr lang="en-US" dirty="0" err="1"/>
              <a:t>Soporte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hallazgos</a:t>
            </a:r>
            <a:r>
              <a:rPr lang="en-US" dirty="0"/>
              <a:t>. </a:t>
            </a:r>
            <a:r>
              <a:rPr lang="en-US" dirty="0" err="1"/>
              <a:t>Ellos</a:t>
            </a:r>
            <a:r>
              <a:rPr lang="en-US" dirty="0"/>
              <a:t> no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cerrar</a:t>
            </a:r>
            <a:r>
              <a:rPr lang="en-US" dirty="0"/>
              <a:t> el </a:t>
            </a:r>
            <a:r>
              <a:rPr lang="en-US" dirty="0" err="1"/>
              <a:t>caso</a:t>
            </a:r>
            <a:r>
              <a:rPr lang="en-US" dirty="0"/>
              <a:t> sin </a:t>
            </a:r>
            <a:r>
              <a:rPr lang="en-US" dirty="0" err="1"/>
              <a:t>esto</a:t>
            </a:r>
            <a:r>
              <a:rPr lang="en-US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80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9862" y="-12427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Ciclo</a:t>
            </a:r>
            <a:r>
              <a:rPr lang="en-US" sz="4000" dirty="0"/>
              <a:t> de </a:t>
            </a:r>
            <a:r>
              <a:rPr lang="en-US" sz="4000" dirty="0" err="1"/>
              <a:t>vida</a:t>
            </a:r>
            <a:r>
              <a:rPr lang="en-US" sz="4000" dirty="0"/>
              <a:t> de un </a:t>
            </a:r>
            <a:r>
              <a:rPr lang="en-US" sz="4000" dirty="0" err="1"/>
              <a:t>Bicho</a:t>
            </a:r>
            <a:r>
              <a:rPr lang="en-US" sz="4000" dirty="0"/>
              <a:t> (bug)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2719" y="3039621"/>
            <a:ext cx="1990476" cy="1171429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7282843" y="3039621"/>
            <a:ext cx="1581042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Support Bug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identificado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un </a:t>
            </a:r>
            <a:r>
              <a:rPr lang="en-US" dirty="0" err="1" smtClean="0"/>
              <a:t>usuario</a:t>
            </a:r>
            <a:r>
              <a:rPr lang="en-US" dirty="0" smtClean="0"/>
              <a:t> y </a:t>
            </a:r>
            <a:r>
              <a:rPr lang="en-US" dirty="0" err="1" smtClean="0"/>
              <a:t>enviado</a:t>
            </a:r>
            <a:r>
              <a:rPr lang="en-US" dirty="0" smtClean="0"/>
              <a:t> a </a:t>
            </a:r>
            <a:r>
              <a:rPr lang="en-US" dirty="0" err="1" smtClean="0"/>
              <a:t>Soporte</a:t>
            </a:r>
            <a:endParaRPr lang="en-US" dirty="0"/>
          </a:p>
        </p:txBody>
      </p:sp>
      <p:sp>
        <p:nvSpPr>
          <p:cNvPr id="6" name="Bent Arrow 11"/>
          <p:cNvSpPr/>
          <p:nvPr/>
        </p:nvSpPr>
        <p:spPr>
          <a:xfrm rot="10800000">
            <a:off x="5722076" y="4285605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2433" y="3717393"/>
            <a:ext cx="1895238" cy="1742857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3538793" y="5644708"/>
            <a:ext cx="1883926" cy="916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Soporte</a:t>
            </a:r>
            <a:r>
              <a:rPr lang="en-US" dirty="0" smtClean="0"/>
              <a:t> </a:t>
            </a:r>
            <a:r>
              <a:rPr lang="en-US" dirty="0" err="1" smtClean="0"/>
              <a:t>evalua</a:t>
            </a:r>
            <a:r>
              <a:rPr lang="en-US" dirty="0" smtClean="0"/>
              <a:t> y replica al </a:t>
            </a:r>
            <a:r>
              <a:rPr lang="en-US" dirty="0" err="1" smtClean="0"/>
              <a:t>equipo</a:t>
            </a:r>
            <a:r>
              <a:rPr lang="en-US" dirty="0" smtClean="0"/>
              <a:t> de </a:t>
            </a:r>
            <a:r>
              <a:rPr lang="en-US" dirty="0" err="1" smtClean="0"/>
              <a:t>Desarrollo</a:t>
            </a:r>
            <a:endParaRPr lang="en-US" dirty="0"/>
          </a:p>
        </p:txBody>
      </p:sp>
      <p:sp>
        <p:nvSpPr>
          <p:cNvPr id="9" name="Bent Arrow 12"/>
          <p:cNvSpPr/>
          <p:nvPr/>
        </p:nvSpPr>
        <p:spPr>
          <a:xfrm rot="16200000">
            <a:off x="2831185" y="4142802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8922" y="2950663"/>
            <a:ext cx="1761905" cy="1190476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169814" y="3483792"/>
            <a:ext cx="173518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equipo</a:t>
            </a:r>
            <a:r>
              <a:rPr lang="en-US" dirty="0" smtClean="0"/>
              <a:t> de </a:t>
            </a:r>
            <a:r>
              <a:rPr lang="en-US" dirty="0" err="1" smtClean="0"/>
              <a:t>Desarrollo</a:t>
            </a:r>
            <a:r>
              <a:rPr lang="en-US" dirty="0" smtClean="0"/>
              <a:t> </a:t>
            </a:r>
            <a:r>
              <a:rPr lang="en-US" dirty="0" err="1" smtClean="0"/>
              <a:t>corrije</a:t>
            </a:r>
            <a:r>
              <a:rPr lang="en-US" dirty="0" smtClean="0"/>
              <a:t> el error</a:t>
            </a:r>
            <a:endParaRPr lang="en-US" dirty="0"/>
          </a:p>
        </p:txBody>
      </p:sp>
      <p:sp>
        <p:nvSpPr>
          <p:cNvPr id="12" name="Bent Arrow 13"/>
          <p:cNvSpPr/>
          <p:nvPr/>
        </p:nvSpPr>
        <p:spPr>
          <a:xfrm>
            <a:off x="2859781" y="2023347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5"/>
          <p:cNvSpPr txBox="1"/>
          <p:nvPr/>
        </p:nvSpPr>
        <p:spPr>
          <a:xfrm>
            <a:off x="2183096" y="867091"/>
            <a:ext cx="447300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Soporte</a:t>
            </a:r>
            <a:r>
              <a:rPr lang="en-US" dirty="0" smtClean="0"/>
              <a:t> </a:t>
            </a:r>
            <a:r>
              <a:rPr lang="en-US" dirty="0" err="1" smtClean="0"/>
              <a:t>notifica</a:t>
            </a:r>
            <a:r>
              <a:rPr lang="en-US" dirty="0" smtClean="0"/>
              <a:t> al </a:t>
            </a:r>
            <a:r>
              <a:rPr lang="en-US" dirty="0" err="1" smtClean="0"/>
              <a:t>usuario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el error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corregido</a:t>
            </a:r>
            <a:r>
              <a:rPr lang="en-US" dirty="0" smtClean="0"/>
              <a:t>. </a:t>
            </a:r>
            <a:r>
              <a:rPr lang="en-US" dirty="0" err="1" smtClean="0"/>
              <a:t>Usuario</a:t>
            </a:r>
            <a:r>
              <a:rPr lang="en-US" dirty="0" smtClean="0"/>
              <a:t> </a:t>
            </a:r>
            <a:r>
              <a:rPr lang="en-US" dirty="0" err="1" smtClean="0"/>
              <a:t>evalua</a:t>
            </a:r>
            <a:r>
              <a:rPr lang="en-US" dirty="0" smtClean="0"/>
              <a:t> y </a:t>
            </a:r>
            <a:r>
              <a:rPr lang="en-US" dirty="0" err="1" smtClean="0"/>
              <a:t>retroalimenta</a:t>
            </a:r>
            <a:r>
              <a:rPr lang="en-US" dirty="0" smtClean="0"/>
              <a:t> a </a:t>
            </a:r>
            <a:r>
              <a:rPr lang="en-US" dirty="0" err="1" smtClean="0"/>
              <a:t>Soporte</a:t>
            </a:r>
            <a:r>
              <a:rPr lang="en-US" dirty="0" smtClean="0"/>
              <a:t> y el </a:t>
            </a:r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ser </a:t>
            </a:r>
            <a:r>
              <a:rPr lang="en-US" dirty="0" err="1" smtClean="0"/>
              <a:t>cerrado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4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0639" y="1992210"/>
            <a:ext cx="1704762" cy="1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3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20742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/>
              <a:t>Viendo</a:t>
            </a:r>
            <a:r>
              <a:rPr lang="en-US" sz="4000" dirty="0" smtClean="0"/>
              <a:t> </a:t>
            </a:r>
            <a:r>
              <a:rPr lang="en-US" sz="4000" dirty="0" err="1" smtClean="0"/>
              <a:t>los</a:t>
            </a:r>
            <a:r>
              <a:rPr lang="en-US" sz="4000" dirty="0" smtClean="0"/>
              <a:t> </a:t>
            </a:r>
            <a:r>
              <a:rPr lang="en-US" sz="4000" dirty="0" err="1" smtClean="0"/>
              <a:t>errores</a:t>
            </a:r>
            <a:r>
              <a:rPr lang="en-US" sz="4000" dirty="0" smtClean="0"/>
              <a:t> </a:t>
            </a:r>
            <a:r>
              <a:rPr lang="en-US" sz="4000" dirty="0" err="1" smtClean="0"/>
              <a:t>enviados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756679"/>
            <a:ext cx="7886700" cy="4351338"/>
          </a:xfrm>
        </p:spPr>
        <p:txBody>
          <a:bodyPr/>
          <a:lstStyle/>
          <a:p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dirty="0" err="1"/>
              <a:t>ver</a:t>
            </a:r>
            <a:r>
              <a:rPr lang="en-US" sz="2400" dirty="0"/>
              <a:t>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errores</a:t>
            </a:r>
            <a:r>
              <a:rPr lang="en-US" sz="2400" dirty="0"/>
              <a:t> </a:t>
            </a:r>
            <a:r>
              <a:rPr lang="en-US" sz="2400" dirty="0" err="1"/>
              <a:t>enviados</a:t>
            </a:r>
            <a:r>
              <a:rPr lang="en-US" sz="2400" dirty="0"/>
              <a:t> con un </a:t>
            </a:r>
            <a:r>
              <a:rPr lang="en-US" sz="2400" dirty="0" err="1"/>
              <a:t>estado</a:t>
            </a:r>
            <a:r>
              <a:rPr lang="en-US" sz="2400" dirty="0"/>
              <a:t> de Alta o </a:t>
            </a:r>
            <a:r>
              <a:rPr lang="en-US" sz="2400" dirty="0" err="1"/>
              <a:t>muy</a:t>
            </a:r>
            <a:r>
              <a:rPr lang="en-US" sz="2400" dirty="0"/>
              <a:t> </a:t>
            </a:r>
            <a:r>
              <a:rPr lang="en-US" sz="2400" dirty="0" err="1"/>
              <a:t>alta</a:t>
            </a:r>
            <a:r>
              <a:rPr lang="en-US" sz="2400" dirty="0"/>
              <a:t> </a:t>
            </a:r>
            <a:r>
              <a:rPr lang="en-US" sz="2400" dirty="0" err="1"/>
              <a:t>prioridad</a:t>
            </a:r>
            <a:endParaRPr lang="en-US" sz="2400" dirty="0"/>
          </a:p>
          <a:p>
            <a:r>
              <a:rPr lang="en-US" sz="2400" u="sng" dirty="0">
                <a:hlinkClick r:id="rId2"/>
              </a:rPr>
              <a:t>http://</a:t>
            </a:r>
            <a:r>
              <a:rPr lang="en-US" sz="2400" u="sng" dirty="0" smtClean="0">
                <a:hlinkClick r:id="rId2"/>
              </a:rPr>
              <a:t>www.Species360.org/bugs</a:t>
            </a:r>
            <a:r>
              <a:rPr lang="en-US" sz="2400" u="sng" dirty="0">
                <a:hlinkClick r:id="rId2"/>
              </a:rPr>
              <a:t>/</a:t>
            </a:r>
            <a:endParaRPr lang="en-US" sz="2400" u="sng" dirty="0"/>
          </a:p>
          <a:p>
            <a:r>
              <a:rPr lang="en-US" sz="2400" dirty="0" err="1"/>
              <a:t>Utilice</a:t>
            </a:r>
            <a:r>
              <a:rPr lang="en-US" sz="2400" dirty="0"/>
              <a:t> las claves de </a:t>
            </a:r>
            <a:r>
              <a:rPr lang="en-US" sz="2400" dirty="0" err="1"/>
              <a:t>ingreso</a:t>
            </a:r>
            <a:r>
              <a:rPr lang="en-US" sz="2400" dirty="0"/>
              <a:t> al portal o de ZIMS</a:t>
            </a:r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84" y="2405908"/>
            <a:ext cx="8033562" cy="340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411" y="-17578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Que </a:t>
            </a:r>
            <a:r>
              <a:rPr lang="en-US" sz="4000" dirty="0" err="1"/>
              <a:t>es</a:t>
            </a:r>
            <a:r>
              <a:rPr lang="en-US" sz="4000" dirty="0"/>
              <a:t> </a:t>
            </a:r>
            <a:r>
              <a:rPr lang="en-US" sz="4000" dirty="0" err="1"/>
              <a:t>una</a:t>
            </a:r>
            <a:r>
              <a:rPr lang="en-US" sz="4000" dirty="0"/>
              <a:t> </a:t>
            </a:r>
            <a:r>
              <a:rPr lang="en-US" sz="4000" dirty="0" err="1"/>
              <a:t>mejora</a:t>
            </a:r>
            <a:r>
              <a:rPr lang="en-US" sz="4000" dirty="0"/>
              <a:t>?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1529" y="1516532"/>
            <a:ext cx="7886700" cy="4351338"/>
          </a:xfrm>
        </p:spPr>
        <p:txBody>
          <a:bodyPr/>
          <a:lstStyle/>
          <a:p>
            <a:r>
              <a:rPr lang="en-US" dirty="0" err="1"/>
              <a:t>Algo</a:t>
            </a:r>
            <a:r>
              <a:rPr lang="en-US" dirty="0"/>
              <a:t> que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bueno</a:t>
            </a:r>
            <a:r>
              <a:rPr lang="en-US" dirty="0"/>
              <a:t> </a:t>
            </a:r>
            <a:r>
              <a:rPr lang="en-US" dirty="0" err="1"/>
              <a:t>tener</a:t>
            </a:r>
            <a:r>
              <a:rPr lang="en-US" dirty="0"/>
              <a:t>, </a:t>
            </a:r>
            <a:r>
              <a:rPr lang="en-US" dirty="0" err="1"/>
              <a:t>una</a:t>
            </a:r>
            <a:r>
              <a:rPr lang="en-US" dirty="0"/>
              <a:t> gran idea</a:t>
            </a:r>
          </a:p>
          <a:p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hacerse</a:t>
            </a:r>
            <a:r>
              <a:rPr lang="en-US" dirty="0"/>
              <a:t> para </a:t>
            </a:r>
            <a:r>
              <a:rPr lang="en-US" dirty="0" err="1"/>
              <a:t>salir</a:t>
            </a:r>
            <a:r>
              <a:rPr lang="en-US" dirty="0"/>
              <a:t> del </a:t>
            </a:r>
            <a:r>
              <a:rPr lang="en-US" dirty="0" err="1"/>
              <a:t>paso</a:t>
            </a:r>
            <a:r>
              <a:rPr lang="en-US" dirty="0"/>
              <a:t> para </a:t>
            </a:r>
            <a:r>
              <a:rPr lang="en-US" dirty="0" err="1"/>
              <a:t>lograr</a:t>
            </a:r>
            <a:r>
              <a:rPr lang="en-US" dirty="0"/>
              <a:t> el </a:t>
            </a:r>
            <a:r>
              <a:rPr lang="en-US" dirty="0" err="1"/>
              <a:t>objetivo</a:t>
            </a:r>
            <a:r>
              <a:rPr lang="en-US" dirty="0"/>
              <a:t>,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tomarle</a:t>
            </a:r>
            <a:r>
              <a:rPr lang="en-US" dirty="0"/>
              <a:t> mucho </a:t>
            </a:r>
            <a:r>
              <a:rPr lang="en-US" dirty="0" err="1"/>
              <a:t>tiempo</a:t>
            </a:r>
            <a:r>
              <a:rPr lang="en-US" dirty="0"/>
              <a:t>. </a:t>
            </a:r>
          </a:p>
          <a:p>
            <a:r>
              <a:rPr lang="en-US" dirty="0" err="1"/>
              <a:t>Ejemplo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Tener</a:t>
            </a:r>
            <a:r>
              <a:rPr lang="en-US" dirty="0"/>
              <a:t> el cursor </a:t>
            </a:r>
            <a:r>
              <a:rPr lang="en-US" dirty="0" err="1"/>
              <a:t>automáticamente</a:t>
            </a:r>
            <a:r>
              <a:rPr lang="en-US" dirty="0"/>
              <a:t> </a:t>
            </a:r>
            <a:r>
              <a:rPr lang="en-US" dirty="0" err="1"/>
              <a:t>ubicado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primer campo de entrada de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todas</a:t>
            </a:r>
            <a:r>
              <a:rPr lang="en-US" dirty="0"/>
              <a:t> las </a:t>
            </a:r>
            <a:r>
              <a:rPr lang="en-US" dirty="0" err="1"/>
              <a:t>pantallas</a:t>
            </a:r>
            <a:endParaRPr lang="en-US" dirty="0"/>
          </a:p>
          <a:p>
            <a:pPr lvl="1"/>
            <a:r>
              <a:rPr lang="en-US" dirty="0"/>
              <a:t>Si no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dañado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medida</a:t>
            </a:r>
            <a:r>
              <a:rPr lang="en-US" dirty="0"/>
              <a:t> que </a:t>
            </a:r>
            <a:r>
              <a:rPr lang="en-US" dirty="0" err="1"/>
              <a:t>ubique</a:t>
            </a:r>
            <a:r>
              <a:rPr lang="en-US" dirty="0"/>
              <a:t> el cursor </a:t>
            </a:r>
            <a:r>
              <a:rPr lang="en-US" dirty="0" err="1"/>
              <a:t>ahí</a:t>
            </a:r>
            <a:r>
              <a:rPr lang="en-US" dirty="0"/>
              <a:t> le </a:t>
            </a:r>
            <a:r>
              <a:rPr lang="en-US" dirty="0" err="1"/>
              <a:t>tomará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.</a:t>
            </a:r>
          </a:p>
          <a:p>
            <a:r>
              <a:rPr lang="en-US" dirty="0" err="1"/>
              <a:t>Mejoras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al </a:t>
            </a:r>
            <a:r>
              <a:rPr lang="en-US" dirty="0" err="1"/>
              <a:t>grupo</a:t>
            </a:r>
            <a:r>
              <a:rPr lang="en-US" dirty="0"/>
              <a:t> de </a:t>
            </a:r>
            <a:r>
              <a:rPr lang="en-US" dirty="0" err="1"/>
              <a:t>Usuarios</a:t>
            </a:r>
            <a:r>
              <a:rPr lang="en-US" dirty="0"/>
              <a:t> para </a:t>
            </a:r>
            <a:r>
              <a:rPr lang="en-US" dirty="0" err="1"/>
              <a:t>votación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4" y="-57611"/>
            <a:ext cx="1298696" cy="133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9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5002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Cómo</a:t>
            </a:r>
            <a:r>
              <a:rPr lang="en-US" sz="4000" dirty="0"/>
              <a:t> </a:t>
            </a:r>
            <a:r>
              <a:rPr lang="en-US" sz="4000" dirty="0" err="1"/>
              <a:t>solicitar</a:t>
            </a:r>
            <a:r>
              <a:rPr lang="en-US" sz="4000" dirty="0"/>
              <a:t> </a:t>
            </a:r>
            <a:r>
              <a:rPr lang="en-US" sz="4000" dirty="0" err="1"/>
              <a:t>una</a:t>
            </a:r>
            <a:r>
              <a:rPr lang="en-US" sz="4000" dirty="0"/>
              <a:t> </a:t>
            </a:r>
            <a:r>
              <a:rPr lang="en-US" sz="4000" dirty="0" err="1"/>
              <a:t>mejora</a:t>
            </a:r>
            <a:r>
              <a:rPr lang="en-US" sz="4000" dirty="0"/>
              <a:t>?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175534"/>
            <a:ext cx="7886700" cy="4351338"/>
          </a:xfrm>
        </p:spPr>
        <p:txBody>
          <a:bodyPr>
            <a:noAutofit/>
          </a:bodyPr>
          <a:lstStyle/>
          <a:p>
            <a:r>
              <a:rPr lang="en-US" sz="1400" dirty="0" err="1"/>
              <a:t>Algunas</a:t>
            </a:r>
            <a:r>
              <a:rPr lang="en-US" sz="1400" dirty="0"/>
              <a:t> </a:t>
            </a:r>
            <a:r>
              <a:rPr lang="en-US" sz="1400" dirty="0" err="1"/>
              <a:t>veces</a:t>
            </a:r>
            <a:r>
              <a:rPr lang="en-US" sz="1400" dirty="0"/>
              <a:t> lo que se </a:t>
            </a:r>
            <a:r>
              <a:rPr lang="en-US" sz="1400" dirty="0" err="1"/>
              <a:t>considera</a:t>
            </a:r>
            <a:r>
              <a:rPr lang="en-US" sz="1400" dirty="0"/>
              <a:t> un </a:t>
            </a:r>
            <a:r>
              <a:rPr lang="en-US" sz="1400" dirty="0" err="1"/>
              <a:t>errror</a:t>
            </a:r>
            <a:r>
              <a:rPr lang="en-US" sz="1400" dirty="0"/>
              <a:t> </a:t>
            </a:r>
            <a:r>
              <a:rPr lang="en-US" sz="1400" dirty="0" err="1"/>
              <a:t>puede</a:t>
            </a:r>
            <a:r>
              <a:rPr lang="en-US" sz="1400" dirty="0"/>
              <a:t> </a:t>
            </a:r>
            <a:r>
              <a:rPr lang="en-US" sz="1400" dirty="0" err="1"/>
              <a:t>ser</a:t>
            </a:r>
            <a:r>
              <a:rPr lang="en-US" sz="1400" dirty="0"/>
              <a:t> </a:t>
            </a:r>
            <a:r>
              <a:rPr lang="en-US" sz="1400" dirty="0" err="1"/>
              <a:t>realmente</a:t>
            </a:r>
            <a:r>
              <a:rPr lang="en-US" sz="1400" dirty="0"/>
              <a:t> </a:t>
            </a:r>
            <a:r>
              <a:rPr lang="en-US" sz="1400" dirty="0" err="1"/>
              <a:t>una</a:t>
            </a:r>
            <a:r>
              <a:rPr lang="en-US" sz="1400" dirty="0"/>
              <a:t> </a:t>
            </a:r>
            <a:r>
              <a:rPr lang="en-US" sz="1400" dirty="0" err="1"/>
              <a:t>mejora</a:t>
            </a:r>
            <a:endParaRPr lang="en-US" sz="1400" dirty="0"/>
          </a:p>
          <a:p>
            <a:pPr lvl="1"/>
            <a:r>
              <a:rPr lang="en-US" sz="1400" dirty="0" err="1"/>
              <a:t>Soporte</a:t>
            </a:r>
            <a:r>
              <a:rPr lang="en-US" sz="1400" dirty="0"/>
              <a:t> lo </a:t>
            </a:r>
            <a:r>
              <a:rPr lang="en-US" sz="1400" dirty="0" err="1"/>
              <a:t>enviar</a:t>
            </a:r>
            <a:r>
              <a:rPr lang="es-CO" sz="1400" dirty="0"/>
              <a:t>á y le infromará</a:t>
            </a:r>
            <a:endParaRPr lang="en-US" sz="1400" dirty="0"/>
          </a:p>
          <a:p>
            <a:r>
              <a:rPr lang="en-US" sz="1400" dirty="0"/>
              <a:t>Si </a:t>
            </a:r>
            <a:r>
              <a:rPr lang="en-US" sz="1400" dirty="0" err="1"/>
              <a:t>tiene</a:t>
            </a:r>
            <a:r>
              <a:rPr lang="en-US" sz="1400" dirty="0"/>
              <a:t> </a:t>
            </a:r>
            <a:r>
              <a:rPr lang="en-US" sz="1400" dirty="0" err="1"/>
              <a:t>una</a:t>
            </a:r>
            <a:r>
              <a:rPr lang="en-US" sz="1400" dirty="0"/>
              <a:t> </a:t>
            </a:r>
            <a:r>
              <a:rPr lang="en-US" sz="1400" dirty="0" err="1"/>
              <a:t>buena</a:t>
            </a:r>
            <a:r>
              <a:rPr lang="en-US" sz="1400" dirty="0"/>
              <a:t> idea </a:t>
            </a:r>
            <a:r>
              <a:rPr lang="en-US" sz="1400" dirty="0" err="1"/>
              <a:t>envíelo</a:t>
            </a:r>
            <a:r>
              <a:rPr lang="en-US" sz="1400" dirty="0"/>
              <a:t> </a:t>
            </a:r>
            <a:r>
              <a:rPr lang="en-US" sz="1400" dirty="0" err="1"/>
              <a:t>tambien</a:t>
            </a:r>
            <a:r>
              <a:rPr lang="en-US" sz="1400" dirty="0"/>
              <a:t> a </a:t>
            </a:r>
            <a:r>
              <a:rPr lang="en-US" sz="1400" dirty="0" err="1"/>
              <a:t>Soporte</a:t>
            </a:r>
            <a:endParaRPr lang="en-US" sz="1400" dirty="0"/>
          </a:p>
          <a:p>
            <a:r>
              <a:rPr lang="en-US" sz="1400" dirty="0" err="1"/>
              <a:t>Copias</a:t>
            </a:r>
            <a:r>
              <a:rPr lang="en-US" sz="1400" dirty="0"/>
              <a:t> </a:t>
            </a:r>
            <a:r>
              <a:rPr lang="en-US" sz="1400" dirty="0" err="1"/>
              <a:t>desde</a:t>
            </a:r>
            <a:r>
              <a:rPr lang="en-US" sz="1400" dirty="0"/>
              <a:t> Listserv no se </a:t>
            </a:r>
            <a:r>
              <a:rPr lang="en-US" sz="1400" dirty="0" err="1"/>
              <a:t>valen</a:t>
            </a:r>
            <a:r>
              <a:rPr lang="en-US" sz="1400" dirty="0"/>
              <a:t>!</a:t>
            </a:r>
          </a:p>
          <a:p>
            <a:pPr lvl="1"/>
            <a:r>
              <a:rPr lang="en-US" sz="1400" dirty="0" err="1"/>
              <a:t>Debe</a:t>
            </a:r>
            <a:r>
              <a:rPr lang="en-US" sz="1400" dirty="0"/>
              <a:t> </a:t>
            </a:r>
            <a:r>
              <a:rPr lang="en-US" sz="1400" dirty="0" err="1"/>
              <a:t>ser</a:t>
            </a:r>
            <a:r>
              <a:rPr lang="en-US" sz="1400" dirty="0"/>
              <a:t> </a:t>
            </a:r>
            <a:r>
              <a:rPr lang="en-US" sz="1400" dirty="0" err="1"/>
              <a:t>enviado</a:t>
            </a:r>
            <a:r>
              <a:rPr lang="en-US" sz="1400" dirty="0"/>
              <a:t> al email de </a:t>
            </a:r>
            <a:r>
              <a:rPr lang="en-US" sz="1400" dirty="0" err="1"/>
              <a:t>soporte</a:t>
            </a:r>
            <a:r>
              <a:rPr lang="en-US" sz="1400" dirty="0"/>
              <a:t> para </a:t>
            </a:r>
            <a:r>
              <a:rPr lang="en-US" sz="1400" dirty="0" err="1"/>
              <a:t>poder</a:t>
            </a:r>
            <a:r>
              <a:rPr lang="en-US" sz="1400" dirty="0"/>
              <a:t> </a:t>
            </a:r>
            <a:r>
              <a:rPr lang="en-US" sz="1400" dirty="0" err="1"/>
              <a:t>hacerle</a:t>
            </a:r>
            <a:r>
              <a:rPr lang="en-US" sz="1400" dirty="0"/>
              <a:t> </a:t>
            </a:r>
            <a:r>
              <a:rPr lang="en-US" sz="1400" dirty="0" err="1"/>
              <a:t>seguimiento</a:t>
            </a:r>
            <a:endParaRPr lang="en-US" sz="1400" dirty="0"/>
          </a:p>
          <a:p>
            <a:pPr lvl="1"/>
            <a:r>
              <a:rPr lang="en-US" sz="1400" dirty="0"/>
              <a:t>Entre mas </a:t>
            </a:r>
            <a:r>
              <a:rPr lang="en-US" sz="1400" dirty="0" err="1"/>
              <a:t>instituciones</a:t>
            </a:r>
            <a:r>
              <a:rPr lang="en-US" sz="1400" dirty="0"/>
              <a:t> </a:t>
            </a:r>
            <a:r>
              <a:rPr lang="en-US" sz="1400" dirty="0" err="1"/>
              <a:t>requieran</a:t>
            </a:r>
            <a:r>
              <a:rPr lang="en-US" sz="1400" dirty="0"/>
              <a:t> la </a:t>
            </a:r>
            <a:r>
              <a:rPr lang="en-US" sz="1400" dirty="0" err="1"/>
              <a:t>mejora</a:t>
            </a:r>
            <a:r>
              <a:rPr lang="en-US" sz="1400" dirty="0"/>
              <a:t> mas </a:t>
            </a:r>
            <a:r>
              <a:rPr lang="en-US" sz="1400" dirty="0" err="1"/>
              <a:t>tendiente</a:t>
            </a:r>
            <a:r>
              <a:rPr lang="en-US" sz="1400" dirty="0"/>
              <a:t> </a:t>
            </a:r>
            <a:r>
              <a:rPr lang="en-US" sz="1400" dirty="0" err="1"/>
              <a:t>es</a:t>
            </a:r>
            <a:r>
              <a:rPr lang="en-US" sz="1400" dirty="0"/>
              <a:t> </a:t>
            </a:r>
            <a:r>
              <a:rPr lang="en-US" sz="1400" dirty="0" err="1"/>
              <a:t>este</a:t>
            </a:r>
            <a:r>
              <a:rPr lang="en-US" sz="1400" dirty="0"/>
              <a:t> de </a:t>
            </a:r>
            <a:r>
              <a:rPr lang="en-US" sz="1400" dirty="0" err="1"/>
              <a:t>desarrollarse</a:t>
            </a:r>
            <a:endParaRPr lang="en-US" sz="1400" dirty="0"/>
          </a:p>
          <a:p>
            <a:r>
              <a:rPr lang="en-US" sz="1400" dirty="0" err="1"/>
              <a:t>Identificar</a:t>
            </a:r>
            <a:r>
              <a:rPr lang="en-US" sz="1400" dirty="0"/>
              <a:t> </a:t>
            </a:r>
            <a:r>
              <a:rPr lang="en-US" sz="1400" dirty="0" err="1"/>
              <a:t>si</a:t>
            </a:r>
            <a:r>
              <a:rPr lang="en-US" sz="1400" dirty="0"/>
              <a:t> </a:t>
            </a:r>
            <a:r>
              <a:rPr lang="en-US" sz="1400" dirty="0" err="1"/>
              <a:t>esta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el </a:t>
            </a:r>
            <a:r>
              <a:rPr lang="en-US" sz="1400" dirty="0" err="1"/>
              <a:t>módulo</a:t>
            </a:r>
            <a:r>
              <a:rPr lang="en-US" sz="1400" dirty="0"/>
              <a:t> principal de </a:t>
            </a:r>
            <a:r>
              <a:rPr lang="en-US" sz="1400" dirty="0" err="1"/>
              <a:t>manejo</a:t>
            </a:r>
            <a:r>
              <a:rPr lang="en-US" sz="1400" dirty="0"/>
              <a:t> o </a:t>
            </a:r>
            <a:r>
              <a:rPr lang="en-US" sz="1400" dirty="0" err="1"/>
              <a:t>médico</a:t>
            </a:r>
            <a:endParaRPr lang="en-US" sz="1400" dirty="0"/>
          </a:p>
          <a:p>
            <a:pPr lvl="1"/>
            <a:r>
              <a:rPr lang="en-US" sz="1400" dirty="0"/>
              <a:t>Adrienne Miller </a:t>
            </a:r>
            <a:r>
              <a:rPr lang="en-US" sz="1400" dirty="0" err="1"/>
              <a:t>Administradora</a:t>
            </a:r>
            <a:r>
              <a:rPr lang="en-US" sz="1400" dirty="0"/>
              <a:t> del </a:t>
            </a:r>
            <a:r>
              <a:rPr lang="en-US" sz="1400" dirty="0" err="1"/>
              <a:t>Módulo</a:t>
            </a:r>
            <a:r>
              <a:rPr lang="en-US" sz="1400" dirty="0"/>
              <a:t> de </a:t>
            </a:r>
            <a:r>
              <a:rPr lang="en-US" sz="1400" dirty="0" err="1"/>
              <a:t>manejo</a:t>
            </a:r>
            <a:endParaRPr lang="en-US" sz="1400" dirty="0"/>
          </a:p>
          <a:p>
            <a:pPr lvl="1"/>
            <a:r>
              <a:rPr lang="en-US" sz="1400" dirty="0"/>
              <a:t>Dr. Andrew </a:t>
            </a:r>
            <a:r>
              <a:rPr lang="en-US" sz="1400" dirty="0" err="1"/>
              <a:t>Teare</a:t>
            </a:r>
            <a:r>
              <a:rPr lang="en-US" sz="1400" dirty="0"/>
              <a:t> </a:t>
            </a:r>
            <a:r>
              <a:rPr lang="en-US" sz="1400" dirty="0" err="1"/>
              <a:t>Administrador</a:t>
            </a:r>
            <a:r>
              <a:rPr lang="en-US" sz="1400" dirty="0"/>
              <a:t> del </a:t>
            </a:r>
            <a:r>
              <a:rPr lang="en-US" sz="1400" dirty="0" err="1"/>
              <a:t>módulo</a:t>
            </a:r>
            <a:r>
              <a:rPr lang="en-US" sz="1400" dirty="0"/>
              <a:t> </a:t>
            </a:r>
            <a:r>
              <a:rPr lang="en-US" sz="1400" dirty="0" err="1"/>
              <a:t>médico</a:t>
            </a:r>
            <a:endParaRPr lang="en-US" sz="1400" dirty="0"/>
          </a:p>
          <a:p>
            <a:r>
              <a:rPr lang="en-US" sz="1400" dirty="0" err="1"/>
              <a:t>Identificar</a:t>
            </a:r>
            <a:r>
              <a:rPr lang="en-US" sz="1400" dirty="0"/>
              <a:t> el Sub-</a:t>
            </a:r>
            <a:r>
              <a:rPr lang="en-US" sz="1400" dirty="0" err="1"/>
              <a:t>módulo</a:t>
            </a:r>
            <a:r>
              <a:rPr lang="en-US" sz="1400" dirty="0"/>
              <a:t> </a:t>
            </a:r>
            <a:r>
              <a:rPr lang="en-US" sz="1400" dirty="0" err="1"/>
              <a:t>afectado</a:t>
            </a:r>
            <a:endParaRPr lang="en-US" sz="1400" dirty="0"/>
          </a:p>
          <a:p>
            <a:pPr lvl="1"/>
            <a:r>
              <a:rPr lang="en-US" sz="1400" dirty="0" err="1"/>
              <a:t>Animales</a:t>
            </a:r>
            <a:endParaRPr lang="en-US" sz="1400" dirty="0"/>
          </a:p>
          <a:p>
            <a:pPr lvl="1"/>
            <a:r>
              <a:rPr lang="en-US" sz="1400" dirty="0" err="1"/>
              <a:t>Encierros</a:t>
            </a:r>
            <a:endParaRPr lang="en-US" sz="1400" dirty="0"/>
          </a:p>
          <a:p>
            <a:pPr lvl="1"/>
            <a:r>
              <a:rPr lang="en-US" sz="1400" dirty="0" err="1"/>
              <a:t>Instituciones</a:t>
            </a:r>
            <a:endParaRPr lang="en-US" sz="1400" dirty="0"/>
          </a:p>
          <a:p>
            <a:r>
              <a:rPr lang="en-US" sz="1400" dirty="0"/>
              <a:t>De </a:t>
            </a:r>
            <a:r>
              <a:rPr lang="en-US" sz="1400" dirty="0" err="1"/>
              <a:t>detalles</a:t>
            </a:r>
            <a:endParaRPr lang="en-US" sz="1400" dirty="0"/>
          </a:p>
          <a:p>
            <a:pPr lvl="1"/>
            <a:r>
              <a:rPr lang="en-US" sz="1400" dirty="0" err="1"/>
              <a:t>Defina</a:t>
            </a:r>
            <a:r>
              <a:rPr lang="en-US" sz="1400" dirty="0"/>
              <a:t> </a:t>
            </a:r>
            <a:r>
              <a:rPr lang="en-US" sz="1400" dirty="0" err="1"/>
              <a:t>exactamente</a:t>
            </a:r>
            <a:r>
              <a:rPr lang="en-US" sz="1400" dirty="0"/>
              <a:t> </a:t>
            </a:r>
            <a:r>
              <a:rPr lang="en-US" sz="1400" dirty="0" err="1"/>
              <a:t>como</a:t>
            </a:r>
            <a:r>
              <a:rPr lang="en-US" sz="1400" dirty="0"/>
              <a:t> </a:t>
            </a:r>
            <a:r>
              <a:rPr lang="en-US" sz="1400" dirty="0" err="1"/>
              <a:t>desearía</a:t>
            </a:r>
            <a:r>
              <a:rPr lang="en-US" sz="1400" dirty="0"/>
              <a:t> que </a:t>
            </a:r>
            <a:r>
              <a:rPr lang="en-US" sz="1400" dirty="0" err="1"/>
              <a:t>algo</a:t>
            </a:r>
            <a:r>
              <a:rPr lang="en-US" sz="1400" dirty="0"/>
              <a:t> </a:t>
            </a:r>
            <a:r>
              <a:rPr lang="en-US" sz="1400" dirty="0" err="1"/>
              <a:t>funcionara</a:t>
            </a:r>
            <a:r>
              <a:rPr lang="en-US" sz="1400" dirty="0"/>
              <a:t> o </a:t>
            </a:r>
            <a:r>
              <a:rPr lang="en-US" sz="1400" dirty="0" err="1"/>
              <a:t>apareciera</a:t>
            </a:r>
            <a:endParaRPr lang="en-US" sz="1400" dirty="0"/>
          </a:p>
          <a:p>
            <a:pPr lvl="1"/>
            <a:r>
              <a:rPr lang="en-US" sz="1400" dirty="0"/>
              <a:t>NO </a:t>
            </a:r>
            <a:r>
              <a:rPr lang="en-US" sz="1400" dirty="0" err="1"/>
              <a:t>diga</a:t>
            </a:r>
            <a:r>
              <a:rPr lang="en-US" sz="1400" dirty="0"/>
              <a:t> ¨</a:t>
            </a:r>
            <a:r>
              <a:rPr lang="en-US" sz="1400" dirty="0" err="1"/>
              <a:t>deseo</a:t>
            </a:r>
            <a:r>
              <a:rPr lang="en-US" sz="1400" dirty="0"/>
              <a:t> que </a:t>
            </a:r>
            <a:r>
              <a:rPr lang="en-US" sz="1400" dirty="0" err="1"/>
              <a:t>esto</a:t>
            </a:r>
            <a:r>
              <a:rPr lang="en-US" sz="1400" dirty="0"/>
              <a:t> </a:t>
            </a:r>
            <a:r>
              <a:rPr lang="en-US" sz="1400" dirty="0" err="1"/>
              <a:t>funcione</a:t>
            </a:r>
            <a:r>
              <a:rPr lang="en-US" sz="1400" dirty="0"/>
              <a:t> </a:t>
            </a:r>
            <a:r>
              <a:rPr lang="en-US" sz="1400" dirty="0" err="1"/>
              <a:t>mejor</a:t>
            </a:r>
            <a:endParaRPr lang="en-US" sz="1400" dirty="0"/>
          </a:p>
          <a:p>
            <a:r>
              <a:rPr lang="en-US" sz="1400" dirty="0" err="1"/>
              <a:t>Soporte</a:t>
            </a:r>
            <a:r>
              <a:rPr lang="en-US" sz="1400" dirty="0"/>
              <a:t> le </a:t>
            </a:r>
            <a:r>
              <a:rPr lang="en-US" sz="1400" dirty="0" err="1"/>
              <a:t>dirá</a:t>
            </a:r>
            <a:r>
              <a:rPr lang="en-US" sz="1400" dirty="0"/>
              <a:t> </a:t>
            </a:r>
            <a:r>
              <a:rPr lang="en-US" sz="1400" dirty="0" err="1"/>
              <a:t>si</a:t>
            </a:r>
            <a:r>
              <a:rPr lang="en-US" sz="1400" dirty="0"/>
              <a:t> sale </a:t>
            </a:r>
            <a:r>
              <a:rPr lang="en-US" sz="1400" dirty="0" err="1"/>
              <a:t>adelante</a:t>
            </a:r>
            <a:endParaRPr lang="en-US" sz="1400" dirty="0"/>
          </a:p>
          <a:p>
            <a:r>
              <a:rPr lang="en-US" sz="1400" dirty="0"/>
              <a:t>Si se </a:t>
            </a:r>
            <a:r>
              <a:rPr lang="en-US" sz="1400" dirty="0" err="1"/>
              <a:t>realiza</a:t>
            </a:r>
            <a:r>
              <a:rPr lang="en-US" sz="1400" dirty="0"/>
              <a:t>, revise y </a:t>
            </a:r>
            <a:r>
              <a:rPr lang="en-US" sz="1400" dirty="0" err="1"/>
              <a:t>notifique</a:t>
            </a:r>
            <a:r>
              <a:rPr lang="en-US" sz="1400" dirty="0"/>
              <a:t> a </a:t>
            </a:r>
            <a:r>
              <a:rPr lang="en-US" sz="1400" dirty="0" err="1"/>
              <a:t>Soporte</a:t>
            </a:r>
            <a:r>
              <a:rPr lang="en-US" sz="1400" dirty="0"/>
              <a:t> </a:t>
            </a:r>
            <a:r>
              <a:rPr lang="en-US" sz="1400" dirty="0" err="1"/>
              <a:t>si</a:t>
            </a:r>
            <a:r>
              <a:rPr lang="en-US" sz="1400" dirty="0"/>
              <a:t> </a:t>
            </a:r>
            <a:r>
              <a:rPr lang="en-US" sz="1400" dirty="0" err="1"/>
              <a:t>funciona</a:t>
            </a:r>
            <a:r>
              <a:rPr lang="en-US" sz="1400" dirty="0"/>
              <a:t> </a:t>
            </a:r>
            <a:r>
              <a:rPr lang="en-US" sz="1400" dirty="0" err="1"/>
              <a:t>bien</a:t>
            </a:r>
            <a:endParaRPr lang="en-US" sz="1400" dirty="0"/>
          </a:p>
          <a:p>
            <a:endParaRPr lang="en-GB" sz="7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474" y="3259429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1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2741" y="-18866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Ciclo</a:t>
            </a:r>
            <a:r>
              <a:rPr lang="en-US" sz="4000" dirty="0"/>
              <a:t> de </a:t>
            </a:r>
            <a:r>
              <a:rPr lang="en-US" sz="4000" dirty="0" err="1"/>
              <a:t>vida</a:t>
            </a:r>
            <a:r>
              <a:rPr lang="en-US" sz="4000" dirty="0"/>
              <a:t> de </a:t>
            </a:r>
            <a:r>
              <a:rPr lang="en-US" sz="4000" dirty="0" err="1"/>
              <a:t>una</a:t>
            </a:r>
            <a:r>
              <a:rPr lang="en-US" sz="4000" dirty="0"/>
              <a:t> </a:t>
            </a:r>
            <a:r>
              <a:rPr lang="en-US" sz="4000" dirty="0" err="1"/>
              <a:t>mejora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2208" y="3040327"/>
            <a:ext cx="965699" cy="1163228"/>
          </a:xfrm>
          <a:prstGeom prst="rect">
            <a:avLst/>
          </a:prstGeom>
        </p:spPr>
      </p:pic>
      <p:sp>
        <p:nvSpPr>
          <p:cNvPr id="5" name="TextBox 8"/>
          <p:cNvSpPr txBox="1"/>
          <p:nvPr/>
        </p:nvSpPr>
        <p:spPr>
          <a:xfrm>
            <a:off x="6781800" y="4267200"/>
            <a:ext cx="190499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buena</a:t>
            </a:r>
            <a:r>
              <a:rPr lang="en-US" dirty="0" smtClean="0"/>
              <a:t> idea? </a:t>
            </a:r>
            <a:r>
              <a:rPr lang="en-US" dirty="0" err="1" smtClean="0"/>
              <a:t>Enviar</a:t>
            </a:r>
            <a:r>
              <a:rPr lang="en-US" dirty="0" smtClean="0"/>
              <a:t> a </a:t>
            </a:r>
            <a:r>
              <a:rPr lang="en-US" dirty="0" err="1" smtClean="0"/>
              <a:t>Soporte</a:t>
            </a:r>
            <a:endParaRPr lang="en-US" dirty="0"/>
          </a:p>
        </p:txBody>
      </p:sp>
      <p:sp>
        <p:nvSpPr>
          <p:cNvPr id="6" name="Bent Arrow 9"/>
          <p:cNvSpPr/>
          <p:nvPr/>
        </p:nvSpPr>
        <p:spPr>
          <a:xfrm rot="10800000">
            <a:off x="5801011" y="4295160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4973" y="4293071"/>
            <a:ext cx="1044455" cy="1271292"/>
          </a:xfrm>
          <a:prstGeom prst="rect">
            <a:avLst/>
          </a:prstGeom>
        </p:spPr>
      </p:pic>
      <p:sp>
        <p:nvSpPr>
          <p:cNvPr id="8" name="TextBox 13"/>
          <p:cNvSpPr txBox="1"/>
          <p:nvPr/>
        </p:nvSpPr>
        <p:spPr>
          <a:xfrm>
            <a:off x="1896415" y="5579385"/>
            <a:ext cx="369816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Soporte</a:t>
            </a:r>
            <a:r>
              <a:rPr lang="en-US" dirty="0" smtClean="0"/>
              <a:t> </a:t>
            </a:r>
            <a:r>
              <a:rPr lang="en-US" dirty="0" err="1" smtClean="0"/>
              <a:t>adiciona</a:t>
            </a:r>
            <a:r>
              <a:rPr lang="en-US" dirty="0" smtClean="0"/>
              <a:t> a la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mejoras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ser </a:t>
            </a:r>
            <a:r>
              <a:rPr lang="en-US" dirty="0" err="1" smtClean="0"/>
              <a:t>revisado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equipo</a:t>
            </a:r>
            <a:r>
              <a:rPr lang="en-US" dirty="0" smtClean="0"/>
              <a:t> de </a:t>
            </a:r>
            <a:r>
              <a:rPr lang="en-US" dirty="0" err="1" smtClean="0"/>
              <a:t>manejo</a:t>
            </a:r>
            <a:r>
              <a:rPr lang="en-US" dirty="0" smtClean="0"/>
              <a:t> de </a:t>
            </a:r>
            <a:r>
              <a:rPr lang="en-US" dirty="0" err="1" smtClean="0"/>
              <a:t>proyectos</a:t>
            </a:r>
            <a:endParaRPr lang="en-US" dirty="0"/>
          </a:p>
        </p:txBody>
      </p:sp>
      <p:sp>
        <p:nvSpPr>
          <p:cNvPr id="9" name="Left Arrow 15"/>
          <p:cNvSpPr/>
          <p:nvPr/>
        </p:nvSpPr>
        <p:spPr>
          <a:xfrm>
            <a:off x="3094776" y="5037025"/>
            <a:ext cx="1508748" cy="3959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6"/>
          <p:cNvSpPr txBox="1"/>
          <p:nvPr/>
        </p:nvSpPr>
        <p:spPr>
          <a:xfrm>
            <a:off x="457201" y="4582872"/>
            <a:ext cx="243839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Puede</a:t>
            </a:r>
            <a:r>
              <a:rPr lang="en-US" dirty="0" smtClean="0"/>
              <a:t> ser ¨</a:t>
            </a:r>
            <a:r>
              <a:rPr lang="en-US" dirty="0" err="1" smtClean="0"/>
              <a:t>rechazado¨o</a:t>
            </a:r>
            <a:r>
              <a:rPr lang="en-US" dirty="0" smtClean="0"/>
              <a:t> </a:t>
            </a:r>
            <a:r>
              <a:rPr lang="en-US" dirty="0" err="1" smtClean="0"/>
              <a:t>marcado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¨</a:t>
            </a:r>
            <a:r>
              <a:rPr lang="en-US" dirty="0" err="1" smtClean="0"/>
              <a:t>duplicado</a:t>
            </a:r>
            <a:endParaRPr lang="en-US" dirty="0"/>
          </a:p>
        </p:txBody>
      </p:sp>
      <p:sp>
        <p:nvSpPr>
          <p:cNvPr id="11" name="Bent Arrow 11"/>
          <p:cNvSpPr/>
          <p:nvPr/>
        </p:nvSpPr>
        <p:spPr>
          <a:xfrm rot="16200000">
            <a:off x="3779390" y="4122594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56905" y="2860017"/>
            <a:ext cx="990106" cy="1192627"/>
          </a:xfrm>
          <a:prstGeom prst="rect">
            <a:avLst/>
          </a:prstGeom>
        </p:spPr>
      </p:pic>
      <p:sp>
        <p:nvSpPr>
          <p:cNvPr id="13" name="TextBox 14"/>
          <p:cNvSpPr txBox="1"/>
          <p:nvPr/>
        </p:nvSpPr>
        <p:spPr>
          <a:xfrm>
            <a:off x="457200" y="3048000"/>
            <a:ext cx="199407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Estatus</a:t>
            </a:r>
            <a:r>
              <a:rPr lang="en-US" dirty="0" smtClean="0"/>
              <a:t> </a:t>
            </a:r>
            <a:r>
              <a:rPr lang="en-US" dirty="0" err="1" smtClean="0"/>
              <a:t>aceptado</a:t>
            </a:r>
            <a:r>
              <a:rPr lang="en-US" dirty="0" smtClean="0"/>
              <a:t>, se </a:t>
            </a:r>
            <a:r>
              <a:rPr lang="en-US" dirty="0" err="1" smtClean="0"/>
              <a:t>abre</a:t>
            </a:r>
            <a:r>
              <a:rPr lang="en-US" dirty="0" smtClean="0"/>
              <a:t> en la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mejoras</a:t>
            </a:r>
            <a:endParaRPr lang="en-US" dirty="0"/>
          </a:p>
        </p:txBody>
      </p:sp>
      <p:sp>
        <p:nvSpPr>
          <p:cNvPr id="14" name="Up Arrow 18"/>
          <p:cNvSpPr/>
          <p:nvPr/>
        </p:nvSpPr>
        <p:spPr>
          <a:xfrm>
            <a:off x="2897704" y="1996472"/>
            <a:ext cx="397769" cy="10879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9"/>
          <p:cNvSpPr txBox="1"/>
          <p:nvPr/>
        </p:nvSpPr>
        <p:spPr>
          <a:xfrm>
            <a:off x="1055487" y="899708"/>
            <a:ext cx="191593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Permanece</a:t>
            </a:r>
            <a:r>
              <a:rPr lang="en-US" dirty="0" smtClean="0"/>
              <a:t> en la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mejoras</a:t>
            </a:r>
            <a:r>
              <a:rPr lang="en-US" dirty="0" smtClean="0"/>
              <a:t> </a:t>
            </a:r>
            <a:r>
              <a:rPr lang="en-US" dirty="0" err="1" smtClean="0"/>
              <a:t>hasta</a:t>
            </a:r>
            <a:r>
              <a:rPr lang="en-US" dirty="0" smtClean="0"/>
              <a:t> ser </a:t>
            </a:r>
            <a:r>
              <a:rPr lang="en-US" dirty="0" err="1" smtClean="0"/>
              <a:t>votado</a:t>
            </a:r>
            <a:r>
              <a:rPr lang="en-US" dirty="0" smtClean="0"/>
              <a:t> en GU</a:t>
            </a:r>
            <a:endParaRPr lang="en-US" dirty="0"/>
          </a:p>
        </p:txBody>
      </p:sp>
      <p:sp>
        <p:nvSpPr>
          <p:cNvPr id="16" name="Bent Arrow 10"/>
          <p:cNvSpPr/>
          <p:nvPr/>
        </p:nvSpPr>
        <p:spPr>
          <a:xfrm>
            <a:off x="3627913" y="2068933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810000" y="838200"/>
            <a:ext cx="2362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Enviado</a:t>
            </a:r>
            <a:r>
              <a:rPr lang="en-US" dirty="0" smtClean="0"/>
              <a:t> a </a:t>
            </a:r>
            <a:r>
              <a:rPr lang="en-US" dirty="0" err="1" smtClean="0"/>
              <a:t>Grupo</a:t>
            </a:r>
            <a:r>
              <a:rPr lang="en-US" dirty="0" smtClean="0"/>
              <a:t> de </a:t>
            </a:r>
            <a:r>
              <a:rPr lang="en-US" dirty="0" err="1" smtClean="0"/>
              <a:t>Usuarios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votación</a:t>
            </a:r>
            <a:endParaRPr lang="en-US" dirty="0"/>
          </a:p>
        </p:txBody>
      </p:sp>
      <p:pic>
        <p:nvPicPr>
          <p:cNvPr id="18" name="Picture 3"/>
          <p:cNvPicPr>
            <a:picLocks noChangeAspect="1"/>
          </p:cNvPicPr>
          <p:nvPr/>
        </p:nvPicPr>
        <p:blipFill rotWithShape="1">
          <a:blip r:embed="rId5" cstate="print"/>
          <a:srcRect r="8"/>
          <a:stretch/>
        </p:blipFill>
        <p:spPr>
          <a:xfrm>
            <a:off x="4529975" y="1708964"/>
            <a:ext cx="929033" cy="1119063"/>
          </a:xfrm>
          <a:prstGeom prst="rect">
            <a:avLst/>
          </a:prstGeom>
        </p:spPr>
      </p:pic>
      <p:sp>
        <p:nvSpPr>
          <p:cNvPr id="19" name="Right Arrow 20"/>
          <p:cNvSpPr/>
          <p:nvPr/>
        </p:nvSpPr>
        <p:spPr>
          <a:xfrm>
            <a:off x="5547254" y="1781577"/>
            <a:ext cx="1219200" cy="3531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23"/>
          <p:cNvSpPr txBox="1"/>
          <p:nvPr/>
        </p:nvSpPr>
        <p:spPr>
          <a:xfrm>
            <a:off x="6766454" y="1008747"/>
            <a:ext cx="22098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Retorna</a:t>
            </a:r>
            <a:r>
              <a:rPr lang="en-US" dirty="0" smtClean="0"/>
              <a:t> a la </a:t>
            </a: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futuras</a:t>
            </a:r>
            <a:r>
              <a:rPr lang="en-US" dirty="0" smtClean="0"/>
              <a:t> </a:t>
            </a:r>
            <a:r>
              <a:rPr lang="en-US" dirty="0" err="1" smtClean="0"/>
              <a:t>votaciones</a:t>
            </a:r>
            <a:endParaRPr lang="en-US" dirty="0"/>
          </a:p>
        </p:txBody>
      </p:sp>
      <p:sp>
        <p:nvSpPr>
          <p:cNvPr id="21" name="Right Arrow 21"/>
          <p:cNvSpPr/>
          <p:nvPr/>
        </p:nvSpPr>
        <p:spPr>
          <a:xfrm>
            <a:off x="5529640" y="2360105"/>
            <a:ext cx="1219200" cy="404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6781800" y="2514600"/>
            <a:ext cx="20574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Enviado</a:t>
            </a:r>
            <a:r>
              <a:rPr lang="en-US" dirty="0" smtClean="0"/>
              <a:t> a </a:t>
            </a:r>
            <a:r>
              <a:rPr lang="en-US" dirty="0" err="1" smtClean="0"/>
              <a:t>equipo</a:t>
            </a:r>
            <a:r>
              <a:rPr lang="en-US" dirty="0" smtClean="0"/>
              <a:t> de </a:t>
            </a:r>
            <a:r>
              <a:rPr lang="en-US" dirty="0" err="1" smtClean="0"/>
              <a:t>desarrollo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implementación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28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6290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Que </a:t>
            </a:r>
            <a:r>
              <a:rPr lang="en-US" sz="4000" dirty="0" err="1"/>
              <a:t>pasa</a:t>
            </a:r>
            <a:r>
              <a:rPr lang="en-US" sz="4000" dirty="0"/>
              <a:t>?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Rechazado</a:t>
            </a:r>
            <a:endParaRPr lang="en-US" dirty="0"/>
          </a:p>
          <a:p>
            <a:pPr lvl="1"/>
            <a:r>
              <a:rPr lang="en-US" dirty="0" err="1"/>
              <a:t>Rompe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regla</a:t>
            </a:r>
            <a:r>
              <a:rPr lang="en-US" dirty="0"/>
              <a:t> de </a:t>
            </a:r>
            <a:r>
              <a:rPr lang="en-US" dirty="0" err="1"/>
              <a:t>juego</a:t>
            </a:r>
            <a:r>
              <a:rPr lang="en-US" dirty="0"/>
              <a:t> (lo que </a:t>
            </a:r>
            <a:r>
              <a:rPr lang="en-US" dirty="0" err="1"/>
              <a:t>permite</a:t>
            </a:r>
            <a:r>
              <a:rPr lang="en-US" dirty="0"/>
              <a:t> la </a:t>
            </a:r>
            <a:r>
              <a:rPr lang="en-US" dirty="0" err="1"/>
              <a:t>lógica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imposible</a:t>
            </a:r>
            <a:r>
              <a:rPr lang="en-US" dirty="0"/>
              <a:t> de </a:t>
            </a:r>
            <a:r>
              <a:rPr lang="en-US" dirty="0" err="1"/>
              <a:t>hacer</a:t>
            </a:r>
            <a:endParaRPr lang="en-US" dirty="0"/>
          </a:p>
          <a:p>
            <a:pPr lvl="1"/>
            <a:r>
              <a:rPr lang="en-US" dirty="0"/>
              <a:t>El </a:t>
            </a:r>
            <a:r>
              <a:rPr lang="en-US" dirty="0" err="1"/>
              <a:t>remitente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contar</a:t>
            </a:r>
            <a:r>
              <a:rPr lang="en-US" dirty="0"/>
              <a:t> con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 smtClean="0"/>
              <a:t>adiciona</a:t>
            </a:r>
            <a:endParaRPr lang="en-US" dirty="0" smtClean="0"/>
          </a:p>
          <a:p>
            <a:r>
              <a:rPr lang="en-US" dirty="0" err="1"/>
              <a:t>uplicado</a:t>
            </a:r>
            <a:endParaRPr lang="en-US" dirty="0"/>
          </a:p>
          <a:p>
            <a:pPr lvl="1"/>
            <a:r>
              <a:rPr lang="en-US" dirty="0"/>
              <a:t>Su </a:t>
            </a:r>
            <a:r>
              <a:rPr lang="en-US" dirty="0" err="1"/>
              <a:t>institución</a:t>
            </a:r>
            <a:r>
              <a:rPr lang="en-US" dirty="0"/>
              <a:t> </a:t>
            </a:r>
            <a:r>
              <a:rPr lang="en-US" dirty="0" err="1"/>
              <a:t>previamente</a:t>
            </a:r>
            <a:r>
              <a:rPr lang="en-US" dirty="0"/>
              <a:t> </a:t>
            </a:r>
            <a:r>
              <a:rPr lang="en-US" dirty="0" err="1"/>
              <a:t>envió</a:t>
            </a:r>
            <a:r>
              <a:rPr lang="en-US" dirty="0"/>
              <a:t> la </a:t>
            </a:r>
            <a:r>
              <a:rPr lang="en-US" dirty="0" err="1"/>
              <a:t>misma</a:t>
            </a:r>
            <a:r>
              <a:rPr lang="en-US" dirty="0"/>
              <a:t> </a:t>
            </a:r>
            <a:r>
              <a:rPr lang="en-US" dirty="0" err="1"/>
              <a:t>solicitud</a:t>
            </a:r>
            <a:r>
              <a:rPr lang="en-US" dirty="0"/>
              <a:t> de </a:t>
            </a:r>
            <a:r>
              <a:rPr lang="en-US" dirty="0" err="1"/>
              <a:t>mejora</a:t>
            </a:r>
            <a:endParaRPr lang="en-US" dirty="0"/>
          </a:p>
          <a:p>
            <a:pPr lvl="1"/>
            <a:r>
              <a:rPr lang="en-US" dirty="0"/>
              <a:t>Uno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institución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Contradicciones</a:t>
            </a:r>
            <a:endParaRPr lang="en-US" dirty="0"/>
          </a:p>
          <a:p>
            <a:pPr lvl="1"/>
            <a:r>
              <a:rPr lang="en-US" dirty="0"/>
              <a:t>Dos </a:t>
            </a:r>
            <a:r>
              <a:rPr lang="en-US" dirty="0" err="1"/>
              <a:t>instituciones</a:t>
            </a:r>
            <a:r>
              <a:rPr lang="en-US" dirty="0"/>
              <a:t> </a:t>
            </a:r>
            <a:r>
              <a:rPr lang="en-US" dirty="0" err="1"/>
              <a:t>preguntan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mejoras</a:t>
            </a:r>
            <a:r>
              <a:rPr lang="en-US" dirty="0"/>
              <a:t> que se </a:t>
            </a:r>
            <a:r>
              <a:rPr lang="en-US" dirty="0" err="1"/>
              <a:t>contradicen</a:t>
            </a:r>
            <a:r>
              <a:rPr lang="en-US" dirty="0"/>
              <a:t> entre </a:t>
            </a:r>
            <a:r>
              <a:rPr lang="en-US" dirty="0" err="1"/>
              <a:t>sí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24" y="3761704"/>
            <a:ext cx="2590800" cy="172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6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/>
              <a:t>Cerrando</a:t>
            </a:r>
            <a:r>
              <a:rPr lang="en-US" sz="4000" dirty="0"/>
              <a:t> </a:t>
            </a:r>
            <a:r>
              <a:rPr lang="en-US" sz="4000" dirty="0" err="1"/>
              <a:t>errores</a:t>
            </a:r>
            <a:r>
              <a:rPr lang="en-US" sz="4000" dirty="0"/>
              <a:t> &amp; </a:t>
            </a:r>
            <a:r>
              <a:rPr lang="en-US" sz="4000" dirty="0" err="1"/>
              <a:t>mejoras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soporte</a:t>
            </a:r>
            <a:r>
              <a:rPr lang="en-US" dirty="0"/>
              <a:t> le </a:t>
            </a:r>
            <a:r>
              <a:rPr lang="en-US" dirty="0" err="1"/>
              <a:t>hace</a:t>
            </a:r>
            <a:r>
              <a:rPr lang="en-US" dirty="0"/>
              <a:t> saber que un error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corregido</a:t>
            </a:r>
            <a:r>
              <a:rPr lang="en-US" dirty="0"/>
              <a:t> o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mejora</a:t>
            </a:r>
            <a:r>
              <a:rPr lang="en-US" dirty="0"/>
              <a:t> </a:t>
            </a:r>
            <a:r>
              <a:rPr lang="en-US" dirty="0" err="1"/>
              <a:t>adicionada</a:t>
            </a:r>
            <a:r>
              <a:rPr lang="en-US" dirty="0"/>
              <a:t> </a:t>
            </a:r>
            <a:r>
              <a:rPr lang="en-US" dirty="0" err="1"/>
              <a:t>revisar</a:t>
            </a:r>
            <a:r>
              <a:rPr lang="en-US" dirty="0"/>
              <a:t> y </a:t>
            </a:r>
            <a:r>
              <a:rPr lang="en-US" dirty="0" err="1"/>
              <a:t>avisar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bien</a:t>
            </a:r>
            <a:r>
              <a:rPr lang="en-US" dirty="0"/>
              <a:t> o no.</a:t>
            </a:r>
          </a:p>
          <a:p>
            <a:r>
              <a:rPr lang="en-US" dirty="0"/>
              <a:t>SI no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seguro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actualizado</a:t>
            </a:r>
            <a:r>
              <a:rPr lang="en-US" dirty="0"/>
              <a:t> con la </a:t>
            </a:r>
            <a:r>
              <a:rPr lang="en-US" dirty="0" err="1"/>
              <a:t>revisión</a:t>
            </a:r>
            <a:r>
              <a:rPr lang="en-US" dirty="0"/>
              <a:t> del </a:t>
            </a:r>
            <a:r>
              <a:rPr lang="en-US" dirty="0" err="1"/>
              <a:t>caso</a:t>
            </a:r>
            <a:r>
              <a:rPr lang="en-US" dirty="0"/>
              <a:t> </a:t>
            </a:r>
            <a:r>
              <a:rPr lang="en-US" dirty="0" err="1"/>
              <a:t>cerrado</a:t>
            </a:r>
            <a:r>
              <a:rPr lang="en-US" dirty="0"/>
              <a:t>, </a:t>
            </a:r>
            <a:r>
              <a:rPr lang="en-US" dirty="0" err="1"/>
              <a:t>Soporte</a:t>
            </a:r>
            <a:r>
              <a:rPr lang="en-US" dirty="0"/>
              <a:t> se lo </a:t>
            </a:r>
            <a:r>
              <a:rPr lang="en-US" dirty="0" err="1"/>
              <a:t>hará</a:t>
            </a:r>
            <a:r>
              <a:rPr lang="en-US" dirty="0"/>
              <a:t> saber.</a:t>
            </a:r>
          </a:p>
          <a:p>
            <a:r>
              <a:rPr lang="en-US" dirty="0" err="1"/>
              <a:t>Próximamente</a:t>
            </a:r>
            <a:r>
              <a:rPr lang="en-US" dirty="0"/>
              <a:t>, revise el </a:t>
            </a:r>
            <a:r>
              <a:rPr lang="en-US" dirty="0" err="1"/>
              <a:t>estado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mismo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66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7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Como </a:t>
            </a:r>
            <a:r>
              <a:rPr lang="en-US" sz="4000" dirty="0" err="1"/>
              <a:t>enviar</a:t>
            </a:r>
            <a:r>
              <a:rPr lang="en-US" sz="4000" dirty="0"/>
              <a:t> </a:t>
            </a:r>
            <a:r>
              <a:rPr lang="en-US" sz="4000" dirty="0" err="1"/>
              <a:t>una</a:t>
            </a:r>
            <a:r>
              <a:rPr lang="en-US" sz="4000" dirty="0"/>
              <a:t> </a:t>
            </a:r>
            <a:r>
              <a:rPr lang="en-US" sz="4000" dirty="0" err="1"/>
              <a:t>adición</a:t>
            </a:r>
            <a:r>
              <a:rPr lang="en-US" sz="4000" dirty="0"/>
              <a:t> de </a:t>
            </a:r>
            <a:r>
              <a:rPr lang="en-US" sz="4000" dirty="0" err="1"/>
              <a:t>datos</a:t>
            </a:r>
            <a:r>
              <a:rPr lang="en-US" sz="4000" dirty="0"/>
              <a:t> </a:t>
            </a:r>
            <a:r>
              <a:rPr lang="en-US" sz="4000" dirty="0" err="1"/>
              <a:t>estándar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Pantallazo</a:t>
            </a:r>
            <a:r>
              <a:rPr lang="en-US" dirty="0"/>
              <a:t> del </a:t>
            </a:r>
            <a:r>
              <a:rPr lang="en-US" dirty="0" err="1"/>
              <a:t>título</a:t>
            </a:r>
            <a:r>
              <a:rPr lang="en-US" dirty="0"/>
              <a:t> de </a:t>
            </a:r>
            <a:r>
              <a:rPr lang="en-US" dirty="0" err="1"/>
              <a:t>ingreso</a:t>
            </a:r>
            <a:r>
              <a:rPr lang="en-US" dirty="0"/>
              <a:t> del </a:t>
            </a:r>
            <a:r>
              <a:rPr lang="en-US" dirty="0" err="1"/>
              <a:t>dato</a:t>
            </a:r>
            <a:endParaRPr lang="en-US" dirty="0"/>
          </a:p>
          <a:p>
            <a:r>
              <a:rPr lang="en-US" dirty="0" err="1" smtClean="0"/>
              <a:t>Incluya</a:t>
            </a:r>
            <a:r>
              <a:rPr lang="en-US" dirty="0" smtClean="0"/>
              <a:t> el campo del </a:t>
            </a:r>
            <a:r>
              <a:rPr lang="en-US" dirty="0" err="1" smtClean="0"/>
              <a:t>título</a:t>
            </a:r>
            <a:endParaRPr lang="en-US" dirty="0" smtClean="0"/>
          </a:p>
          <a:p>
            <a:r>
              <a:rPr lang="en-US" dirty="0" err="1" smtClean="0"/>
              <a:t>Término</a:t>
            </a:r>
            <a:r>
              <a:rPr lang="en-US" dirty="0" smtClean="0"/>
              <a:t> </a:t>
            </a:r>
            <a:r>
              <a:rPr lang="en-US" dirty="0" err="1" smtClean="0"/>
              <a:t>deseado</a:t>
            </a:r>
            <a:endParaRPr lang="en-US" dirty="0" smtClean="0"/>
          </a:p>
          <a:p>
            <a:r>
              <a:rPr lang="en-US" dirty="0" err="1" smtClean="0"/>
              <a:t>Siempre</a:t>
            </a:r>
            <a:r>
              <a:rPr lang="en-US" dirty="0" smtClean="0"/>
              <a:t> </a:t>
            </a:r>
            <a:r>
              <a:rPr lang="en-US" dirty="0" err="1"/>
              <a:t>incluya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definición</a:t>
            </a:r>
            <a:endParaRPr lang="en-US" dirty="0"/>
          </a:p>
          <a:p>
            <a:pPr lvl="1"/>
            <a:r>
              <a:rPr lang="en-US" dirty="0"/>
              <a:t>Se </a:t>
            </a:r>
            <a:r>
              <a:rPr lang="en-US" dirty="0" err="1"/>
              <a:t>atrasa</a:t>
            </a:r>
            <a:r>
              <a:rPr lang="en-US" dirty="0"/>
              <a:t> el </a:t>
            </a:r>
            <a:r>
              <a:rPr lang="en-US" dirty="0" err="1"/>
              <a:t>proceso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encesario</a:t>
            </a:r>
            <a:r>
              <a:rPr lang="en-US" dirty="0"/>
              <a:t> re </a:t>
            </a:r>
            <a:r>
              <a:rPr lang="en-US" dirty="0" err="1"/>
              <a:t>contactarle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Asegúrese</a:t>
            </a:r>
            <a:r>
              <a:rPr lang="en-US" dirty="0"/>
              <a:t> que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siendo</a:t>
            </a:r>
            <a:r>
              <a:rPr lang="en-US" dirty="0"/>
              <a:t> </a:t>
            </a:r>
            <a:r>
              <a:rPr lang="en-US" dirty="0" err="1"/>
              <a:t>interpretado</a:t>
            </a:r>
            <a:r>
              <a:rPr lang="en-US" dirty="0"/>
              <a:t> </a:t>
            </a:r>
            <a:r>
              <a:rPr lang="en-US" dirty="0" err="1"/>
              <a:t>correctamente</a:t>
            </a:r>
            <a:endParaRPr lang="en-US" dirty="0"/>
          </a:p>
          <a:p>
            <a:r>
              <a:rPr lang="en-US" dirty="0"/>
              <a:t>Idea de que tan </a:t>
            </a:r>
            <a:r>
              <a:rPr lang="en-US" dirty="0" err="1"/>
              <a:t>frecuente</a:t>
            </a:r>
            <a:r>
              <a:rPr lang="en-US" dirty="0"/>
              <a:t> sera </a:t>
            </a:r>
            <a:r>
              <a:rPr lang="en-US" dirty="0" err="1"/>
              <a:t>empleado</a:t>
            </a:r>
            <a:endParaRPr lang="en-US" dirty="0"/>
          </a:p>
          <a:p>
            <a:r>
              <a:rPr lang="en-US" dirty="0" err="1"/>
              <a:t>Soporte</a:t>
            </a:r>
            <a:r>
              <a:rPr lang="en-US" dirty="0"/>
              <a:t> le </a:t>
            </a:r>
            <a:r>
              <a:rPr lang="en-US" dirty="0" err="1"/>
              <a:t>informará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implementado</a:t>
            </a:r>
            <a:endParaRPr lang="en-US" dirty="0"/>
          </a:p>
          <a:p>
            <a:r>
              <a:rPr lang="en-US" dirty="0"/>
              <a:t>Revise e </a:t>
            </a:r>
            <a:r>
              <a:rPr lang="en-US" dirty="0" err="1"/>
              <a:t>informe</a:t>
            </a:r>
            <a:r>
              <a:rPr lang="en-US" dirty="0"/>
              <a:t> a </a:t>
            </a:r>
            <a:r>
              <a:rPr lang="en-US" dirty="0" err="1"/>
              <a:t>soporte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bien</a:t>
            </a:r>
            <a:r>
              <a:rPr lang="en-US" dirty="0"/>
              <a:t>- no se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cerrar</a:t>
            </a:r>
            <a:r>
              <a:rPr lang="en-US" dirty="0"/>
              <a:t> sin </a:t>
            </a:r>
            <a:r>
              <a:rPr lang="en-US" dirty="0" err="1"/>
              <a:t>esto</a:t>
            </a:r>
            <a:r>
              <a:rPr lang="en-US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77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9851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Ayuda</a:t>
            </a:r>
            <a:r>
              <a:rPr lang="en-US" sz="4000" dirty="0"/>
              <a:t>, lo </a:t>
            </a:r>
            <a:r>
              <a:rPr lang="en-US" sz="4000" dirty="0" err="1"/>
              <a:t>hacen</a:t>
            </a:r>
            <a:r>
              <a:rPr lang="en-US" sz="4000" dirty="0"/>
              <a:t> </a:t>
            </a:r>
            <a:r>
              <a:rPr lang="en-US" sz="4000" dirty="0" err="1"/>
              <a:t>fácil</a:t>
            </a:r>
            <a:r>
              <a:rPr lang="en-US" sz="4000" dirty="0"/>
              <a:t> y </a:t>
            </a:r>
            <a:r>
              <a:rPr lang="en-US" sz="4000" dirty="0" err="1"/>
              <a:t>rápido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962740"/>
            <a:ext cx="7886700" cy="4351338"/>
          </a:xfrm>
        </p:spPr>
        <p:txBody>
          <a:bodyPr/>
          <a:lstStyle/>
          <a:p>
            <a:r>
              <a:rPr lang="en-US" dirty="0" err="1"/>
              <a:t>Cualquier</a:t>
            </a:r>
            <a:r>
              <a:rPr lang="en-US" dirty="0"/>
              <a:t> persona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recibir</a:t>
            </a:r>
            <a:r>
              <a:rPr lang="en-US" dirty="0"/>
              <a:t> </a:t>
            </a:r>
            <a:r>
              <a:rPr lang="en-US" dirty="0" err="1"/>
              <a:t>ayuda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la </a:t>
            </a:r>
            <a:r>
              <a:rPr lang="en-US" dirty="0" err="1"/>
              <a:t>opción</a:t>
            </a:r>
            <a:r>
              <a:rPr lang="en-US" dirty="0"/>
              <a:t> de </a:t>
            </a:r>
            <a:r>
              <a:rPr lang="en-US" dirty="0" err="1"/>
              <a:t>preguntas</a:t>
            </a:r>
            <a:r>
              <a:rPr lang="en-US" dirty="0"/>
              <a:t> ZIMS,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algunas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la </a:t>
            </a:r>
            <a:r>
              <a:rPr lang="en-US" dirty="0" err="1"/>
              <a:t>respuesta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rápido</a:t>
            </a:r>
            <a:r>
              <a:rPr lang="en-US" dirty="0"/>
              <a:t> que </a:t>
            </a:r>
            <a:r>
              <a:rPr lang="en-US" dirty="0" err="1"/>
              <a:t>otras</a:t>
            </a:r>
            <a:r>
              <a:rPr lang="en-US" dirty="0"/>
              <a:t>.</a:t>
            </a:r>
          </a:p>
          <a:p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sesión</a:t>
            </a:r>
            <a:r>
              <a:rPr lang="en-US" dirty="0"/>
              <a:t> </a:t>
            </a:r>
            <a:r>
              <a:rPr lang="en-US" dirty="0" err="1"/>
              <a:t>dará</a:t>
            </a:r>
            <a:r>
              <a:rPr lang="en-US" dirty="0"/>
              <a:t> </a:t>
            </a:r>
            <a:r>
              <a:rPr lang="en-US" dirty="0" err="1"/>
              <a:t>algunas</a:t>
            </a:r>
            <a:r>
              <a:rPr lang="en-US" dirty="0"/>
              <a:t> </a:t>
            </a:r>
            <a:r>
              <a:rPr lang="en-US" dirty="0" err="1"/>
              <a:t>pistas</a:t>
            </a:r>
            <a:r>
              <a:rPr lang="en-US" dirty="0"/>
              <a:t> para </a:t>
            </a:r>
            <a:r>
              <a:rPr lang="en-US" dirty="0" err="1"/>
              <a:t>evitar</a:t>
            </a:r>
            <a:r>
              <a:rPr lang="en-US" dirty="0"/>
              <a:t> </a:t>
            </a:r>
            <a:r>
              <a:rPr lang="en-US" dirty="0" err="1"/>
              <a:t>potenciales</a:t>
            </a:r>
            <a:r>
              <a:rPr lang="en-US" dirty="0"/>
              <a:t> </a:t>
            </a:r>
            <a:r>
              <a:rPr lang="en-US" dirty="0" err="1"/>
              <a:t>obstáculos</a:t>
            </a:r>
            <a:r>
              <a:rPr lang="en-US" dirty="0"/>
              <a:t> y </a:t>
            </a:r>
            <a:r>
              <a:rPr lang="en-US" dirty="0" err="1"/>
              <a:t>hacer</a:t>
            </a:r>
            <a:r>
              <a:rPr lang="en-US" dirty="0"/>
              <a:t> de la </a:t>
            </a:r>
            <a:r>
              <a:rPr lang="en-US" dirty="0" err="1"/>
              <a:t>ayuda</a:t>
            </a:r>
            <a:r>
              <a:rPr lang="en-US" dirty="0"/>
              <a:t> de ZIMS suave y </a:t>
            </a:r>
            <a:r>
              <a:rPr lang="en-US" dirty="0" err="1"/>
              <a:t>facil</a:t>
            </a:r>
            <a:r>
              <a:rPr lang="en-US" dirty="0"/>
              <a:t> para </a:t>
            </a:r>
            <a:r>
              <a:rPr lang="en-US" dirty="0" err="1"/>
              <a:t>usted</a:t>
            </a:r>
            <a:r>
              <a:rPr lang="en-US" dirty="0"/>
              <a:t>.</a:t>
            </a:r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482" y="3334555"/>
            <a:ext cx="3500320" cy="232597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8366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sz="4000" dirty="0"/>
              <a:t>Que </a:t>
            </a:r>
            <a:r>
              <a:rPr lang="en-US" sz="4000" dirty="0" err="1"/>
              <a:t>es</a:t>
            </a:r>
            <a:r>
              <a:rPr lang="en-US" sz="4000" dirty="0"/>
              <a:t> </a:t>
            </a:r>
            <a:r>
              <a:rPr lang="en-US" sz="4000" dirty="0" err="1"/>
              <a:t>correción</a:t>
            </a:r>
            <a:r>
              <a:rPr lang="en-US" sz="4000" dirty="0"/>
              <a:t> de </a:t>
            </a:r>
            <a:r>
              <a:rPr lang="en-US" sz="4000" dirty="0" err="1"/>
              <a:t>datos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052892"/>
            <a:ext cx="7886700" cy="4351338"/>
          </a:xfrm>
        </p:spPr>
        <p:txBody>
          <a:bodyPr/>
          <a:lstStyle/>
          <a:p>
            <a:r>
              <a:rPr lang="en-US" dirty="0"/>
              <a:t>Una </a:t>
            </a:r>
            <a:r>
              <a:rPr lang="en-US" dirty="0" err="1"/>
              <a:t>correción</a:t>
            </a:r>
            <a:r>
              <a:rPr lang="en-US" dirty="0"/>
              <a:t> de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inidca</a:t>
            </a:r>
            <a:r>
              <a:rPr lang="en-US" dirty="0"/>
              <a:t> que </a:t>
            </a:r>
            <a:r>
              <a:rPr lang="en-US" dirty="0" smtClean="0"/>
              <a:t>Species360 </a:t>
            </a:r>
            <a:r>
              <a:rPr lang="en-US" dirty="0" err="1"/>
              <a:t>necesita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correciones</a:t>
            </a:r>
            <a:endParaRPr lang="en-US" dirty="0"/>
          </a:p>
          <a:p>
            <a:r>
              <a:rPr lang="en-US" dirty="0" err="1"/>
              <a:t>Ejemplos</a:t>
            </a:r>
            <a:endParaRPr lang="en-US" dirty="0"/>
          </a:p>
          <a:p>
            <a:pPr lvl="1"/>
            <a:r>
              <a:rPr lang="en-US" dirty="0" err="1"/>
              <a:t>Edición</a:t>
            </a:r>
            <a:r>
              <a:rPr lang="en-US" dirty="0"/>
              <a:t> de Local ID</a:t>
            </a:r>
          </a:p>
          <a:p>
            <a:pPr lvl="1"/>
            <a:r>
              <a:rPr lang="en-US" dirty="0" err="1"/>
              <a:t>Separación</a:t>
            </a:r>
            <a:r>
              <a:rPr lang="en-US" dirty="0"/>
              <a:t> /</a:t>
            </a:r>
            <a:r>
              <a:rPr lang="en-US" dirty="0" err="1"/>
              <a:t>copiado</a:t>
            </a:r>
            <a:r>
              <a:rPr lang="en-US" dirty="0"/>
              <a:t> de </a:t>
            </a:r>
            <a:r>
              <a:rPr lang="en-US" dirty="0" err="1"/>
              <a:t>registros</a:t>
            </a:r>
            <a:endParaRPr lang="en-US" dirty="0"/>
          </a:p>
          <a:p>
            <a:pPr lvl="2"/>
            <a:r>
              <a:rPr lang="en-US" dirty="0" err="1"/>
              <a:t>Información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dentro</a:t>
            </a:r>
            <a:r>
              <a:rPr lang="en-US" dirty="0"/>
              <a:t> de </a:t>
            </a:r>
            <a:r>
              <a:rPr lang="en-US" dirty="0" err="1"/>
              <a:t>otra</a:t>
            </a:r>
            <a:endParaRPr lang="en-US" dirty="0"/>
          </a:p>
          <a:p>
            <a:pPr lvl="1"/>
            <a:r>
              <a:rPr lang="en-US" dirty="0" err="1"/>
              <a:t>Circuito</a:t>
            </a:r>
            <a:r>
              <a:rPr lang="en-US" dirty="0"/>
              <a:t> de </a:t>
            </a:r>
            <a:r>
              <a:rPr lang="en-US" dirty="0" err="1"/>
              <a:t>transacciones</a:t>
            </a:r>
            <a:r>
              <a:rPr lang="en-US" dirty="0"/>
              <a:t> </a:t>
            </a:r>
            <a:r>
              <a:rPr lang="en-US" dirty="0" err="1"/>
              <a:t>pendientes</a:t>
            </a:r>
            <a:endParaRPr lang="en-US" dirty="0"/>
          </a:p>
          <a:p>
            <a:r>
              <a:rPr lang="en-US" dirty="0" err="1"/>
              <a:t>Reportes</a:t>
            </a:r>
            <a:r>
              <a:rPr lang="en-US" dirty="0"/>
              <a:t> de </a:t>
            </a:r>
            <a:r>
              <a:rPr lang="en-US" dirty="0" err="1"/>
              <a:t>inventarios</a:t>
            </a:r>
            <a:r>
              <a:rPr lang="en-US" dirty="0"/>
              <a:t> no </a:t>
            </a:r>
            <a:r>
              <a:rPr lang="en-US" dirty="0" err="1"/>
              <a:t>adicionados</a:t>
            </a:r>
            <a:r>
              <a:rPr lang="en-US" dirty="0"/>
              <a:t> </a:t>
            </a:r>
            <a:r>
              <a:rPr lang="en-US" dirty="0" err="1"/>
              <a:t>correctamente</a:t>
            </a:r>
            <a:endParaRPr lang="en-US" dirty="0"/>
          </a:p>
          <a:p>
            <a:pPr lvl="1"/>
            <a:r>
              <a:rPr lang="en-US" dirty="0" err="1"/>
              <a:t>Transacciones</a:t>
            </a:r>
            <a:r>
              <a:rPr lang="en-US" dirty="0"/>
              <a:t> </a:t>
            </a:r>
            <a:r>
              <a:rPr lang="en-US" dirty="0" err="1"/>
              <a:t>duplicadas</a:t>
            </a:r>
            <a:r>
              <a:rPr lang="en-US" dirty="0"/>
              <a:t>, </a:t>
            </a:r>
            <a:r>
              <a:rPr lang="en-US" dirty="0" err="1"/>
              <a:t>ingresos</a:t>
            </a:r>
            <a:r>
              <a:rPr lang="en-US" dirty="0"/>
              <a:t> </a:t>
            </a:r>
            <a:r>
              <a:rPr lang="en-US" dirty="0" err="1"/>
              <a:t>múltiples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57" y="1653862"/>
            <a:ext cx="209014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5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84822"/>
            <a:ext cx="7886700" cy="11803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/>
              <a:t>Cómo</a:t>
            </a:r>
            <a:r>
              <a:rPr lang="en-US" sz="4000" dirty="0"/>
              <a:t> </a:t>
            </a:r>
            <a:r>
              <a:rPr lang="en-US" sz="4000" dirty="0" err="1"/>
              <a:t>obtener</a:t>
            </a:r>
            <a:r>
              <a:rPr lang="en-US" sz="4000" dirty="0"/>
              <a:t> </a:t>
            </a:r>
            <a:r>
              <a:rPr lang="en-US" sz="4000" dirty="0" err="1"/>
              <a:t>ayuda</a:t>
            </a:r>
            <a:r>
              <a:rPr lang="en-US" sz="4000" dirty="0"/>
              <a:t> para un </a:t>
            </a:r>
            <a:r>
              <a:rPr lang="en-US" sz="4000" dirty="0" err="1"/>
              <a:t>arreglo</a:t>
            </a:r>
            <a:r>
              <a:rPr lang="en-US" sz="4000" dirty="0"/>
              <a:t> de </a:t>
            </a:r>
            <a:r>
              <a:rPr lang="en-US" sz="4000" dirty="0" err="1"/>
              <a:t>datos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365161"/>
            <a:ext cx="78867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Enviar</a:t>
            </a:r>
            <a:r>
              <a:rPr lang="en-US" dirty="0"/>
              <a:t> a </a:t>
            </a:r>
            <a:r>
              <a:rPr lang="en-US" dirty="0" err="1"/>
              <a:t>Soporte</a:t>
            </a:r>
            <a:endParaRPr lang="en-US" dirty="0"/>
          </a:p>
          <a:p>
            <a:r>
              <a:rPr lang="en-US" dirty="0" err="1"/>
              <a:t>Incluya</a:t>
            </a:r>
            <a:r>
              <a:rPr lang="en-US" dirty="0"/>
              <a:t> el GAN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necesario</a:t>
            </a:r>
            <a:endParaRPr lang="en-US" dirty="0"/>
          </a:p>
          <a:p>
            <a:r>
              <a:rPr lang="en-US" dirty="0"/>
              <a:t>Para </a:t>
            </a:r>
            <a:r>
              <a:rPr lang="en-US" dirty="0" err="1"/>
              <a:t>edición</a:t>
            </a:r>
            <a:r>
              <a:rPr lang="en-US" dirty="0"/>
              <a:t> de ID local, </a:t>
            </a:r>
            <a:r>
              <a:rPr lang="en-US" dirty="0" err="1"/>
              <a:t>idenficar</a:t>
            </a:r>
            <a:r>
              <a:rPr lang="en-US" dirty="0"/>
              <a:t> el ID local actual y el que se </a:t>
            </a:r>
            <a:r>
              <a:rPr lang="en-US" dirty="0" err="1"/>
              <a:t>desea</a:t>
            </a:r>
            <a:r>
              <a:rPr lang="en-US" dirty="0"/>
              <a:t> </a:t>
            </a:r>
            <a:r>
              <a:rPr lang="en-US" dirty="0" err="1"/>
              <a:t>corregir</a:t>
            </a:r>
            <a:r>
              <a:rPr lang="en-US" dirty="0"/>
              <a:t>.</a:t>
            </a:r>
          </a:p>
          <a:p>
            <a:r>
              <a:rPr lang="en-US" dirty="0" err="1"/>
              <a:t>Comunicarse</a:t>
            </a:r>
            <a:r>
              <a:rPr lang="en-US" dirty="0"/>
              <a:t> con </a:t>
            </a:r>
            <a:r>
              <a:rPr lang="en-US" dirty="0" err="1"/>
              <a:t>otra</a:t>
            </a:r>
            <a:r>
              <a:rPr lang="en-US" dirty="0"/>
              <a:t> </a:t>
            </a:r>
            <a:r>
              <a:rPr lang="en-US" dirty="0" err="1"/>
              <a:t>institución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necesario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copiados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email </a:t>
            </a:r>
            <a:r>
              <a:rPr lang="en-US" dirty="0" smtClean="0"/>
              <a:t>Species360</a:t>
            </a:r>
            <a:endParaRPr lang="en-US" dirty="0"/>
          </a:p>
          <a:p>
            <a:r>
              <a:rPr lang="en-US" dirty="0"/>
              <a:t>Para </a:t>
            </a:r>
            <a:r>
              <a:rPr lang="en-US" dirty="0" err="1"/>
              <a:t>separación</a:t>
            </a:r>
            <a:r>
              <a:rPr lang="en-US" dirty="0"/>
              <a:t>/</a:t>
            </a:r>
            <a:r>
              <a:rPr lang="en-US" dirty="0" err="1"/>
              <a:t>copiado</a:t>
            </a:r>
            <a:r>
              <a:rPr lang="en-US" dirty="0"/>
              <a:t> de </a:t>
            </a:r>
            <a:r>
              <a:rPr lang="en-US" dirty="0" err="1"/>
              <a:t>información</a:t>
            </a:r>
            <a:r>
              <a:rPr lang="en-US" dirty="0"/>
              <a:t>, </a:t>
            </a:r>
            <a:r>
              <a:rPr lang="en-US" dirty="0" err="1"/>
              <a:t>exporte</a:t>
            </a:r>
            <a:r>
              <a:rPr lang="en-US" dirty="0"/>
              <a:t> un </a:t>
            </a:r>
            <a:r>
              <a:rPr lang="en-US" dirty="0" err="1"/>
              <a:t>reporte</a:t>
            </a:r>
            <a:r>
              <a:rPr lang="en-US" dirty="0"/>
              <a:t> de </a:t>
            </a:r>
            <a:r>
              <a:rPr lang="en-US" dirty="0" err="1"/>
              <a:t>especimen</a:t>
            </a:r>
            <a:r>
              <a:rPr lang="en-US" dirty="0"/>
              <a:t> y marque la </a:t>
            </a:r>
            <a:r>
              <a:rPr lang="en-US" dirty="0" err="1"/>
              <a:t>información</a:t>
            </a:r>
            <a:r>
              <a:rPr lang="en-US" dirty="0"/>
              <a:t> que </a:t>
            </a:r>
            <a:r>
              <a:rPr lang="en-US" dirty="0" err="1"/>
              <a:t>desea</a:t>
            </a:r>
            <a:r>
              <a:rPr lang="en-US" dirty="0"/>
              <a:t> </a:t>
            </a:r>
            <a:r>
              <a:rPr lang="en-US" dirty="0" err="1"/>
              <a:t>copiar</a:t>
            </a:r>
            <a:r>
              <a:rPr lang="en-US" dirty="0"/>
              <a:t>.</a:t>
            </a:r>
          </a:p>
          <a:p>
            <a:r>
              <a:rPr lang="en-US" dirty="0"/>
              <a:t>Para </a:t>
            </a:r>
            <a:r>
              <a:rPr lang="en-US" dirty="0" err="1"/>
              <a:t>circuitos</a:t>
            </a:r>
            <a:r>
              <a:rPr lang="en-US" dirty="0"/>
              <a:t> </a:t>
            </a:r>
            <a:r>
              <a:rPr lang="en-US" dirty="0" err="1"/>
              <a:t>Pendientes</a:t>
            </a:r>
            <a:r>
              <a:rPr lang="en-US" dirty="0"/>
              <a:t> </a:t>
            </a:r>
            <a:r>
              <a:rPr lang="en-US" dirty="0" err="1"/>
              <a:t>incluya</a:t>
            </a:r>
            <a:r>
              <a:rPr lang="en-US" dirty="0"/>
              <a:t> el GAN y que </a:t>
            </a:r>
            <a:r>
              <a:rPr lang="en-US" dirty="0" err="1"/>
              <a:t>transacciones</a:t>
            </a:r>
            <a:r>
              <a:rPr lang="en-US" dirty="0"/>
              <a:t> </a:t>
            </a:r>
            <a:r>
              <a:rPr lang="en-US" dirty="0" err="1"/>
              <a:t>tienen</a:t>
            </a:r>
            <a:r>
              <a:rPr lang="en-US" dirty="0"/>
              <a:t> el </a:t>
            </a:r>
            <a:r>
              <a:rPr lang="en-US" dirty="0" err="1"/>
              <a:t>problema</a:t>
            </a:r>
            <a:endParaRPr lang="en-US" dirty="0"/>
          </a:p>
          <a:p>
            <a:r>
              <a:rPr lang="en-US" dirty="0"/>
              <a:t>Para </a:t>
            </a:r>
            <a:r>
              <a:rPr lang="en-US" dirty="0" err="1"/>
              <a:t>errores</a:t>
            </a:r>
            <a:r>
              <a:rPr lang="en-US" dirty="0"/>
              <a:t> de </a:t>
            </a:r>
            <a:r>
              <a:rPr lang="en-US" dirty="0" err="1"/>
              <a:t>inventario</a:t>
            </a:r>
            <a:r>
              <a:rPr lang="en-US" dirty="0"/>
              <a:t>, </a:t>
            </a:r>
            <a:r>
              <a:rPr lang="en-US" dirty="0" err="1"/>
              <a:t>incluya</a:t>
            </a:r>
            <a:r>
              <a:rPr lang="en-US" dirty="0"/>
              <a:t> la </a:t>
            </a:r>
            <a:r>
              <a:rPr lang="en-US" dirty="0" err="1"/>
              <a:t>taxonomía</a:t>
            </a:r>
            <a:r>
              <a:rPr lang="en-US" dirty="0"/>
              <a:t>, el </a:t>
            </a:r>
            <a:r>
              <a:rPr lang="en-US" dirty="0" err="1"/>
              <a:t>reporte</a:t>
            </a:r>
            <a:r>
              <a:rPr lang="en-US" dirty="0"/>
              <a:t> de </a:t>
            </a:r>
            <a:r>
              <a:rPr lang="en-US" dirty="0" err="1"/>
              <a:t>parámetros</a:t>
            </a:r>
            <a:r>
              <a:rPr lang="en-US" dirty="0"/>
              <a:t>,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cambio</a:t>
            </a:r>
            <a:r>
              <a:rPr lang="en-US" dirty="0"/>
              <a:t>/</a:t>
            </a:r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números</a:t>
            </a:r>
            <a:r>
              <a:rPr lang="en-US" dirty="0"/>
              <a:t> y el </a:t>
            </a:r>
            <a:r>
              <a:rPr lang="en-US" dirty="0" err="1"/>
              <a:t>conteo</a:t>
            </a:r>
            <a:r>
              <a:rPr lang="en-US" dirty="0"/>
              <a:t> que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esperando</a:t>
            </a:r>
            <a:r>
              <a:rPr lang="en-US" dirty="0"/>
              <a:t> </a:t>
            </a:r>
            <a:r>
              <a:rPr lang="en-US" dirty="0" err="1"/>
              <a:t>tener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03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5002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Como </a:t>
            </a:r>
            <a:r>
              <a:rPr lang="en-US" sz="4000" dirty="0" err="1"/>
              <a:t>requerir</a:t>
            </a:r>
            <a:r>
              <a:rPr lang="en-US" sz="4000" dirty="0"/>
              <a:t> </a:t>
            </a:r>
            <a:r>
              <a:rPr lang="en-US" sz="4000" dirty="0" err="1"/>
              <a:t>una</a:t>
            </a:r>
            <a:r>
              <a:rPr lang="en-US" sz="4000" dirty="0"/>
              <a:t> </a:t>
            </a:r>
            <a:r>
              <a:rPr lang="en-US" sz="4000" dirty="0" err="1"/>
              <a:t>fusión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027135"/>
            <a:ext cx="7886700" cy="4884268"/>
          </a:xfrm>
        </p:spPr>
        <p:txBody>
          <a:bodyPr>
            <a:normAutofit fontScale="85000" lnSpcReduction="20000"/>
          </a:bodyPr>
          <a:lstStyle/>
          <a:p>
            <a:r>
              <a:rPr lang="en-US" sz="1500" dirty="0"/>
              <a:t>Dos </a:t>
            </a:r>
            <a:r>
              <a:rPr lang="en-US" sz="1500" dirty="0" err="1"/>
              <a:t>animales</a:t>
            </a:r>
            <a:r>
              <a:rPr lang="en-US" sz="1500" dirty="0"/>
              <a:t> </a:t>
            </a:r>
            <a:r>
              <a:rPr lang="en-US" sz="1500" dirty="0" err="1"/>
              <a:t>en</a:t>
            </a:r>
            <a:r>
              <a:rPr lang="en-US" sz="1500" dirty="0"/>
              <a:t> la base de </a:t>
            </a:r>
            <a:r>
              <a:rPr lang="en-US" sz="1500" dirty="0" err="1"/>
              <a:t>datos</a:t>
            </a:r>
            <a:r>
              <a:rPr lang="en-US" sz="1500" dirty="0"/>
              <a:t> </a:t>
            </a:r>
            <a:r>
              <a:rPr lang="en-US" sz="1500" dirty="0" err="1"/>
              <a:t>deben</a:t>
            </a:r>
            <a:r>
              <a:rPr lang="en-US" sz="1500" dirty="0"/>
              <a:t> </a:t>
            </a:r>
            <a:r>
              <a:rPr lang="en-US" sz="1500" dirty="0" err="1"/>
              <a:t>ser</a:t>
            </a:r>
            <a:r>
              <a:rPr lang="en-US" sz="1500" dirty="0"/>
              <a:t> </a:t>
            </a:r>
            <a:r>
              <a:rPr lang="en-US" sz="1500" dirty="0" err="1"/>
              <a:t>uno</a:t>
            </a:r>
            <a:r>
              <a:rPr lang="en-US" sz="1500" dirty="0"/>
              <a:t> solo</a:t>
            </a:r>
          </a:p>
          <a:p>
            <a:r>
              <a:rPr lang="en-US" sz="1500" dirty="0" err="1"/>
              <a:t>Confirmación</a:t>
            </a:r>
            <a:r>
              <a:rPr lang="en-US" sz="1500" dirty="0"/>
              <a:t> </a:t>
            </a:r>
            <a:r>
              <a:rPr lang="en-US" sz="1500" dirty="0" err="1"/>
              <a:t>requerida</a:t>
            </a:r>
            <a:r>
              <a:rPr lang="en-US" sz="1500" dirty="0"/>
              <a:t> </a:t>
            </a:r>
            <a:r>
              <a:rPr lang="en-US" sz="1500" dirty="0" err="1"/>
              <a:t>por</a:t>
            </a:r>
            <a:r>
              <a:rPr lang="en-US" sz="1500" dirty="0"/>
              <a:t> </a:t>
            </a:r>
            <a:r>
              <a:rPr lang="en-US" sz="1500" dirty="0" err="1"/>
              <a:t>todas</a:t>
            </a:r>
            <a:r>
              <a:rPr lang="en-US" sz="1500" dirty="0"/>
              <a:t> las </a:t>
            </a:r>
            <a:r>
              <a:rPr lang="en-US" sz="1500" dirty="0" err="1"/>
              <a:t>instituciones</a:t>
            </a:r>
            <a:endParaRPr lang="en-US" sz="1500" dirty="0"/>
          </a:p>
          <a:p>
            <a:r>
              <a:rPr lang="en-US" sz="1500" dirty="0"/>
              <a:t>Dos </a:t>
            </a:r>
            <a:r>
              <a:rPr lang="en-US" sz="1500" dirty="0" err="1"/>
              <a:t>aproximaciones</a:t>
            </a:r>
            <a:endParaRPr lang="en-US" sz="1500" dirty="0"/>
          </a:p>
          <a:p>
            <a:pPr lvl="1"/>
            <a:r>
              <a:rPr lang="en-US" sz="1500" dirty="0" err="1"/>
              <a:t>Comunicarse</a:t>
            </a:r>
            <a:r>
              <a:rPr lang="en-US" sz="1500" dirty="0"/>
              <a:t> con la </a:t>
            </a:r>
            <a:r>
              <a:rPr lang="en-US" sz="1500" dirty="0" err="1"/>
              <a:t>otra</a:t>
            </a:r>
            <a:r>
              <a:rPr lang="en-US" sz="1500" dirty="0"/>
              <a:t> </a:t>
            </a:r>
            <a:r>
              <a:rPr lang="en-US" sz="1500" dirty="0" err="1"/>
              <a:t>institución</a:t>
            </a:r>
            <a:r>
              <a:rPr lang="en-US" sz="1500" dirty="0"/>
              <a:t> </a:t>
            </a:r>
            <a:r>
              <a:rPr lang="en-US" sz="1500" dirty="0" err="1"/>
              <a:t>luego</a:t>
            </a:r>
            <a:r>
              <a:rPr lang="en-US" sz="1500" dirty="0"/>
              <a:t> de </a:t>
            </a:r>
            <a:r>
              <a:rPr lang="en-US" sz="1500" dirty="0" err="1"/>
              <a:t>enviarla</a:t>
            </a:r>
            <a:endParaRPr lang="en-US" sz="1500" dirty="0"/>
          </a:p>
          <a:p>
            <a:pPr lvl="1"/>
            <a:r>
              <a:rPr lang="en-US" sz="1500" dirty="0" err="1"/>
              <a:t>Comunicarse</a:t>
            </a:r>
            <a:r>
              <a:rPr lang="en-US" sz="1500" dirty="0"/>
              <a:t> con la </a:t>
            </a:r>
            <a:r>
              <a:rPr lang="en-US" sz="1500" dirty="0" err="1"/>
              <a:t>otra</a:t>
            </a:r>
            <a:r>
              <a:rPr lang="en-US" sz="1500" dirty="0"/>
              <a:t> </a:t>
            </a:r>
            <a:r>
              <a:rPr lang="en-US" sz="1500" dirty="0" err="1"/>
              <a:t>institución</a:t>
            </a:r>
            <a:r>
              <a:rPr lang="en-US" sz="1500" dirty="0"/>
              <a:t> e </a:t>
            </a:r>
            <a:r>
              <a:rPr lang="en-US" sz="1500" dirty="0" smtClean="0"/>
              <a:t>Species360 </a:t>
            </a:r>
            <a:r>
              <a:rPr lang="en-US" sz="1500" dirty="0" err="1"/>
              <a:t>simultáneamente</a:t>
            </a:r>
            <a:r>
              <a:rPr lang="en-US" sz="1500" dirty="0"/>
              <a:t>.</a:t>
            </a:r>
          </a:p>
          <a:p>
            <a:r>
              <a:rPr lang="en-US" sz="1500" dirty="0" err="1"/>
              <a:t>Incluya</a:t>
            </a:r>
            <a:r>
              <a:rPr lang="en-US" sz="1500" dirty="0"/>
              <a:t> </a:t>
            </a:r>
            <a:r>
              <a:rPr lang="en-US" sz="1500" dirty="0" err="1"/>
              <a:t>los</a:t>
            </a:r>
            <a:r>
              <a:rPr lang="en-US" sz="1500" dirty="0"/>
              <a:t> dos GANS!!</a:t>
            </a:r>
          </a:p>
          <a:p>
            <a:r>
              <a:rPr lang="en-US" sz="1500" dirty="0" err="1"/>
              <a:t>Usualmente</a:t>
            </a:r>
            <a:r>
              <a:rPr lang="en-US" sz="1500" dirty="0"/>
              <a:t> el GAN original, o </a:t>
            </a:r>
            <a:r>
              <a:rPr lang="en-US" sz="1500" dirty="0" err="1"/>
              <a:t>aquel</a:t>
            </a:r>
            <a:r>
              <a:rPr lang="en-US" sz="1500" dirty="0"/>
              <a:t> del </a:t>
            </a:r>
            <a:r>
              <a:rPr lang="en-US" sz="1500" dirty="0" err="1"/>
              <a:t>tenedor</a:t>
            </a:r>
            <a:r>
              <a:rPr lang="en-US" sz="1500" dirty="0"/>
              <a:t> se </a:t>
            </a:r>
            <a:r>
              <a:rPr lang="en-US" sz="1500" dirty="0" err="1"/>
              <a:t>mantendrá</a:t>
            </a:r>
            <a:r>
              <a:rPr lang="en-US" sz="1500" dirty="0"/>
              <a:t> </a:t>
            </a:r>
          </a:p>
          <a:p>
            <a:r>
              <a:rPr lang="en-US" sz="1500" dirty="0"/>
              <a:t>El </a:t>
            </a:r>
            <a:r>
              <a:rPr lang="en-US" sz="1500" dirty="0" err="1"/>
              <a:t>otro</a:t>
            </a:r>
            <a:r>
              <a:rPr lang="en-US" sz="1500" dirty="0"/>
              <a:t> </a:t>
            </a:r>
            <a:r>
              <a:rPr lang="en-US" sz="1500" dirty="0" err="1"/>
              <a:t>desaparece</a:t>
            </a:r>
            <a:r>
              <a:rPr lang="en-US" sz="1500" dirty="0"/>
              <a:t> </a:t>
            </a:r>
            <a:r>
              <a:rPr lang="en-US" sz="1500" dirty="0" err="1"/>
              <a:t>bero</a:t>
            </a:r>
            <a:r>
              <a:rPr lang="en-US" sz="1500" dirty="0"/>
              <a:t> </a:t>
            </a:r>
            <a:r>
              <a:rPr lang="en-US" sz="1500" dirty="0" err="1"/>
              <a:t>es</a:t>
            </a:r>
            <a:r>
              <a:rPr lang="en-US" sz="1500" dirty="0"/>
              <a:t> </a:t>
            </a:r>
            <a:r>
              <a:rPr lang="en-US" sz="1500" dirty="0" err="1"/>
              <a:t>redirigido</a:t>
            </a:r>
            <a:r>
              <a:rPr lang="en-US" sz="1500" dirty="0"/>
              <a:t> al </a:t>
            </a:r>
            <a:r>
              <a:rPr lang="en-US" sz="1500" dirty="0" err="1"/>
              <a:t>registro</a:t>
            </a:r>
            <a:r>
              <a:rPr lang="en-US" sz="1500" dirty="0"/>
              <a:t> </a:t>
            </a:r>
            <a:r>
              <a:rPr lang="en-US" sz="1500" dirty="0" err="1"/>
              <a:t>retenido</a:t>
            </a:r>
            <a:r>
              <a:rPr lang="en-US" sz="1500" dirty="0"/>
              <a:t>.</a:t>
            </a:r>
          </a:p>
          <a:p>
            <a:r>
              <a:rPr lang="en-US" sz="1500" dirty="0"/>
              <a:t>El GAN ¨</a:t>
            </a:r>
            <a:r>
              <a:rPr lang="en-US" sz="1500" dirty="0" err="1"/>
              <a:t>desaparecido</a:t>
            </a:r>
            <a:r>
              <a:rPr lang="en-US" sz="1500" dirty="0"/>
              <a:t>¨ se </a:t>
            </a:r>
            <a:r>
              <a:rPr lang="en-US" sz="1500" dirty="0" err="1"/>
              <a:t>convierte</a:t>
            </a:r>
            <a:r>
              <a:rPr lang="en-US" sz="1500" dirty="0"/>
              <a:t> </a:t>
            </a:r>
            <a:r>
              <a:rPr lang="en-US" sz="1500" dirty="0" err="1"/>
              <a:t>en</a:t>
            </a:r>
            <a:r>
              <a:rPr lang="en-US" sz="1500" dirty="0"/>
              <a:t>  un </a:t>
            </a:r>
            <a:r>
              <a:rPr lang="en-US" sz="1500" dirty="0" err="1"/>
              <a:t>número</a:t>
            </a:r>
            <a:r>
              <a:rPr lang="en-US" sz="1500" dirty="0"/>
              <a:t> </a:t>
            </a:r>
            <a:r>
              <a:rPr lang="en-US" sz="1500" dirty="0" err="1"/>
              <a:t>antiguo</a:t>
            </a:r>
            <a:r>
              <a:rPr lang="en-US" sz="1500" dirty="0"/>
              <a:t> de </a:t>
            </a:r>
            <a:r>
              <a:rPr lang="en-US" sz="1500" dirty="0" err="1"/>
              <a:t>identificador</a:t>
            </a:r>
            <a:endParaRPr lang="en-US" sz="1500" dirty="0"/>
          </a:p>
          <a:p>
            <a:r>
              <a:rPr lang="en-US" sz="1500" dirty="0"/>
              <a:t>NO </a:t>
            </a:r>
            <a:r>
              <a:rPr lang="en-US" sz="1500" dirty="0" err="1"/>
              <a:t>es</a:t>
            </a:r>
            <a:r>
              <a:rPr lang="en-US" sz="1500" dirty="0"/>
              <a:t> </a:t>
            </a:r>
            <a:r>
              <a:rPr lang="en-US" sz="1500" dirty="0" err="1"/>
              <a:t>necesaria</a:t>
            </a:r>
            <a:r>
              <a:rPr lang="en-US" sz="1500" dirty="0"/>
              <a:t> </a:t>
            </a:r>
            <a:r>
              <a:rPr lang="en-US" sz="1500" dirty="0" err="1"/>
              <a:t>confirmación</a:t>
            </a:r>
            <a:r>
              <a:rPr lang="en-US" sz="1500" dirty="0"/>
              <a:t> </a:t>
            </a:r>
            <a:r>
              <a:rPr lang="en-US" sz="1500" dirty="0" err="1"/>
              <a:t>si</a:t>
            </a:r>
            <a:r>
              <a:rPr lang="en-US" sz="1500" dirty="0"/>
              <a:t> lo </a:t>
            </a:r>
            <a:r>
              <a:rPr lang="en-US" sz="1500" dirty="0" err="1"/>
              <a:t>siguiente</a:t>
            </a:r>
            <a:r>
              <a:rPr lang="en-US" sz="1500" dirty="0"/>
              <a:t> </a:t>
            </a:r>
            <a:r>
              <a:rPr lang="en-US" sz="1500" dirty="0" err="1"/>
              <a:t>compagina</a:t>
            </a:r>
            <a:r>
              <a:rPr lang="en-US" sz="1500" dirty="0"/>
              <a:t>:</a:t>
            </a:r>
          </a:p>
          <a:p>
            <a:pPr lvl="1"/>
            <a:r>
              <a:rPr lang="en-US" sz="1500" dirty="0" err="1"/>
              <a:t>Taxonomía</a:t>
            </a:r>
            <a:endParaRPr lang="en-US" sz="1500" dirty="0"/>
          </a:p>
          <a:p>
            <a:pPr lvl="1"/>
            <a:r>
              <a:rPr lang="en-US" sz="1500" dirty="0" err="1"/>
              <a:t>Fecha</a:t>
            </a:r>
            <a:r>
              <a:rPr lang="en-US" sz="1500" dirty="0"/>
              <a:t> de </a:t>
            </a:r>
            <a:r>
              <a:rPr lang="en-US" sz="1500" dirty="0" err="1"/>
              <a:t>nacimiento</a:t>
            </a:r>
            <a:endParaRPr lang="en-US" sz="1500" dirty="0"/>
          </a:p>
          <a:p>
            <a:pPr lvl="1"/>
            <a:r>
              <a:rPr lang="en-US" sz="1500" dirty="0" err="1"/>
              <a:t>Género</a:t>
            </a:r>
            <a:endParaRPr lang="en-US" sz="1500" dirty="0"/>
          </a:p>
          <a:p>
            <a:pPr lvl="1"/>
            <a:r>
              <a:rPr lang="en-US" sz="1500" dirty="0" err="1"/>
              <a:t>Ubicación</a:t>
            </a:r>
            <a:r>
              <a:rPr lang="en-US" sz="1500" dirty="0"/>
              <a:t> del </a:t>
            </a:r>
            <a:r>
              <a:rPr lang="en-US" sz="1500" dirty="0" err="1"/>
              <a:t>nacimiento</a:t>
            </a:r>
            <a:endParaRPr lang="en-US" sz="1500" dirty="0"/>
          </a:p>
          <a:p>
            <a:pPr lvl="1"/>
            <a:r>
              <a:rPr lang="en-US" sz="1500" dirty="0"/>
              <a:t>Y </a:t>
            </a:r>
            <a:r>
              <a:rPr lang="en-US" sz="1500" dirty="0" err="1"/>
              <a:t>una</a:t>
            </a:r>
            <a:r>
              <a:rPr lang="en-US" sz="1500" dirty="0"/>
              <a:t> de </a:t>
            </a:r>
            <a:r>
              <a:rPr lang="en-US" sz="1500" dirty="0" err="1"/>
              <a:t>estas</a:t>
            </a:r>
            <a:r>
              <a:rPr lang="en-US" sz="1500" dirty="0"/>
              <a:t>:</a:t>
            </a:r>
          </a:p>
          <a:p>
            <a:pPr lvl="2"/>
            <a:r>
              <a:rPr lang="en-US" sz="1500" dirty="0" err="1"/>
              <a:t>Nombre</a:t>
            </a:r>
            <a:r>
              <a:rPr lang="en-US" sz="1500" dirty="0"/>
              <a:t> de pila</a:t>
            </a:r>
          </a:p>
          <a:p>
            <a:pPr lvl="2"/>
            <a:r>
              <a:rPr lang="en-US" sz="1500" dirty="0" err="1"/>
              <a:t>Número</a:t>
            </a:r>
            <a:r>
              <a:rPr lang="en-US" sz="1500" dirty="0"/>
              <a:t> de Studbook</a:t>
            </a:r>
          </a:p>
          <a:p>
            <a:pPr lvl="2"/>
            <a:r>
              <a:rPr lang="en-US" sz="1500" dirty="0" err="1"/>
              <a:t>MIcrochip</a:t>
            </a:r>
            <a:endParaRPr lang="en-US" sz="1500" dirty="0"/>
          </a:p>
          <a:p>
            <a:r>
              <a:rPr lang="en-US" sz="1500" dirty="0" err="1"/>
              <a:t>Deje</a:t>
            </a:r>
            <a:r>
              <a:rPr lang="en-US" sz="1500" dirty="0"/>
              <a:t> a </a:t>
            </a:r>
            <a:r>
              <a:rPr lang="en-US" sz="1500" dirty="0" err="1"/>
              <a:t>Soporte</a:t>
            </a:r>
            <a:r>
              <a:rPr lang="en-US" sz="1500" dirty="0"/>
              <a:t> </a:t>
            </a:r>
            <a:r>
              <a:rPr lang="en-US" sz="1500" dirty="0" err="1"/>
              <a:t>conocer</a:t>
            </a:r>
            <a:r>
              <a:rPr lang="en-US" sz="1500" dirty="0"/>
              <a:t> </a:t>
            </a:r>
            <a:r>
              <a:rPr lang="en-US" sz="1500" dirty="0" err="1"/>
              <a:t>si</a:t>
            </a:r>
            <a:r>
              <a:rPr lang="en-US" sz="1500" dirty="0"/>
              <a:t> </a:t>
            </a:r>
            <a:r>
              <a:rPr lang="en-US" sz="1500" dirty="0" err="1"/>
              <a:t>está</a:t>
            </a:r>
            <a:r>
              <a:rPr lang="en-US" sz="1500" dirty="0"/>
              <a:t> </a:t>
            </a:r>
            <a:r>
              <a:rPr lang="en-US" sz="1500" dirty="0" err="1"/>
              <a:t>bien</a:t>
            </a:r>
            <a:r>
              <a:rPr lang="en-US" sz="1500" dirty="0"/>
              <a:t> </a:t>
            </a:r>
            <a:r>
              <a:rPr lang="en-US" sz="1500" dirty="0" err="1"/>
              <a:t>después</a:t>
            </a:r>
            <a:r>
              <a:rPr lang="en-US" sz="1500" dirty="0"/>
              <a:t> de la </a:t>
            </a:r>
            <a:r>
              <a:rPr lang="en-US" sz="1500" dirty="0" err="1"/>
              <a:t>fusión</a:t>
            </a:r>
            <a:endParaRPr lang="en-US" sz="1500" dirty="0"/>
          </a:p>
          <a:p>
            <a:pPr lvl="1"/>
            <a:r>
              <a:rPr lang="en-US" sz="1500" dirty="0" err="1"/>
              <a:t>Fusión</a:t>
            </a:r>
            <a:r>
              <a:rPr lang="en-US" sz="1500" dirty="0"/>
              <a:t> </a:t>
            </a:r>
            <a:r>
              <a:rPr lang="en-US" sz="1500" dirty="0" err="1"/>
              <a:t>correcta</a:t>
            </a:r>
            <a:endParaRPr lang="en-US" sz="1500" dirty="0"/>
          </a:p>
          <a:p>
            <a:pPr lvl="1"/>
            <a:r>
              <a:rPr lang="en-US" sz="1500" dirty="0"/>
              <a:t>Toda la </a:t>
            </a:r>
            <a:r>
              <a:rPr lang="en-US" sz="1500" dirty="0" err="1"/>
              <a:t>información</a:t>
            </a:r>
            <a:r>
              <a:rPr lang="en-US" sz="1500" dirty="0"/>
              <a:t> </a:t>
            </a:r>
            <a:r>
              <a:rPr lang="en-US" sz="1500" dirty="0" err="1"/>
              <a:t>esta</a:t>
            </a:r>
            <a:r>
              <a:rPr lang="en-US" sz="1500" dirty="0"/>
              <a:t> </a:t>
            </a:r>
            <a:r>
              <a:rPr lang="en-US" sz="1500" dirty="0" err="1"/>
              <a:t>alli</a:t>
            </a:r>
            <a:r>
              <a:rPr lang="en-US" sz="1500" dirty="0"/>
              <a:t>.</a:t>
            </a:r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887" y="833907"/>
            <a:ext cx="2001576" cy="20015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59" y="4012647"/>
            <a:ext cx="2515604" cy="16778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Down Arrow 6"/>
          <p:cNvSpPr/>
          <p:nvPr/>
        </p:nvSpPr>
        <p:spPr>
          <a:xfrm>
            <a:off x="7365661" y="3028711"/>
            <a:ext cx="76200" cy="761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Requiriendo</a:t>
            </a:r>
            <a:r>
              <a:rPr lang="en-US" sz="4000" dirty="0"/>
              <a:t> </a:t>
            </a:r>
            <a:r>
              <a:rPr lang="en-US" sz="4000" dirty="0" err="1"/>
              <a:t>evaluaciones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065771"/>
            <a:ext cx="7886700" cy="4351338"/>
          </a:xfrm>
        </p:spPr>
        <p:txBody>
          <a:bodyPr/>
          <a:lstStyle/>
          <a:p>
            <a:r>
              <a:rPr lang="en-US" sz="2000" dirty="0"/>
              <a:t>Si </a:t>
            </a:r>
            <a:r>
              <a:rPr lang="en-US" sz="2000" dirty="0" err="1"/>
              <a:t>desea</a:t>
            </a:r>
            <a:r>
              <a:rPr lang="en-US" sz="2000" dirty="0"/>
              <a:t> </a:t>
            </a:r>
            <a:r>
              <a:rPr lang="en-US" sz="2000" dirty="0" err="1"/>
              <a:t>requerir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nueva</a:t>
            </a:r>
            <a:r>
              <a:rPr lang="en-US" sz="2000" dirty="0"/>
              <a:t> </a:t>
            </a:r>
            <a:r>
              <a:rPr lang="en-US" sz="2000" dirty="0" err="1"/>
              <a:t>prueba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el </a:t>
            </a:r>
            <a:r>
              <a:rPr lang="en-US" sz="2000" dirty="0" err="1"/>
              <a:t>módulo</a:t>
            </a:r>
            <a:r>
              <a:rPr lang="en-US" sz="2000" dirty="0"/>
              <a:t> </a:t>
            </a:r>
            <a:r>
              <a:rPr lang="en-US" sz="2000" dirty="0" err="1"/>
              <a:t>médico</a:t>
            </a:r>
            <a:r>
              <a:rPr lang="en-US" sz="2000" dirty="0"/>
              <a:t>, </a:t>
            </a:r>
            <a:r>
              <a:rPr lang="en-US" sz="2000" dirty="0" err="1"/>
              <a:t>por</a:t>
            </a:r>
            <a:r>
              <a:rPr lang="en-US" sz="2000" dirty="0"/>
              <a:t> favor </a:t>
            </a:r>
            <a:r>
              <a:rPr lang="en-US" sz="2000" dirty="0" err="1"/>
              <a:t>hágalo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el </a:t>
            </a:r>
            <a:r>
              <a:rPr lang="en-US" sz="2000" dirty="0" err="1"/>
              <a:t>siguiente</a:t>
            </a:r>
            <a:r>
              <a:rPr lang="en-US" sz="2000" dirty="0"/>
              <a:t> </a:t>
            </a:r>
            <a:r>
              <a:rPr lang="en-US" sz="2000" dirty="0" err="1"/>
              <a:t>formato</a:t>
            </a:r>
            <a:r>
              <a:rPr lang="en-US" sz="2000" dirty="0"/>
              <a:t>: </a:t>
            </a:r>
            <a:r>
              <a:rPr lang="en-US" sz="2000" u="sng" dirty="0">
                <a:hlinkClick r:id="rId2"/>
              </a:rPr>
              <a:t>http://</a:t>
            </a:r>
            <a:r>
              <a:rPr lang="en-US" sz="2000" u="sng" dirty="0" smtClean="0">
                <a:hlinkClick r:id="rId2"/>
              </a:rPr>
              <a:t>www.Species360.org/testrequest</a:t>
            </a:r>
            <a:r>
              <a:rPr lang="en-US" sz="2000" u="sng" dirty="0">
                <a:hlinkClick r:id="rId2"/>
              </a:rPr>
              <a:t>/</a:t>
            </a:r>
            <a:r>
              <a:rPr lang="en-US" sz="2000" dirty="0"/>
              <a:t> </a:t>
            </a:r>
          </a:p>
          <a:p>
            <a:r>
              <a:rPr lang="en-US" sz="2000" dirty="0"/>
              <a:t>Para </a:t>
            </a:r>
            <a:r>
              <a:rPr lang="en-US" sz="2000" dirty="0" err="1"/>
              <a:t>hacerlo</a:t>
            </a:r>
            <a:r>
              <a:rPr lang="en-US" sz="2000" dirty="0"/>
              <a:t> mas </a:t>
            </a:r>
            <a:r>
              <a:rPr lang="en-US" sz="2000" dirty="0" err="1"/>
              <a:t>sencillo</a:t>
            </a:r>
            <a:r>
              <a:rPr lang="en-US" sz="2000" dirty="0"/>
              <a:t>, </a:t>
            </a:r>
            <a:r>
              <a:rPr lang="en-US" sz="2000" dirty="0" err="1"/>
              <a:t>utilice</a:t>
            </a:r>
            <a:r>
              <a:rPr lang="en-US" sz="2000" dirty="0"/>
              <a:t> el </a:t>
            </a:r>
            <a:r>
              <a:rPr lang="en-US" sz="2000" dirty="0" err="1"/>
              <a:t>hipervínculo</a:t>
            </a:r>
            <a:r>
              <a:rPr lang="en-US" sz="2000" dirty="0"/>
              <a:t> de </a:t>
            </a:r>
            <a:r>
              <a:rPr lang="en-US" sz="2000" dirty="0" err="1"/>
              <a:t>abajo</a:t>
            </a:r>
            <a:r>
              <a:rPr lang="en-US" sz="2000" dirty="0"/>
              <a:t> para </a:t>
            </a:r>
            <a:r>
              <a:rPr lang="en-US" sz="2000" dirty="0" err="1"/>
              <a:t>tener</a:t>
            </a:r>
            <a:r>
              <a:rPr lang="en-US" sz="2000" dirty="0"/>
              <a:t> el </a:t>
            </a:r>
            <a:r>
              <a:rPr lang="en-US" sz="2000" dirty="0" err="1"/>
              <a:t>archivo</a:t>
            </a:r>
            <a:r>
              <a:rPr lang="en-US" sz="2000" dirty="0"/>
              <a:t> </a:t>
            </a:r>
            <a:r>
              <a:rPr lang="en-US" sz="2000" dirty="0" err="1"/>
              <a:t>descargable</a:t>
            </a:r>
            <a:r>
              <a:rPr lang="en-US" sz="2000" dirty="0"/>
              <a:t>.</a:t>
            </a:r>
          </a:p>
          <a:p>
            <a:endParaRPr lang="en-GB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605" y="2708310"/>
            <a:ext cx="5117072" cy="37745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956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7578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Diligencie</a:t>
            </a:r>
            <a:r>
              <a:rPr lang="en-US" sz="4000" dirty="0"/>
              <a:t> y </a:t>
            </a:r>
            <a:r>
              <a:rPr lang="en-US" sz="4000" dirty="0" err="1"/>
              <a:t>envíe</a:t>
            </a:r>
            <a:r>
              <a:rPr lang="en-US" sz="4000" dirty="0"/>
              <a:t> a </a:t>
            </a:r>
            <a:r>
              <a:rPr lang="en-US" sz="4000" dirty="0" smtClean="0"/>
              <a:t>Species360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8409" y="793124"/>
            <a:ext cx="4639478" cy="49508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57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/>
              <a:t>Trabajando</a:t>
            </a:r>
            <a:r>
              <a:rPr lang="en-US" sz="4000" dirty="0"/>
              <a:t> con </a:t>
            </a:r>
            <a:r>
              <a:rPr lang="en-US" sz="4000" dirty="0" err="1"/>
              <a:t>alguien</a:t>
            </a:r>
            <a:r>
              <a:rPr lang="en-US" sz="4000" dirty="0"/>
              <a:t> </a:t>
            </a:r>
            <a:r>
              <a:rPr lang="en-US" sz="4000" dirty="0" err="1"/>
              <a:t>más</a:t>
            </a:r>
            <a:r>
              <a:rPr lang="en-US" sz="4000" dirty="0"/>
              <a:t> a </a:t>
            </a:r>
            <a:r>
              <a:rPr lang="en-US" sz="4000" dirty="0" err="1"/>
              <a:t>su</a:t>
            </a:r>
            <a:r>
              <a:rPr lang="en-US" sz="4000" dirty="0"/>
              <a:t> </a:t>
            </a:r>
            <a:r>
              <a:rPr lang="en-US" sz="4000" dirty="0" err="1"/>
              <a:t>Soporte</a:t>
            </a:r>
            <a:r>
              <a:rPr lang="en-US" sz="4000" dirty="0"/>
              <a:t>?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trabajando</a:t>
            </a:r>
            <a:r>
              <a:rPr lang="en-US" dirty="0"/>
              <a:t> con </a:t>
            </a:r>
            <a:r>
              <a:rPr lang="en-US" dirty="0" err="1"/>
              <a:t>alguien</a:t>
            </a:r>
            <a:r>
              <a:rPr lang="en-US" dirty="0"/>
              <a:t> que NO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soporte</a:t>
            </a:r>
            <a:r>
              <a:rPr lang="en-US" dirty="0"/>
              <a:t> regular </a:t>
            </a:r>
            <a:r>
              <a:rPr lang="en-US" dirty="0" err="1"/>
              <a:t>en</a:t>
            </a:r>
            <a:r>
              <a:rPr lang="en-US" dirty="0"/>
              <a:t> un </a:t>
            </a:r>
            <a:r>
              <a:rPr lang="en-US" dirty="0" err="1"/>
              <a:t>caso</a:t>
            </a:r>
            <a:r>
              <a:rPr lang="en-US" dirty="0"/>
              <a:t> que </a:t>
            </a:r>
            <a:r>
              <a:rPr lang="en-US" dirty="0" err="1"/>
              <a:t>viene</a:t>
            </a:r>
            <a:r>
              <a:rPr lang="en-US" dirty="0"/>
              <a:t> y </a:t>
            </a:r>
            <a:r>
              <a:rPr lang="en-US" dirty="0" err="1"/>
              <a:t>va</a:t>
            </a:r>
            <a:r>
              <a:rPr lang="en-US" dirty="0"/>
              <a:t>, </a:t>
            </a:r>
            <a:r>
              <a:rPr lang="en-US" dirty="0" err="1"/>
              <a:t>colocar</a:t>
            </a:r>
            <a:r>
              <a:rPr lang="en-US" dirty="0"/>
              <a:t> ATTN: ¨¨</a:t>
            </a:r>
            <a:r>
              <a:rPr lang="en-US" dirty="0" err="1"/>
              <a:t>nombre</a:t>
            </a:r>
            <a:r>
              <a:rPr lang="en-US" dirty="0"/>
              <a:t> de la persona de </a:t>
            </a:r>
            <a:r>
              <a:rPr lang="en-US" dirty="0" err="1"/>
              <a:t>soporte¨en</a:t>
            </a:r>
            <a:r>
              <a:rPr lang="en-US" dirty="0"/>
              <a:t> </a:t>
            </a:r>
            <a:r>
              <a:rPr lang="en-US" dirty="0" err="1"/>
              <a:t>él</a:t>
            </a:r>
            <a:r>
              <a:rPr lang="en-US" dirty="0"/>
              <a:t> campo de </a:t>
            </a:r>
            <a:r>
              <a:rPr lang="en-US" dirty="0" err="1"/>
              <a:t>asunto</a:t>
            </a:r>
            <a:r>
              <a:rPr lang="en-US" dirty="0"/>
              <a:t>.</a:t>
            </a:r>
          </a:p>
          <a:p>
            <a:r>
              <a:rPr lang="en-US" dirty="0" err="1"/>
              <a:t>Incluya</a:t>
            </a:r>
            <a:r>
              <a:rPr lang="en-US" dirty="0"/>
              <a:t> el </a:t>
            </a:r>
            <a:r>
              <a:rPr lang="en-US" dirty="0" err="1"/>
              <a:t>caso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línea</a:t>
            </a:r>
            <a:r>
              <a:rPr lang="en-US" dirty="0"/>
              <a:t> del </a:t>
            </a:r>
            <a:r>
              <a:rPr lang="en-US" dirty="0" err="1"/>
              <a:t>asunto</a:t>
            </a:r>
            <a:r>
              <a:rPr lang="en-US" dirty="0"/>
              <a:t>.</a:t>
            </a:r>
          </a:p>
          <a:p>
            <a:r>
              <a:rPr lang="en-US" dirty="0"/>
              <a:t>Sea </a:t>
            </a:r>
            <a:r>
              <a:rPr lang="en-US" dirty="0" err="1"/>
              <a:t>especialmente</a:t>
            </a:r>
            <a:r>
              <a:rPr lang="en-US" dirty="0"/>
              <a:t> </a:t>
            </a:r>
            <a:r>
              <a:rPr lang="en-US" dirty="0" err="1"/>
              <a:t>específico</a:t>
            </a:r>
            <a:r>
              <a:rPr lang="en-US" dirty="0"/>
              <a:t>. NO </a:t>
            </a:r>
            <a:r>
              <a:rPr lang="en-US" dirty="0" err="1"/>
              <a:t>diga</a:t>
            </a:r>
            <a:r>
              <a:rPr lang="en-US" dirty="0"/>
              <a:t> ¨he </a:t>
            </a:r>
            <a:r>
              <a:rPr lang="en-US" dirty="0" err="1"/>
              <a:t>estado</a:t>
            </a:r>
            <a:r>
              <a:rPr lang="en-US" dirty="0"/>
              <a:t> </a:t>
            </a:r>
            <a:r>
              <a:rPr lang="en-US" dirty="0" err="1"/>
              <a:t>jugando</a:t>
            </a:r>
            <a:r>
              <a:rPr lang="en-US" dirty="0"/>
              <a:t> con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semana</a:t>
            </a:r>
            <a:r>
              <a:rPr lang="en-US" dirty="0"/>
              <a:t> y </a:t>
            </a:r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pasando</a:t>
            </a:r>
            <a:r>
              <a:rPr lang="en-US" dirty="0"/>
              <a:t> </a:t>
            </a:r>
            <a:r>
              <a:rPr lang="en-US" dirty="0" err="1"/>
              <a:t>ahora</a:t>
            </a:r>
            <a:r>
              <a:rPr lang="en-US" dirty="0"/>
              <a:t>¨. Su </a:t>
            </a:r>
            <a:r>
              <a:rPr lang="en-US" dirty="0" err="1"/>
              <a:t>soporte</a:t>
            </a:r>
            <a:r>
              <a:rPr lang="en-US" dirty="0"/>
              <a:t> no </a:t>
            </a:r>
            <a:r>
              <a:rPr lang="en-US" dirty="0" err="1"/>
              <a:t>puede</a:t>
            </a:r>
            <a:r>
              <a:rPr lang="en-US" dirty="0"/>
              <a:t> saber de que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hablando</a:t>
            </a:r>
            <a:r>
              <a:rPr lang="en-US" dirty="0"/>
              <a:t> con la </a:t>
            </a:r>
            <a:r>
              <a:rPr lang="en-US" dirty="0" err="1"/>
              <a:t>otra</a:t>
            </a:r>
            <a:r>
              <a:rPr lang="en-US" dirty="0"/>
              <a:t> persona que le </a:t>
            </a:r>
            <a:r>
              <a:rPr lang="en-US" dirty="0" err="1"/>
              <a:t>colabora</a:t>
            </a:r>
            <a:r>
              <a:rPr lang="en-US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83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6290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Pistas</a:t>
            </a:r>
            <a:r>
              <a:rPr lang="en-US" sz="4000" dirty="0"/>
              <a:t> </a:t>
            </a:r>
            <a:r>
              <a:rPr lang="en-US" sz="4000" dirty="0" err="1"/>
              <a:t>generales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162655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err="1"/>
              <a:t>Siempre</a:t>
            </a:r>
            <a:r>
              <a:rPr lang="en-US" sz="2200" dirty="0"/>
              <a:t> </a:t>
            </a:r>
            <a:r>
              <a:rPr lang="en-US" sz="2200" dirty="0" err="1"/>
              <a:t>incluya</a:t>
            </a:r>
            <a:r>
              <a:rPr lang="en-US" sz="2200" dirty="0"/>
              <a:t> el GAN </a:t>
            </a:r>
            <a:r>
              <a:rPr lang="en-US" sz="2200" dirty="0" err="1"/>
              <a:t>si</a:t>
            </a:r>
            <a:r>
              <a:rPr lang="en-US" sz="2200" dirty="0"/>
              <a:t> hay un animal </a:t>
            </a:r>
            <a:r>
              <a:rPr lang="en-US" sz="2200" dirty="0" err="1"/>
              <a:t>relacionado</a:t>
            </a:r>
            <a:endParaRPr lang="en-US" sz="2200" dirty="0"/>
          </a:p>
          <a:p>
            <a:r>
              <a:rPr lang="en-US" sz="2200" dirty="0"/>
              <a:t>No </a:t>
            </a:r>
            <a:r>
              <a:rPr lang="en-US" sz="2200" dirty="0" err="1"/>
              <a:t>envíe</a:t>
            </a:r>
            <a:r>
              <a:rPr lang="en-US" sz="2200" dirty="0"/>
              <a:t> </a:t>
            </a:r>
            <a:r>
              <a:rPr lang="en-US" sz="2200" dirty="0" err="1"/>
              <a:t>directamente</a:t>
            </a:r>
            <a:r>
              <a:rPr lang="en-US" sz="2200" dirty="0"/>
              <a:t> al email personal de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soporte</a:t>
            </a:r>
            <a:r>
              <a:rPr lang="en-US" sz="2200" dirty="0"/>
              <a:t>.</a:t>
            </a:r>
          </a:p>
          <a:p>
            <a:r>
              <a:rPr lang="en-US" sz="2200" dirty="0"/>
              <a:t>Una </a:t>
            </a:r>
            <a:r>
              <a:rPr lang="en-US" sz="2200" dirty="0" err="1"/>
              <a:t>vez</a:t>
            </a:r>
            <a:r>
              <a:rPr lang="en-US" sz="2200" dirty="0"/>
              <a:t> </a:t>
            </a:r>
            <a:r>
              <a:rPr lang="en-US" sz="2200" dirty="0" err="1"/>
              <a:t>enviado</a:t>
            </a:r>
            <a:r>
              <a:rPr lang="en-US" sz="2200" dirty="0"/>
              <a:t> no </a:t>
            </a:r>
            <a:r>
              <a:rPr lang="en-US" sz="2200" dirty="0" err="1"/>
              <a:t>necesita</a:t>
            </a:r>
            <a:r>
              <a:rPr lang="en-US" sz="2200" dirty="0"/>
              <a:t> </a:t>
            </a:r>
            <a:r>
              <a:rPr lang="en-US" sz="2200" dirty="0" err="1"/>
              <a:t>reenviarlo</a:t>
            </a:r>
            <a:endParaRPr lang="en-US" sz="2200" dirty="0"/>
          </a:p>
          <a:p>
            <a:pPr lvl="1"/>
            <a:r>
              <a:rPr lang="en-US" sz="2200" dirty="0" err="1"/>
              <a:t>Reenvíe</a:t>
            </a:r>
            <a:r>
              <a:rPr lang="en-US" sz="2200" dirty="0"/>
              <a:t> el </a:t>
            </a:r>
            <a:r>
              <a:rPr lang="en-US" sz="2200" dirty="0" err="1"/>
              <a:t>caso</a:t>
            </a:r>
            <a:r>
              <a:rPr lang="en-US" sz="2200" dirty="0"/>
              <a:t> original </a:t>
            </a:r>
            <a:r>
              <a:rPr lang="en-US" sz="2200" dirty="0" err="1"/>
              <a:t>si</a:t>
            </a:r>
            <a:r>
              <a:rPr lang="en-US" sz="2200" dirty="0"/>
              <a:t> </a:t>
            </a:r>
            <a:r>
              <a:rPr lang="en-US" sz="2200" dirty="0" err="1"/>
              <a:t>tiene</a:t>
            </a:r>
            <a:r>
              <a:rPr lang="en-US" sz="2200" dirty="0"/>
              <a:t> </a:t>
            </a:r>
            <a:r>
              <a:rPr lang="en-US" sz="2200" dirty="0" err="1"/>
              <a:t>preguntas</a:t>
            </a:r>
            <a:r>
              <a:rPr lang="en-US" sz="2200" dirty="0"/>
              <a:t>, no </a:t>
            </a:r>
            <a:r>
              <a:rPr lang="en-US" sz="2200" dirty="0" err="1"/>
              <a:t>envie</a:t>
            </a:r>
            <a:r>
              <a:rPr lang="en-US" sz="2200" dirty="0"/>
              <a:t> un </a:t>
            </a:r>
            <a:r>
              <a:rPr lang="en-US" sz="2200" dirty="0" err="1"/>
              <a:t>nuevo</a:t>
            </a:r>
            <a:r>
              <a:rPr lang="en-US" sz="2200" dirty="0"/>
              <a:t> </a:t>
            </a:r>
            <a:r>
              <a:rPr lang="en-US" sz="2200" dirty="0" err="1"/>
              <a:t>caso</a:t>
            </a:r>
            <a:r>
              <a:rPr lang="en-US" sz="2200" dirty="0"/>
              <a:t>.</a:t>
            </a:r>
          </a:p>
          <a:p>
            <a:r>
              <a:rPr lang="en-US" sz="2200" dirty="0"/>
              <a:t>No </a:t>
            </a:r>
            <a:r>
              <a:rPr lang="en-US" sz="2200" dirty="0" err="1"/>
              <a:t>diga</a:t>
            </a:r>
            <a:r>
              <a:rPr lang="en-US" sz="2200" dirty="0"/>
              <a:t> que </a:t>
            </a:r>
            <a:r>
              <a:rPr lang="en-US" sz="2200" dirty="0" err="1"/>
              <a:t>desea</a:t>
            </a:r>
            <a:r>
              <a:rPr lang="en-US" sz="2200" dirty="0"/>
              <a:t> que </a:t>
            </a:r>
            <a:r>
              <a:rPr lang="en-US" sz="2200" dirty="0" err="1"/>
              <a:t>funcione</a:t>
            </a:r>
            <a:r>
              <a:rPr lang="en-US" sz="2200" dirty="0"/>
              <a:t> </a:t>
            </a:r>
            <a:r>
              <a:rPr lang="en-US" sz="2200" dirty="0" err="1"/>
              <a:t>mejor</a:t>
            </a:r>
            <a:r>
              <a:rPr lang="en-US" sz="2200" dirty="0"/>
              <a:t>, </a:t>
            </a:r>
            <a:r>
              <a:rPr lang="en-US" sz="2200" dirty="0" err="1"/>
              <a:t>provea</a:t>
            </a:r>
            <a:r>
              <a:rPr lang="en-US" sz="2200" dirty="0"/>
              <a:t> </a:t>
            </a:r>
            <a:r>
              <a:rPr lang="en-US" sz="2200" dirty="0" err="1"/>
              <a:t>detalles</a:t>
            </a:r>
            <a:r>
              <a:rPr lang="en-US" sz="2200" dirty="0"/>
              <a:t> on </a:t>
            </a:r>
            <a:r>
              <a:rPr lang="en-US" sz="2200" dirty="0" err="1"/>
              <a:t>como</a:t>
            </a:r>
            <a:r>
              <a:rPr lang="en-US" sz="2200" dirty="0"/>
              <a:t> </a:t>
            </a:r>
            <a:r>
              <a:rPr lang="en-US" sz="2200" dirty="0" err="1"/>
              <a:t>desea</a:t>
            </a:r>
            <a:r>
              <a:rPr lang="en-US" sz="2200" dirty="0"/>
              <a:t> que </a:t>
            </a:r>
            <a:r>
              <a:rPr lang="en-US" sz="2200" dirty="0" err="1"/>
              <a:t>funcione</a:t>
            </a:r>
            <a:r>
              <a:rPr lang="en-US" sz="2200" dirty="0"/>
              <a:t>.</a:t>
            </a:r>
          </a:p>
          <a:p>
            <a:r>
              <a:rPr lang="en-US" sz="2200" dirty="0" err="1"/>
              <a:t>Incluir</a:t>
            </a:r>
            <a:r>
              <a:rPr lang="en-US" sz="2200" dirty="0"/>
              <a:t> </a:t>
            </a:r>
            <a:r>
              <a:rPr lang="en-US" sz="2200" dirty="0" err="1"/>
              <a:t>una</a:t>
            </a:r>
            <a:r>
              <a:rPr lang="en-US" sz="2200" dirty="0"/>
              <a:t> </a:t>
            </a:r>
            <a:r>
              <a:rPr lang="en-US" sz="2200" dirty="0" err="1"/>
              <a:t>línea</a:t>
            </a:r>
            <a:r>
              <a:rPr lang="en-US" sz="2200" dirty="0"/>
              <a:t> del </a:t>
            </a:r>
            <a:r>
              <a:rPr lang="en-US" sz="2200" dirty="0" err="1"/>
              <a:t>tema</a:t>
            </a:r>
            <a:r>
              <a:rPr lang="en-US" sz="2200" dirty="0"/>
              <a:t> </a:t>
            </a:r>
            <a:r>
              <a:rPr lang="en-US" sz="2200" dirty="0" err="1"/>
              <a:t>sería</a:t>
            </a:r>
            <a:r>
              <a:rPr lang="en-US" sz="2200" dirty="0"/>
              <a:t> </a:t>
            </a:r>
            <a:r>
              <a:rPr lang="en-US" sz="2200" dirty="0" err="1"/>
              <a:t>muy</a:t>
            </a:r>
            <a:r>
              <a:rPr lang="en-US" sz="2200" dirty="0"/>
              <a:t> </a:t>
            </a:r>
            <a:r>
              <a:rPr lang="en-US" sz="2200" dirty="0" err="1"/>
              <a:t>útil</a:t>
            </a:r>
            <a:endParaRPr lang="en-US" sz="2200" dirty="0"/>
          </a:p>
          <a:p>
            <a:r>
              <a:rPr lang="en-US" sz="2200" dirty="0" err="1"/>
              <a:t>Limpie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caché</a:t>
            </a:r>
            <a:r>
              <a:rPr lang="en-US" sz="2200" dirty="0"/>
              <a:t> de </a:t>
            </a:r>
            <a:r>
              <a:rPr lang="en-US" sz="2200" dirty="0" err="1"/>
              <a:t>manera</a:t>
            </a:r>
            <a:r>
              <a:rPr lang="en-US" sz="2200" dirty="0"/>
              <a:t> </a:t>
            </a:r>
            <a:r>
              <a:rPr lang="en-US" sz="2200" dirty="0" err="1"/>
              <a:t>diaria</a:t>
            </a:r>
            <a:endParaRPr lang="en-US" sz="2200" dirty="0"/>
          </a:p>
          <a:p>
            <a:pPr lvl="1"/>
            <a:r>
              <a:rPr lang="en-US" sz="2200" dirty="0" err="1"/>
              <a:t>Minimiza</a:t>
            </a:r>
            <a:r>
              <a:rPr lang="en-US" sz="2200" dirty="0"/>
              <a:t> la </a:t>
            </a:r>
            <a:r>
              <a:rPr lang="en-US" sz="2200" dirty="0" err="1"/>
              <a:t>remisión</a:t>
            </a:r>
            <a:r>
              <a:rPr lang="en-US" sz="2200" dirty="0"/>
              <a:t> de </a:t>
            </a:r>
            <a:r>
              <a:rPr lang="en-US" sz="2200" dirty="0" err="1"/>
              <a:t>errores</a:t>
            </a:r>
            <a:r>
              <a:rPr lang="en-US" sz="2200" dirty="0"/>
              <a:t>.</a:t>
            </a:r>
          </a:p>
          <a:p>
            <a:pPr lvl="1"/>
            <a:r>
              <a:rPr lang="en-US" sz="2200" dirty="0"/>
              <a:t>http</a:t>
            </a:r>
            <a:r>
              <a:rPr lang="en-US" sz="2200" dirty="0" smtClean="0"/>
              <a:t>://Species360.org/cache</a:t>
            </a:r>
            <a:endParaRPr lang="en-US" sz="2200" dirty="0"/>
          </a:p>
          <a:p>
            <a:r>
              <a:rPr lang="en-US" sz="2200" dirty="0"/>
              <a:t>Si </a:t>
            </a:r>
            <a:r>
              <a:rPr lang="en-US" sz="2200" dirty="0" err="1"/>
              <a:t>es</a:t>
            </a:r>
            <a:r>
              <a:rPr lang="en-US" sz="2200" dirty="0"/>
              <a:t> un </a:t>
            </a:r>
            <a:r>
              <a:rPr lang="en-US" sz="2200" dirty="0" err="1"/>
              <a:t>problema</a:t>
            </a:r>
            <a:r>
              <a:rPr lang="en-US" sz="2200" dirty="0"/>
              <a:t> de </a:t>
            </a:r>
            <a:r>
              <a:rPr lang="en-US" sz="2200" dirty="0" err="1"/>
              <a:t>Interfase</a:t>
            </a:r>
            <a:r>
              <a:rPr lang="en-US" sz="2200" dirty="0"/>
              <a:t> de </a:t>
            </a:r>
            <a:r>
              <a:rPr lang="en-US" sz="2200" dirty="0" err="1"/>
              <a:t>Usuario</a:t>
            </a:r>
            <a:r>
              <a:rPr lang="en-US" sz="2200" dirty="0"/>
              <a:t>, revise </a:t>
            </a:r>
            <a:r>
              <a:rPr lang="en-US" sz="2200" dirty="0" err="1"/>
              <a:t>cual</a:t>
            </a:r>
            <a:r>
              <a:rPr lang="en-US" sz="2200" dirty="0"/>
              <a:t> </a:t>
            </a:r>
            <a:r>
              <a:rPr lang="en-US" sz="2200" dirty="0" err="1"/>
              <a:t>es</a:t>
            </a:r>
            <a:r>
              <a:rPr lang="en-US" sz="2200" dirty="0"/>
              <a:t> el </a:t>
            </a:r>
            <a:r>
              <a:rPr lang="en-US" sz="2200" dirty="0" err="1"/>
              <a:t>navegador</a:t>
            </a:r>
            <a:r>
              <a:rPr lang="en-US" sz="2200" dirty="0"/>
              <a:t> y la </a:t>
            </a:r>
            <a:r>
              <a:rPr lang="en-US" sz="2200" dirty="0" err="1"/>
              <a:t>versión</a:t>
            </a:r>
            <a:r>
              <a:rPr lang="en-US" sz="2200" dirty="0"/>
              <a:t> que </a:t>
            </a:r>
            <a:r>
              <a:rPr lang="en-US" sz="2200" dirty="0" err="1"/>
              <a:t>está</a:t>
            </a:r>
            <a:r>
              <a:rPr lang="en-US" sz="2200" dirty="0"/>
              <a:t> </a:t>
            </a:r>
            <a:r>
              <a:rPr lang="en-US" sz="2200" dirty="0" err="1"/>
              <a:t>usando</a:t>
            </a:r>
            <a:r>
              <a:rPr lang="en-US" sz="2200" dirty="0"/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31570"/>
            <a:ext cx="7886700" cy="1325563"/>
          </a:xfrm>
        </p:spPr>
        <p:txBody>
          <a:bodyPr/>
          <a:lstStyle/>
          <a:p>
            <a:pPr algn="ctr"/>
            <a:r>
              <a:rPr lang="en-US" dirty="0" err="1"/>
              <a:t>Preguntas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924105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Acerca</a:t>
            </a:r>
            <a:r>
              <a:rPr lang="en-US" dirty="0"/>
              <a:t> de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ayudarle</a:t>
            </a:r>
            <a:r>
              <a:rPr lang="en-US" dirty="0"/>
              <a:t> a </a:t>
            </a:r>
            <a:r>
              <a:rPr lang="en-US" dirty="0" err="1"/>
              <a:t>ayudarle</a:t>
            </a:r>
            <a:r>
              <a:rPr lang="en-US" dirty="0"/>
              <a:t>?</a:t>
            </a:r>
          </a:p>
          <a:p>
            <a:pPr marL="0" indent="0" algn="ctr">
              <a:buNone/>
            </a:pPr>
            <a:r>
              <a:rPr lang="en-US" dirty="0"/>
              <a:t>(Antes de </a:t>
            </a:r>
            <a:r>
              <a:rPr lang="en-US" dirty="0" err="1"/>
              <a:t>entrar</a:t>
            </a:r>
            <a:r>
              <a:rPr lang="en-US" dirty="0"/>
              <a:t> a </a:t>
            </a:r>
            <a:r>
              <a:rPr lang="en-US" dirty="0" err="1"/>
              <a:t>Ayuda</a:t>
            </a:r>
            <a:r>
              <a:rPr lang="en-US" dirty="0"/>
              <a:t>!)</a:t>
            </a:r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32681"/>
            <a:ext cx="7556500" cy="381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00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354696" y="306313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Autoayuda</a:t>
            </a:r>
            <a:r>
              <a:rPr lang="en-US" sz="4000" dirty="0"/>
              <a:t> de ZIMS!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7287" y="4027912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Como auto </a:t>
            </a:r>
            <a:r>
              <a:rPr lang="en-US" dirty="0" err="1"/>
              <a:t>ayudarse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819" y="617113"/>
            <a:ext cx="3657600" cy="48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7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Ayuda</a:t>
            </a:r>
            <a:r>
              <a:rPr lang="en-US" sz="3600" dirty="0"/>
              <a:t> </a:t>
            </a:r>
            <a:r>
              <a:rPr lang="en-US" sz="3600" dirty="0" err="1"/>
              <a:t>dentro</a:t>
            </a:r>
            <a:r>
              <a:rPr lang="en-US" sz="3600" dirty="0"/>
              <a:t> de ZIMS-</a:t>
            </a:r>
            <a:r>
              <a:rPr lang="en-US" sz="3600" dirty="0" err="1"/>
              <a:t>desde</a:t>
            </a:r>
            <a:r>
              <a:rPr lang="en-US" sz="3600" dirty="0"/>
              <a:t> </a:t>
            </a:r>
            <a:r>
              <a:rPr lang="en-US" sz="3600" dirty="0" err="1"/>
              <a:t>inicio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962741"/>
            <a:ext cx="7886700" cy="4351338"/>
          </a:xfrm>
        </p:spPr>
        <p:txBody>
          <a:bodyPr/>
          <a:lstStyle/>
          <a:p>
            <a:r>
              <a:rPr lang="en-US" dirty="0"/>
              <a:t>Hay </a:t>
            </a:r>
            <a:r>
              <a:rPr lang="en-US" dirty="0" err="1"/>
              <a:t>documentos</a:t>
            </a:r>
            <a:r>
              <a:rPr lang="en-US" dirty="0"/>
              <a:t> de </a:t>
            </a:r>
            <a:r>
              <a:rPr lang="en-US" dirty="0" err="1"/>
              <a:t>ayuda</a:t>
            </a:r>
            <a:r>
              <a:rPr lang="en-US" dirty="0"/>
              <a:t> a la </a:t>
            </a:r>
            <a:r>
              <a:rPr lang="en-US" dirty="0" err="1"/>
              <a:t>derecha</a:t>
            </a:r>
            <a:r>
              <a:rPr lang="en-US" dirty="0"/>
              <a:t> </a:t>
            </a:r>
            <a:r>
              <a:rPr lang="en-US" dirty="0" err="1"/>
              <a:t>dentro</a:t>
            </a:r>
            <a:r>
              <a:rPr lang="en-US" dirty="0"/>
              <a:t> de la </a:t>
            </a:r>
            <a:r>
              <a:rPr lang="en-US" dirty="0" err="1"/>
              <a:t>aplicación</a:t>
            </a:r>
            <a:r>
              <a:rPr lang="en-US" dirty="0"/>
              <a:t> de ZIMS</a:t>
            </a:r>
          </a:p>
          <a:p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encontrarlo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el </a:t>
            </a:r>
            <a:r>
              <a:rPr lang="en-US" dirty="0" err="1"/>
              <a:t>menú</a:t>
            </a:r>
            <a:r>
              <a:rPr lang="en-US" dirty="0"/>
              <a:t> de </a:t>
            </a:r>
            <a:r>
              <a:rPr lang="en-US" dirty="0" err="1"/>
              <a:t>inicio</a:t>
            </a:r>
            <a:r>
              <a:rPr lang="en-US" dirty="0"/>
              <a:t> </a:t>
            </a:r>
            <a:r>
              <a:rPr lang="en-US" dirty="0" err="1"/>
              <a:t>donde</a:t>
            </a:r>
            <a:r>
              <a:rPr lang="en-US" dirty="0"/>
              <a:t> se </a:t>
            </a:r>
            <a:r>
              <a:rPr lang="en-US" dirty="0" err="1"/>
              <a:t>presenta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de </a:t>
            </a:r>
            <a:r>
              <a:rPr lang="en-US" dirty="0" err="1"/>
              <a:t>tópicos</a:t>
            </a:r>
            <a:r>
              <a:rPr lang="en-US" dirty="0"/>
              <a:t>.</a:t>
            </a:r>
          </a:p>
          <a:p>
            <a:endParaRPr lang="en-GB" dirty="0"/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2817254"/>
            <a:ext cx="4961905" cy="35809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843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Que </a:t>
            </a:r>
            <a:r>
              <a:rPr lang="en-US" sz="4000" dirty="0" err="1"/>
              <a:t>es</a:t>
            </a:r>
            <a:r>
              <a:rPr lang="en-US" sz="4000" dirty="0"/>
              <a:t> un bug?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Algo</a:t>
            </a:r>
            <a:r>
              <a:rPr lang="en-US" dirty="0"/>
              <a:t> que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dañado</a:t>
            </a:r>
            <a:r>
              <a:rPr lang="en-US" dirty="0"/>
              <a:t> o no </a:t>
            </a:r>
            <a:r>
              <a:rPr lang="en-US" dirty="0" err="1"/>
              <a:t>trabaja</a:t>
            </a:r>
            <a:endParaRPr lang="en-US" dirty="0"/>
          </a:p>
          <a:p>
            <a:r>
              <a:rPr lang="en-US" dirty="0"/>
              <a:t>No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ingresar</a:t>
            </a:r>
            <a:r>
              <a:rPr lang="en-US" dirty="0"/>
              <a:t> parte de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datos</a:t>
            </a:r>
            <a:r>
              <a:rPr lang="en-US" dirty="0"/>
              <a:t> o </a:t>
            </a:r>
            <a:r>
              <a:rPr lang="en-US" dirty="0" err="1"/>
              <a:t>reportar</a:t>
            </a:r>
            <a:r>
              <a:rPr lang="en-US" dirty="0"/>
              <a:t> </a:t>
            </a:r>
            <a:r>
              <a:rPr lang="en-US" dirty="0" err="1"/>
              <a:t>tareas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ZIMS</a:t>
            </a:r>
          </a:p>
          <a:p>
            <a:r>
              <a:rPr lang="en-US" dirty="0" err="1"/>
              <a:t>Ejemplo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Una </a:t>
            </a:r>
            <a:r>
              <a:rPr lang="en-US" dirty="0" err="1"/>
              <a:t>búsqueda</a:t>
            </a:r>
            <a:r>
              <a:rPr lang="en-US" dirty="0"/>
              <a:t> global de </a:t>
            </a:r>
            <a:r>
              <a:rPr lang="en-US" dirty="0" err="1"/>
              <a:t>animales</a:t>
            </a:r>
            <a:r>
              <a:rPr lang="en-US" dirty="0"/>
              <a:t> </a:t>
            </a:r>
            <a:r>
              <a:rPr lang="en-US" dirty="0" err="1"/>
              <a:t>muestra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institución</a:t>
            </a:r>
            <a:r>
              <a:rPr lang="en-US" dirty="0"/>
              <a:t> </a:t>
            </a:r>
            <a:r>
              <a:rPr lang="en-US" dirty="0" err="1"/>
              <a:t>incorrecta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columna</a:t>
            </a:r>
            <a:r>
              <a:rPr lang="en-US" dirty="0"/>
              <a:t> de </a:t>
            </a:r>
            <a:r>
              <a:rPr lang="en-US" dirty="0" err="1"/>
              <a:t>propietario</a:t>
            </a:r>
            <a:r>
              <a:rPr lang="en-US" dirty="0"/>
              <a:t> actual</a:t>
            </a:r>
          </a:p>
          <a:p>
            <a:r>
              <a:rPr lang="en-US" dirty="0"/>
              <a:t>Bugs son </a:t>
            </a:r>
            <a:r>
              <a:rPr lang="en-US" dirty="0" err="1"/>
              <a:t>arreglados</a:t>
            </a:r>
            <a:r>
              <a:rPr lang="en-US" dirty="0"/>
              <a:t> lo </a:t>
            </a:r>
            <a:r>
              <a:rPr lang="en-US" dirty="0" err="1"/>
              <a:t>más</a:t>
            </a:r>
            <a:r>
              <a:rPr lang="en-US" dirty="0"/>
              <a:t> pronto </a:t>
            </a:r>
            <a:r>
              <a:rPr lang="en-US" dirty="0" err="1"/>
              <a:t>posible</a:t>
            </a:r>
            <a:r>
              <a:rPr lang="en-US" dirty="0"/>
              <a:t>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0"/>
            <a:ext cx="1981200" cy="19812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2707" y="247941"/>
            <a:ext cx="2165453" cy="180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3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6388" y="-17742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Encontrar</a:t>
            </a:r>
            <a:r>
              <a:rPr lang="en-US" sz="4000" dirty="0"/>
              <a:t> el </a:t>
            </a:r>
            <a:r>
              <a:rPr lang="en-US" sz="4000" dirty="0" err="1"/>
              <a:t>tema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Ayuda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3492589" cy="4351338"/>
          </a:xfrm>
        </p:spPr>
        <p:txBody>
          <a:bodyPr/>
          <a:lstStyle/>
          <a:p>
            <a:r>
              <a:rPr lang="en-US" sz="2400" dirty="0" err="1"/>
              <a:t>Cuando</a:t>
            </a:r>
            <a:r>
              <a:rPr lang="en-US" sz="2400" dirty="0"/>
              <a:t> </a:t>
            </a:r>
            <a:r>
              <a:rPr lang="en-US" sz="2400" dirty="0" err="1"/>
              <a:t>selecciona</a:t>
            </a:r>
            <a:r>
              <a:rPr lang="en-US" sz="2400" dirty="0"/>
              <a:t> el </a:t>
            </a:r>
            <a:r>
              <a:rPr lang="en-US" sz="2400" dirty="0" err="1"/>
              <a:t>tema</a:t>
            </a:r>
            <a:r>
              <a:rPr lang="en-US" sz="2400" dirty="0"/>
              <a:t> de la </a:t>
            </a:r>
            <a:r>
              <a:rPr lang="en-US" sz="2400" dirty="0" err="1"/>
              <a:t>lista</a:t>
            </a:r>
            <a:r>
              <a:rPr lang="en-US" sz="2400" dirty="0"/>
              <a:t> de </a:t>
            </a:r>
            <a:r>
              <a:rPr lang="en-US" sz="2400" dirty="0" err="1"/>
              <a:t>varios</a:t>
            </a:r>
            <a:r>
              <a:rPr lang="en-US" sz="2400" dirty="0"/>
              <a:t> </a:t>
            </a:r>
            <a:r>
              <a:rPr lang="en-US" sz="2400" dirty="0" err="1"/>
              <a:t>documentos</a:t>
            </a:r>
            <a:r>
              <a:rPr lang="en-US" sz="2400" dirty="0"/>
              <a:t>, </a:t>
            </a:r>
            <a:r>
              <a:rPr lang="en-US" sz="2400" dirty="0" err="1"/>
              <a:t>estos</a:t>
            </a:r>
            <a:r>
              <a:rPr lang="en-US" sz="2400" dirty="0"/>
              <a:t> son </a:t>
            </a:r>
            <a:r>
              <a:rPr lang="en-US" sz="2400" dirty="0" err="1"/>
              <a:t>sorteados</a:t>
            </a:r>
            <a:r>
              <a:rPr lang="en-US" sz="2400" dirty="0"/>
              <a:t> </a:t>
            </a:r>
            <a:r>
              <a:rPr lang="en-US" sz="2400" dirty="0" err="1"/>
              <a:t>agrupadamente</a:t>
            </a:r>
            <a:r>
              <a:rPr lang="en-US" sz="2400" dirty="0"/>
              <a:t> para </a:t>
            </a:r>
            <a:r>
              <a:rPr lang="en-US" sz="2400" dirty="0" err="1"/>
              <a:t>ayudarle</a:t>
            </a:r>
            <a:r>
              <a:rPr lang="en-US" sz="2400" dirty="0"/>
              <a:t> a </a:t>
            </a:r>
            <a:r>
              <a:rPr lang="en-US" sz="2400" dirty="0" err="1"/>
              <a:t>encontrar</a:t>
            </a:r>
            <a:r>
              <a:rPr lang="en-US" sz="2400" dirty="0"/>
              <a:t> lo que </a:t>
            </a: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dirty="0" err="1"/>
              <a:t>buscando</a:t>
            </a:r>
            <a:r>
              <a:rPr lang="en-US" sz="2400" dirty="0"/>
              <a:t>.</a:t>
            </a:r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9873" y="1148141"/>
            <a:ext cx="3432758" cy="46156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15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2427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Usando</a:t>
            </a:r>
            <a:r>
              <a:rPr lang="en-US" sz="4000" dirty="0"/>
              <a:t> </a:t>
            </a:r>
            <a:r>
              <a:rPr lang="en-US" sz="4000" dirty="0" err="1"/>
              <a:t>documentos</a:t>
            </a:r>
            <a:r>
              <a:rPr lang="en-US" sz="4000" dirty="0"/>
              <a:t> de </a:t>
            </a:r>
            <a:r>
              <a:rPr lang="en-US" sz="4000" dirty="0" err="1"/>
              <a:t>ayuda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001377"/>
            <a:ext cx="3582742" cy="4351338"/>
          </a:xfrm>
        </p:spPr>
        <p:txBody>
          <a:bodyPr/>
          <a:lstStyle/>
          <a:p>
            <a:r>
              <a:rPr lang="en-US" dirty="0" err="1"/>
              <a:t>Acá</a:t>
            </a:r>
            <a:r>
              <a:rPr lang="en-US" dirty="0"/>
              <a:t> se ha </a:t>
            </a:r>
            <a:r>
              <a:rPr lang="en-US" dirty="0" err="1"/>
              <a:t>abierto</a:t>
            </a:r>
            <a:r>
              <a:rPr lang="en-US" dirty="0"/>
              <a:t> ¨Como </a:t>
            </a:r>
            <a:r>
              <a:rPr lang="en-US" dirty="0" err="1"/>
              <a:t>incubar</a:t>
            </a:r>
            <a:r>
              <a:rPr lang="en-US" dirty="0"/>
              <a:t> un </a:t>
            </a:r>
            <a:r>
              <a:rPr lang="en-US" dirty="0" err="1"/>
              <a:t>grupo</a:t>
            </a:r>
            <a:r>
              <a:rPr lang="en-US" dirty="0"/>
              <a:t> de </a:t>
            </a:r>
            <a:r>
              <a:rPr lang="en-US" dirty="0" err="1"/>
              <a:t>huevos</a:t>
            </a:r>
            <a:r>
              <a:rPr lang="en-US" dirty="0"/>
              <a:t> o masa de </a:t>
            </a:r>
            <a:r>
              <a:rPr lang="en-US" dirty="0" err="1"/>
              <a:t>huevos</a:t>
            </a:r>
            <a:r>
              <a:rPr lang="en-US" dirty="0"/>
              <a:t>¨ </a:t>
            </a:r>
            <a:r>
              <a:rPr lang="en-US" dirty="0" err="1"/>
              <a:t>Textos</a:t>
            </a:r>
            <a:r>
              <a:rPr lang="en-US" dirty="0"/>
              <a:t> y vistas de </a:t>
            </a:r>
            <a:r>
              <a:rPr lang="en-US" dirty="0" err="1"/>
              <a:t>pantallas</a:t>
            </a:r>
            <a:r>
              <a:rPr lang="en-US" dirty="0"/>
              <a:t> le </a:t>
            </a:r>
            <a:r>
              <a:rPr lang="en-US" dirty="0" err="1"/>
              <a:t>guiarán</a:t>
            </a:r>
            <a:r>
              <a:rPr lang="en-US" dirty="0"/>
              <a:t> a </a:t>
            </a:r>
            <a:r>
              <a:rPr lang="en-US" dirty="0" err="1"/>
              <a:t>través</a:t>
            </a:r>
            <a:r>
              <a:rPr lang="en-US" dirty="0"/>
              <a:t> de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acciones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4972" y="804933"/>
            <a:ext cx="4290378" cy="49979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940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Ayuda</a:t>
            </a:r>
            <a:r>
              <a:rPr lang="en-US" sz="4000" dirty="0"/>
              <a:t> </a:t>
            </a:r>
            <a:r>
              <a:rPr lang="en-US" sz="4000" dirty="0" err="1"/>
              <a:t>dentro</a:t>
            </a:r>
            <a:r>
              <a:rPr lang="en-US" sz="4000" dirty="0"/>
              <a:t> de </a:t>
            </a:r>
            <a:r>
              <a:rPr lang="en-US" sz="4000" dirty="0" err="1"/>
              <a:t>los</a:t>
            </a:r>
            <a:r>
              <a:rPr lang="en-US" sz="4000" dirty="0"/>
              <a:t> </a:t>
            </a:r>
            <a:r>
              <a:rPr lang="en-US" sz="4000" dirty="0" err="1"/>
              <a:t>temas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143044"/>
            <a:ext cx="7886700" cy="1935006"/>
          </a:xfrm>
        </p:spPr>
        <p:txBody>
          <a:bodyPr/>
          <a:lstStyle/>
          <a:p>
            <a:r>
              <a:rPr lang="en-US" sz="2000" dirty="0" err="1"/>
              <a:t>Puede</a:t>
            </a:r>
            <a:r>
              <a:rPr lang="en-US" sz="2000" dirty="0"/>
              <a:t> </a:t>
            </a:r>
            <a:r>
              <a:rPr lang="en-US" sz="2000" dirty="0" err="1"/>
              <a:t>encontrar</a:t>
            </a:r>
            <a:r>
              <a:rPr lang="en-US" sz="2000" dirty="0"/>
              <a:t> </a:t>
            </a:r>
            <a:r>
              <a:rPr lang="en-US" sz="2000" dirty="0" err="1"/>
              <a:t>documentos</a:t>
            </a:r>
            <a:r>
              <a:rPr lang="en-US" sz="2000" dirty="0"/>
              <a:t> de </a:t>
            </a:r>
            <a:r>
              <a:rPr lang="en-US" sz="2000" dirty="0" err="1"/>
              <a:t>ayuda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la </a:t>
            </a:r>
            <a:r>
              <a:rPr lang="en-US" sz="2000" dirty="0" err="1"/>
              <a:t>derecha</a:t>
            </a:r>
            <a:r>
              <a:rPr lang="en-US" sz="2000" dirty="0"/>
              <a:t> </a:t>
            </a:r>
            <a:r>
              <a:rPr lang="en-US" sz="2000" dirty="0" err="1"/>
              <a:t>dentro</a:t>
            </a:r>
            <a:r>
              <a:rPr lang="en-US" sz="2000" dirty="0"/>
              <a:t> de </a:t>
            </a:r>
            <a:r>
              <a:rPr lang="en-US" sz="2000" dirty="0" err="1"/>
              <a:t>muchas</a:t>
            </a:r>
            <a:r>
              <a:rPr lang="en-US" sz="2000" dirty="0"/>
              <a:t> de las </a:t>
            </a:r>
            <a:r>
              <a:rPr lang="en-US" sz="2000" dirty="0" err="1"/>
              <a:t>pantallas</a:t>
            </a:r>
            <a:r>
              <a:rPr lang="en-US" sz="2000" dirty="0"/>
              <a:t> de ZIMS </a:t>
            </a:r>
          </a:p>
          <a:p>
            <a:r>
              <a:rPr lang="en-US" sz="2000" dirty="0"/>
              <a:t>A la </a:t>
            </a:r>
            <a:r>
              <a:rPr lang="en-US" sz="2000" dirty="0" err="1"/>
              <a:t>izquierda</a:t>
            </a:r>
            <a:r>
              <a:rPr lang="en-US" sz="2000" dirty="0"/>
              <a:t> </a:t>
            </a:r>
            <a:r>
              <a:rPr lang="en-US" sz="2000" dirty="0" err="1"/>
              <a:t>esta</a:t>
            </a:r>
            <a:r>
              <a:rPr lang="en-US" sz="2000" dirty="0"/>
              <a:t> la </a:t>
            </a:r>
            <a:r>
              <a:rPr lang="en-US" sz="2000" dirty="0" err="1"/>
              <a:t>pantalla</a:t>
            </a:r>
            <a:r>
              <a:rPr lang="en-US" sz="2000" dirty="0"/>
              <a:t> de </a:t>
            </a:r>
            <a:r>
              <a:rPr lang="en-US" sz="2000" dirty="0" err="1"/>
              <a:t>ingreso</a:t>
            </a:r>
            <a:r>
              <a:rPr lang="en-US" sz="2000" dirty="0"/>
              <a:t> de animal</a:t>
            </a:r>
          </a:p>
          <a:p>
            <a:r>
              <a:rPr lang="en-US" sz="2000" dirty="0" err="1"/>
              <a:t>Seleccionar</a:t>
            </a:r>
            <a:r>
              <a:rPr lang="en-US" sz="2000" dirty="0"/>
              <a:t> ¨?¨ le </a:t>
            </a:r>
            <a:r>
              <a:rPr lang="en-US" sz="2000" dirty="0" err="1"/>
              <a:t>enviará</a:t>
            </a:r>
            <a:r>
              <a:rPr lang="en-US" sz="2000" dirty="0"/>
              <a:t> </a:t>
            </a:r>
            <a:r>
              <a:rPr lang="en-US" sz="2000" dirty="0" err="1"/>
              <a:t>directamente</a:t>
            </a:r>
            <a:r>
              <a:rPr lang="en-US" sz="2000" dirty="0"/>
              <a:t> a </a:t>
            </a:r>
            <a:r>
              <a:rPr lang="en-US" sz="2000" dirty="0" err="1"/>
              <a:t>Ayuda</a:t>
            </a:r>
            <a:r>
              <a:rPr lang="en-US" sz="2000" dirty="0"/>
              <a:t> </a:t>
            </a:r>
            <a:r>
              <a:rPr lang="en-US" sz="2000" dirty="0" err="1"/>
              <a:t>Documento</a:t>
            </a:r>
            <a:r>
              <a:rPr lang="en-US" sz="2000" dirty="0"/>
              <a:t> para </a:t>
            </a:r>
            <a:r>
              <a:rPr lang="en-US" sz="2000" dirty="0" err="1"/>
              <a:t>Animales-Ingresos</a:t>
            </a:r>
            <a:r>
              <a:rPr lang="en-US" sz="2000" dirty="0"/>
              <a:t>- no </a:t>
            </a:r>
            <a:r>
              <a:rPr lang="en-US" sz="2000" dirty="0" err="1"/>
              <a:t>necesita</a:t>
            </a:r>
            <a:r>
              <a:rPr lang="en-US" sz="2000" dirty="0"/>
              <a:t> </a:t>
            </a:r>
            <a:r>
              <a:rPr lang="en-US" sz="2000" dirty="0" err="1"/>
              <a:t>buscarlo</a:t>
            </a:r>
            <a:r>
              <a:rPr lang="en-US" sz="2000" dirty="0"/>
              <a:t>!</a:t>
            </a:r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799" y="3017533"/>
            <a:ext cx="3958517" cy="2503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9135" y="2981992"/>
            <a:ext cx="3962400" cy="247820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7"/>
          <p:cNvCxnSpPr/>
          <p:nvPr/>
        </p:nvCxnSpPr>
        <p:spPr>
          <a:xfrm>
            <a:off x="3255135" y="3348026"/>
            <a:ext cx="1524000" cy="32781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39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5619" y="-13715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Ayuda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el </a:t>
            </a:r>
            <a:r>
              <a:rPr lang="en-US" sz="4000" dirty="0" err="1"/>
              <a:t>sitio</a:t>
            </a:r>
            <a:r>
              <a:rPr lang="en-US" sz="4000" dirty="0"/>
              <a:t> web de </a:t>
            </a:r>
            <a:r>
              <a:rPr lang="en-US" sz="4000" dirty="0" smtClean="0"/>
              <a:t>Species360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1529" y="949860"/>
            <a:ext cx="7886700" cy="494866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err="1"/>
              <a:t>Documentos</a:t>
            </a:r>
            <a:r>
              <a:rPr lang="en-US" sz="2600" dirty="0"/>
              <a:t> de </a:t>
            </a:r>
            <a:r>
              <a:rPr lang="en-US" sz="2600" dirty="0" err="1"/>
              <a:t>Ayuda</a:t>
            </a:r>
            <a:r>
              <a:rPr lang="en-US" sz="2600" dirty="0"/>
              <a:t> de ZIMS </a:t>
            </a:r>
            <a:r>
              <a:rPr lang="en-US" sz="2600" dirty="0" err="1"/>
              <a:t>están</a:t>
            </a:r>
            <a:r>
              <a:rPr lang="en-US" sz="2600" dirty="0"/>
              <a:t> </a:t>
            </a:r>
            <a:r>
              <a:rPr lang="en-US" sz="2600" dirty="0" err="1"/>
              <a:t>también</a:t>
            </a:r>
            <a:r>
              <a:rPr lang="en-US" sz="2600" dirty="0"/>
              <a:t> </a:t>
            </a:r>
            <a:r>
              <a:rPr lang="en-US" sz="2600" dirty="0" err="1"/>
              <a:t>disponibles</a:t>
            </a:r>
            <a:r>
              <a:rPr lang="en-US" sz="2600" dirty="0"/>
              <a:t> </a:t>
            </a:r>
            <a:r>
              <a:rPr lang="en-US" sz="2600" dirty="0" err="1"/>
              <a:t>en</a:t>
            </a:r>
            <a:r>
              <a:rPr lang="en-US" sz="2600" dirty="0"/>
              <a:t>:</a:t>
            </a:r>
          </a:p>
          <a:p>
            <a:r>
              <a:rPr lang="en-US" sz="2600" dirty="0"/>
              <a:t>La </a:t>
            </a:r>
            <a:r>
              <a:rPr lang="en-US" sz="2600" dirty="0" err="1"/>
              <a:t>biblioteca</a:t>
            </a:r>
            <a:r>
              <a:rPr lang="en-US" sz="2600" dirty="0"/>
              <a:t> de ZIMS </a:t>
            </a:r>
            <a:r>
              <a:rPr lang="en-US" sz="2600" dirty="0" err="1"/>
              <a:t>contiene</a:t>
            </a:r>
            <a:r>
              <a:rPr lang="en-US" sz="2600" dirty="0"/>
              <a:t>:</a:t>
            </a:r>
          </a:p>
          <a:p>
            <a:pPr lvl="1"/>
            <a:r>
              <a:rPr lang="en-US" sz="2200" dirty="0" err="1"/>
              <a:t>Publicaciones</a:t>
            </a:r>
            <a:r>
              <a:rPr lang="en-US" sz="2200" dirty="0"/>
              <a:t> </a:t>
            </a:r>
            <a:r>
              <a:rPr lang="en-US" sz="2200" dirty="0" err="1"/>
              <a:t>enviadas</a:t>
            </a:r>
            <a:r>
              <a:rPr lang="en-US" sz="2200" dirty="0"/>
              <a:t> </a:t>
            </a:r>
            <a:r>
              <a:rPr lang="en-US" sz="2200" dirty="0" err="1"/>
              <a:t>por</a:t>
            </a:r>
            <a:r>
              <a:rPr lang="en-US" sz="2200" dirty="0"/>
              <a:t> </a:t>
            </a:r>
            <a:r>
              <a:rPr lang="en-US" sz="2200" dirty="0" err="1"/>
              <a:t>sus</a:t>
            </a:r>
            <a:r>
              <a:rPr lang="en-US" sz="2200" dirty="0"/>
              <a:t> </a:t>
            </a:r>
            <a:r>
              <a:rPr lang="en-US" sz="2200" dirty="0" err="1"/>
              <a:t>colegas</a:t>
            </a:r>
            <a:endParaRPr lang="en-US" sz="2200" dirty="0"/>
          </a:p>
          <a:p>
            <a:pPr lvl="1"/>
            <a:r>
              <a:rPr lang="en-US" sz="2200" dirty="0" err="1"/>
              <a:t>Notas</a:t>
            </a:r>
            <a:r>
              <a:rPr lang="en-US" sz="2200" dirty="0"/>
              <a:t> </a:t>
            </a:r>
            <a:r>
              <a:rPr lang="en-US" sz="2200" dirty="0" err="1"/>
              <a:t>Compartir</a:t>
            </a:r>
            <a:r>
              <a:rPr lang="en-US" sz="2200" dirty="0"/>
              <a:t> </a:t>
            </a:r>
            <a:r>
              <a:rPr lang="en-US" sz="2200" dirty="0" err="1"/>
              <a:t>es</a:t>
            </a:r>
            <a:r>
              <a:rPr lang="en-US" sz="2200" dirty="0"/>
              <a:t> </a:t>
            </a:r>
            <a:r>
              <a:rPr lang="en-US" sz="2200" dirty="0" err="1"/>
              <a:t>cuidar</a:t>
            </a:r>
            <a:r>
              <a:rPr lang="en-US" sz="2200" dirty="0"/>
              <a:t>, </a:t>
            </a:r>
            <a:r>
              <a:rPr lang="en-US" sz="2200" dirty="0" err="1"/>
              <a:t>en</a:t>
            </a:r>
            <a:r>
              <a:rPr lang="en-US" sz="2200" dirty="0"/>
              <a:t> pdf </a:t>
            </a:r>
          </a:p>
          <a:p>
            <a:pPr lvl="1"/>
            <a:r>
              <a:rPr lang="en-US" sz="2200" dirty="0" err="1"/>
              <a:t>Documentos</a:t>
            </a:r>
            <a:r>
              <a:rPr lang="en-US" sz="2200" dirty="0"/>
              <a:t> de </a:t>
            </a:r>
            <a:r>
              <a:rPr lang="en-US" sz="2200" dirty="0" err="1"/>
              <a:t>Mejores</a:t>
            </a:r>
            <a:r>
              <a:rPr lang="en-US" sz="2200" dirty="0"/>
              <a:t> </a:t>
            </a:r>
            <a:r>
              <a:rPr lang="en-US" sz="2200" dirty="0" err="1"/>
              <a:t>prácticas</a:t>
            </a:r>
            <a:endParaRPr lang="en-US" sz="2200" dirty="0"/>
          </a:p>
          <a:p>
            <a:pPr lvl="1"/>
            <a:r>
              <a:rPr lang="en-US" sz="2200" dirty="0"/>
              <a:t>Power-point de auto </a:t>
            </a:r>
            <a:r>
              <a:rPr lang="en-US" sz="2200" dirty="0" err="1"/>
              <a:t>entrenamiento</a:t>
            </a:r>
            <a:endParaRPr lang="en-US" sz="2200" dirty="0"/>
          </a:p>
          <a:p>
            <a:pPr lvl="2"/>
            <a:r>
              <a:rPr lang="en-US" sz="1900" dirty="0" err="1"/>
              <a:t>Manejo</a:t>
            </a:r>
            <a:r>
              <a:rPr lang="en-US" sz="1900" dirty="0"/>
              <a:t> animal</a:t>
            </a:r>
          </a:p>
          <a:p>
            <a:pPr lvl="2"/>
            <a:r>
              <a:rPr lang="en-US" sz="1900" dirty="0" err="1"/>
              <a:t>Médico</a:t>
            </a:r>
            <a:endParaRPr lang="en-US" sz="1900" dirty="0"/>
          </a:p>
          <a:p>
            <a:pPr lvl="1"/>
            <a:r>
              <a:rPr lang="en-US" sz="2200" dirty="0"/>
              <a:t>PowerPoints </a:t>
            </a:r>
            <a:r>
              <a:rPr lang="en-US" sz="2200" dirty="0" err="1"/>
              <a:t>Trucos</a:t>
            </a:r>
            <a:r>
              <a:rPr lang="en-US" sz="2200" dirty="0"/>
              <a:t> y </a:t>
            </a:r>
            <a:r>
              <a:rPr lang="en-US" sz="2200" dirty="0" err="1"/>
              <a:t>atajos</a:t>
            </a:r>
            <a:r>
              <a:rPr lang="en-US" sz="2200" dirty="0"/>
              <a:t> </a:t>
            </a:r>
            <a:r>
              <a:rPr lang="en-US" sz="2200" dirty="0" err="1"/>
              <a:t>previos</a:t>
            </a:r>
            <a:r>
              <a:rPr lang="en-US" sz="2200" dirty="0"/>
              <a:t>.</a:t>
            </a:r>
          </a:p>
          <a:p>
            <a:pPr lvl="1"/>
            <a:r>
              <a:rPr lang="en-US" sz="2200" dirty="0" err="1"/>
              <a:t>Documentos</a:t>
            </a:r>
            <a:r>
              <a:rPr lang="en-US" sz="2200" dirty="0"/>
              <a:t> de </a:t>
            </a:r>
            <a:r>
              <a:rPr lang="en-US" sz="2200" dirty="0" err="1"/>
              <a:t>Médical</a:t>
            </a:r>
            <a:endParaRPr lang="en-US" sz="2200" dirty="0"/>
          </a:p>
          <a:p>
            <a:r>
              <a:rPr lang="en-US" sz="2600" dirty="0" err="1"/>
              <a:t>Sitio</a:t>
            </a:r>
            <a:r>
              <a:rPr lang="en-US" sz="2600" dirty="0"/>
              <a:t> de video ZIMS</a:t>
            </a:r>
          </a:p>
          <a:p>
            <a:pPr lvl="1"/>
            <a:r>
              <a:rPr lang="en-US" sz="2200" dirty="0" err="1"/>
              <a:t>Trucos</a:t>
            </a:r>
            <a:r>
              <a:rPr lang="en-US" sz="2200" dirty="0"/>
              <a:t> y </a:t>
            </a:r>
            <a:r>
              <a:rPr lang="en-US" sz="2200" dirty="0" err="1"/>
              <a:t>Atajos</a:t>
            </a:r>
            <a:r>
              <a:rPr lang="en-US" sz="2200" dirty="0"/>
              <a:t> </a:t>
            </a:r>
            <a:r>
              <a:rPr lang="en-US" sz="2200" dirty="0" err="1"/>
              <a:t>previos</a:t>
            </a:r>
            <a:endParaRPr lang="en-US" sz="2200" dirty="0"/>
          </a:p>
          <a:p>
            <a:pPr lvl="1"/>
            <a:r>
              <a:rPr lang="en-US" sz="2200" dirty="0"/>
              <a:t>Power points de </a:t>
            </a:r>
            <a:r>
              <a:rPr lang="en-US" sz="2200" dirty="0" err="1"/>
              <a:t>entrenamiento</a:t>
            </a:r>
            <a:r>
              <a:rPr lang="en-US" sz="2200" dirty="0"/>
              <a:t> </a:t>
            </a:r>
            <a:r>
              <a:rPr lang="en-US" sz="2200" dirty="0" err="1"/>
              <a:t>grabados</a:t>
            </a:r>
            <a:endParaRPr lang="en-US" sz="2200" dirty="0"/>
          </a:p>
          <a:p>
            <a:pPr lvl="1"/>
            <a:r>
              <a:rPr lang="en-US" sz="2200" dirty="0"/>
              <a:t>ZIMS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español</a:t>
            </a:r>
            <a:endParaRPr lang="en-US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43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9851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Training.Species360.org/help</a:t>
            </a:r>
            <a:r>
              <a:rPr lang="en-US" sz="4000" dirty="0"/>
              <a:t>/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260" y="941317"/>
            <a:ext cx="5447813" cy="44757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2026" y="2475769"/>
            <a:ext cx="3352800" cy="289774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6"/>
          <p:cNvCxnSpPr/>
          <p:nvPr/>
        </p:nvCxnSpPr>
        <p:spPr>
          <a:xfrm flipV="1">
            <a:off x="1323866" y="4435699"/>
            <a:ext cx="3276600" cy="762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0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Training.Species360.org/library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4070" y="933487"/>
            <a:ext cx="5439616" cy="48223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70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5002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Video.Species360.org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509" y="966877"/>
            <a:ext cx="3737290" cy="37476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2436" y="1950686"/>
            <a:ext cx="4042914" cy="365097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7"/>
          <p:cNvCxnSpPr/>
          <p:nvPr/>
        </p:nvCxnSpPr>
        <p:spPr>
          <a:xfrm>
            <a:off x="3013656" y="1990236"/>
            <a:ext cx="1676400" cy="8504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3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0317" y="3881058"/>
            <a:ext cx="7886700" cy="1325563"/>
          </a:xfrm>
        </p:spPr>
        <p:txBody>
          <a:bodyPr/>
          <a:lstStyle/>
          <a:p>
            <a:pPr algn="ctr"/>
            <a:r>
              <a:rPr lang="en-US" dirty="0" err="1"/>
              <a:t>Preguntas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8781" y="457200"/>
            <a:ext cx="6738381" cy="319983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4003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9851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Cómo</a:t>
            </a:r>
            <a:r>
              <a:rPr lang="en-US" sz="4000" dirty="0"/>
              <a:t> </a:t>
            </a:r>
            <a:r>
              <a:rPr lang="en-US" sz="4000" dirty="0" err="1"/>
              <a:t>envío</a:t>
            </a:r>
            <a:r>
              <a:rPr lang="en-US" sz="4000" dirty="0"/>
              <a:t> un Bug y a </a:t>
            </a:r>
            <a:r>
              <a:rPr lang="en-US" sz="4000" dirty="0" err="1"/>
              <a:t>quién</a:t>
            </a:r>
            <a:r>
              <a:rPr lang="en-US" sz="4000" dirty="0"/>
              <a:t>?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323349"/>
            <a:ext cx="7886700" cy="4351338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Enviar</a:t>
            </a:r>
            <a:r>
              <a:rPr lang="en-US" dirty="0"/>
              <a:t> un email a </a:t>
            </a:r>
            <a:r>
              <a:rPr lang="en-US" dirty="0" smtClean="0">
                <a:hlinkClick r:id="rId2"/>
              </a:rPr>
              <a:t>support@Species360.org</a:t>
            </a:r>
            <a:endParaRPr lang="en-US" dirty="0"/>
          </a:p>
          <a:p>
            <a:r>
              <a:rPr lang="en-US" dirty="0"/>
              <a:t>NO </a:t>
            </a:r>
            <a:r>
              <a:rPr lang="en-US" dirty="0" err="1"/>
              <a:t>enviar</a:t>
            </a:r>
            <a:r>
              <a:rPr lang="en-US" dirty="0"/>
              <a:t> el email </a:t>
            </a:r>
            <a:r>
              <a:rPr lang="en-US" dirty="0" err="1"/>
              <a:t>directamente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persona de </a:t>
            </a:r>
            <a:r>
              <a:rPr lang="en-US" dirty="0" err="1"/>
              <a:t>Soporte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dilatar</a:t>
            </a:r>
            <a:r>
              <a:rPr lang="en-US" dirty="0"/>
              <a:t> la </a:t>
            </a:r>
            <a:r>
              <a:rPr lang="en-US" dirty="0" err="1"/>
              <a:t>respuesta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el alto </a:t>
            </a:r>
            <a:r>
              <a:rPr lang="en-US" dirty="0" err="1"/>
              <a:t>volumen</a:t>
            </a:r>
            <a:endParaRPr lang="en-US" dirty="0"/>
          </a:p>
          <a:p>
            <a:r>
              <a:rPr lang="en-US" dirty="0" err="1"/>
              <a:t>Enviar</a:t>
            </a:r>
            <a:r>
              <a:rPr lang="en-US" dirty="0"/>
              <a:t> a </a:t>
            </a:r>
            <a:r>
              <a:rPr lang="en-US" dirty="0" err="1"/>
              <a:t>asistentes</a:t>
            </a:r>
            <a:r>
              <a:rPr lang="en-US" dirty="0"/>
              <a:t> de </a:t>
            </a:r>
            <a:r>
              <a:rPr lang="en-US" dirty="0" err="1"/>
              <a:t>Soporte</a:t>
            </a:r>
            <a:r>
              <a:rPr lang="en-US" dirty="0"/>
              <a:t> con </a:t>
            </a:r>
            <a:r>
              <a:rPr lang="en-US" dirty="0" err="1"/>
              <a:t>trazabilidad</a:t>
            </a:r>
            <a:r>
              <a:rPr lang="en-US" dirty="0"/>
              <a:t> y </a:t>
            </a:r>
            <a:r>
              <a:rPr lang="en-US" dirty="0" err="1"/>
              <a:t>luego</a:t>
            </a:r>
            <a:r>
              <a:rPr lang="en-US" dirty="0"/>
              <a:t> </a:t>
            </a:r>
            <a:r>
              <a:rPr lang="en-US" dirty="0" err="1"/>
              <a:t>pasa</a:t>
            </a:r>
            <a:r>
              <a:rPr lang="en-US" dirty="0"/>
              <a:t> al </a:t>
            </a:r>
            <a:r>
              <a:rPr lang="en-US" dirty="0" err="1"/>
              <a:t>equipo</a:t>
            </a:r>
            <a:r>
              <a:rPr lang="en-US" dirty="0"/>
              <a:t> de </a:t>
            </a:r>
            <a:r>
              <a:rPr lang="en-US" dirty="0" err="1"/>
              <a:t>desarrollo</a:t>
            </a:r>
            <a:r>
              <a:rPr lang="en-US" dirty="0"/>
              <a:t>.</a:t>
            </a:r>
          </a:p>
          <a:p>
            <a:r>
              <a:rPr lang="en-US" dirty="0"/>
              <a:t>Las </a:t>
            </a:r>
            <a:r>
              <a:rPr lang="en-US" dirty="0" err="1"/>
              <a:t>instituciones</a:t>
            </a:r>
            <a:r>
              <a:rPr lang="en-US" dirty="0"/>
              <a:t> son auto </a:t>
            </a:r>
            <a:r>
              <a:rPr lang="en-US" dirty="0" err="1"/>
              <a:t>asignadas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persona de </a:t>
            </a:r>
            <a:r>
              <a:rPr lang="en-US" dirty="0" err="1"/>
              <a:t>soporte</a:t>
            </a:r>
            <a:r>
              <a:rPr lang="en-US" dirty="0"/>
              <a:t> de </a:t>
            </a:r>
            <a:r>
              <a:rPr lang="en-US" dirty="0" err="1"/>
              <a:t>manera</a:t>
            </a:r>
            <a:r>
              <a:rPr lang="en-US" dirty="0"/>
              <a:t> que </a:t>
            </a:r>
            <a:r>
              <a:rPr lang="en-US" dirty="0" err="1"/>
              <a:t>recibirán</a:t>
            </a:r>
            <a:r>
              <a:rPr lang="en-US" dirty="0"/>
              <a:t> el </a:t>
            </a:r>
            <a:r>
              <a:rPr lang="en-US" dirty="0" err="1"/>
              <a:t>caso</a:t>
            </a:r>
            <a:r>
              <a:rPr lang="en-US" dirty="0"/>
              <a:t>.</a:t>
            </a:r>
          </a:p>
          <a:p>
            <a:r>
              <a:rPr lang="en-US" dirty="0"/>
              <a:t>Si </a:t>
            </a:r>
            <a:r>
              <a:rPr lang="en-US" dirty="0" err="1"/>
              <a:t>su</a:t>
            </a:r>
            <a:r>
              <a:rPr lang="en-US" dirty="0"/>
              <a:t> persona de </a:t>
            </a:r>
            <a:r>
              <a:rPr lang="en-US" dirty="0" err="1"/>
              <a:t>soporte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fuera</a:t>
            </a:r>
            <a:r>
              <a:rPr lang="en-US" dirty="0"/>
              <a:t>,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chequearán</a:t>
            </a:r>
            <a:r>
              <a:rPr lang="en-US" dirty="0"/>
              <a:t> y </a:t>
            </a:r>
            <a:r>
              <a:rPr lang="en-US" dirty="0" err="1"/>
              <a:t>tomarán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casos</a:t>
            </a:r>
            <a:r>
              <a:rPr lang="en-US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82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2427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Enviar</a:t>
            </a:r>
            <a:r>
              <a:rPr lang="en-US" sz="4000" dirty="0"/>
              <a:t> a </a:t>
            </a:r>
            <a:r>
              <a:rPr lang="en-US" sz="4000" dirty="0" err="1"/>
              <a:t>Listservs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579921"/>
            <a:ext cx="7886700" cy="4351338"/>
          </a:xfrm>
        </p:spPr>
        <p:txBody>
          <a:bodyPr/>
          <a:lstStyle/>
          <a:p>
            <a:r>
              <a:rPr lang="en-US" dirty="0"/>
              <a:t>Que </a:t>
            </a:r>
            <a:r>
              <a:rPr lang="en-US" dirty="0" err="1"/>
              <a:t>pasa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envío</a:t>
            </a:r>
            <a:r>
              <a:rPr lang="en-US" dirty="0"/>
              <a:t> un </a:t>
            </a:r>
            <a:r>
              <a:rPr lang="en-US" dirty="0" err="1"/>
              <a:t>caso</a:t>
            </a:r>
            <a:r>
              <a:rPr lang="en-US" dirty="0"/>
              <a:t> a un </a:t>
            </a:r>
            <a:r>
              <a:rPr lang="en-US" dirty="0" err="1"/>
              <a:t>registro</a:t>
            </a:r>
            <a:r>
              <a:rPr lang="en-US" dirty="0"/>
              <a:t> de </a:t>
            </a:r>
            <a:r>
              <a:rPr lang="en-US" dirty="0" err="1"/>
              <a:t>Listservs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Ayuda</a:t>
            </a:r>
            <a:r>
              <a:rPr lang="en-US" dirty="0"/>
              <a:t> a saber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teniendo</a:t>
            </a:r>
            <a:r>
              <a:rPr lang="en-US" dirty="0"/>
              <a:t> el </a:t>
            </a:r>
            <a:r>
              <a:rPr lang="en-US" dirty="0" err="1"/>
              <a:t>mismo</a:t>
            </a:r>
            <a:r>
              <a:rPr lang="en-US" dirty="0"/>
              <a:t> </a:t>
            </a:r>
            <a:r>
              <a:rPr lang="en-US" dirty="0" err="1"/>
              <a:t>problema</a:t>
            </a:r>
            <a:endParaRPr lang="en-US" dirty="0"/>
          </a:p>
          <a:p>
            <a:pPr lvl="1"/>
            <a:r>
              <a:rPr lang="en-US" dirty="0"/>
              <a:t>Sin embargo, </a:t>
            </a:r>
            <a:r>
              <a:rPr lang="en-US" dirty="0" err="1"/>
              <a:t>esto</a:t>
            </a:r>
            <a:r>
              <a:rPr lang="en-US" dirty="0"/>
              <a:t> no </a:t>
            </a:r>
            <a:r>
              <a:rPr lang="en-US" dirty="0" err="1"/>
              <a:t>corrige</a:t>
            </a:r>
            <a:r>
              <a:rPr lang="en-US" dirty="0"/>
              <a:t> el error!! </a:t>
            </a:r>
          </a:p>
          <a:p>
            <a:pPr lvl="1"/>
            <a:r>
              <a:rPr lang="en-US" dirty="0"/>
              <a:t>El </a:t>
            </a:r>
            <a:r>
              <a:rPr lang="en-US" dirty="0" err="1"/>
              <a:t>equipo</a:t>
            </a:r>
            <a:r>
              <a:rPr lang="en-US" dirty="0"/>
              <a:t> </a:t>
            </a:r>
            <a:r>
              <a:rPr lang="en-US" dirty="0" smtClean="0"/>
              <a:t>Species360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Listservs</a:t>
            </a:r>
            <a:r>
              <a:rPr lang="en-US" dirty="0"/>
              <a:t>, </a:t>
            </a:r>
            <a:r>
              <a:rPr lang="en-US" dirty="0" err="1"/>
              <a:t>pero</a:t>
            </a:r>
            <a:r>
              <a:rPr lang="en-US" dirty="0"/>
              <a:t> no </a:t>
            </a:r>
            <a:r>
              <a:rPr lang="en-US" dirty="0" err="1"/>
              <a:t>siempre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monitorea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La </a:t>
            </a:r>
            <a:r>
              <a:rPr lang="en-US" dirty="0" err="1"/>
              <a:t>manera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rápida</a:t>
            </a:r>
            <a:r>
              <a:rPr lang="en-US" dirty="0"/>
              <a:t> de </a:t>
            </a:r>
            <a:r>
              <a:rPr lang="en-US" dirty="0" err="1"/>
              <a:t>tener</a:t>
            </a:r>
            <a:r>
              <a:rPr lang="en-US" dirty="0"/>
              <a:t> </a:t>
            </a:r>
            <a:r>
              <a:rPr lang="en-US" dirty="0" err="1"/>
              <a:t>asistencia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enviando</a:t>
            </a:r>
            <a:r>
              <a:rPr lang="en-US" dirty="0"/>
              <a:t> el </a:t>
            </a:r>
            <a:r>
              <a:rPr lang="en-US" dirty="0" err="1"/>
              <a:t>caso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persona de </a:t>
            </a:r>
            <a:r>
              <a:rPr lang="en-US" dirty="0" err="1"/>
              <a:t>soporte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Ellos</a:t>
            </a:r>
            <a:r>
              <a:rPr lang="en-US" dirty="0"/>
              <a:t> </a:t>
            </a:r>
            <a:r>
              <a:rPr lang="en-US" dirty="0" err="1"/>
              <a:t>crearán</a:t>
            </a:r>
            <a:r>
              <a:rPr lang="en-US" dirty="0"/>
              <a:t> un </a:t>
            </a:r>
            <a:r>
              <a:rPr lang="en-US" dirty="0" err="1"/>
              <a:t>caso</a:t>
            </a:r>
            <a:r>
              <a:rPr lang="en-US" dirty="0"/>
              <a:t> y lo </a:t>
            </a:r>
            <a:r>
              <a:rPr lang="en-US" dirty="0" err="1"/>
              <a:t>rastrerá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731" y="254358"/>
            <a:ext cx="1394619" cy="139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2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Que </a:t>
            </a:r>
            <a:r>
              <a:rPr lang="en-US" sz="4000" dirty="0" err="1"/>
              <a:t>coloco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la </a:t>
            </a:r>
            <a:r>
              <a:rPr lang="en-US" sz="4000" dirty="0" err="1"/>
              <a:t>línea</a:t>
            </a:r>
            <a:r>
              <a:rPr lang="en-US" sz="4000" dirty="0"/>
              <a:t> de </a:t>
            </a:r>
            <a:r>
              <a:rPr lang="en-US" sz="4000" dirty="0" err="1"/>
              <a:t>sujeto</a:t>
            </a:r>
            <a:r>
              <a:rPr lang="en-US" sz="4000" dirty="0"/>
              <a:t>?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En</a:t>
            </a:r>
            <a:r>
              <a:rPr lang="en-US" dirty="0"/>
              <a:t> que </a:t>
            </a:r>
            <a:r>
              <a:rPr lang="en-US" dirty="0" err="1"/>
              <a:t>módulo</a:t>
            </a:r>
            <a:r>
              <a:rPr lang="en-US" dirty="0"/>
              <a:t> principal </a:t>
            </a:r>
            <a:r>
              <a:rPr lang="en-US" dirty="0" err="1"/>
              <a:t>está</a:t>
            </a:r>
            <a:r>
              <a:rPr lang="en-US" dirty="0"/>
              <a:t> el error?</a:t>
            </a:r>
          </a:p>
          <a:p>
            <a:pPr lvl="1"/>
            <a:r>
              <a:rPr lang="en-US" dirty="0" err="1"/>
              <a:t>Manejo</a:t>
            </a:r>
            <a:r>
              <a:rPr lang="en-US" dirty="0"/>
              <a:t> animal</a:t>
            </a:r>
          </a:p>
          <a:p>
            <a:pPr lvl="1"/>
            <a:r>
              <a:rPr lang="en-US" dirty="0"/>
              <a:t>ZIMS </a:t>
            </a:r>
            <a:r>
              <a:rPr lang="en-US" dirty="0" err="1"/>
              <a:t>médico</a:t>
            </a:r>
            <a:endParaRPr lang="en-US" dirty="0"/>
          </a:p>
          <a:p>
            <a:r>
              <a:rPr lang="en-US" dirty="0"/>
              <a:t>El </a:t>
            </a:r>
            <a:r>
              <a:rPr lang="en-US" dirty="0" err="1"/>
              <a:t>submódulo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encontrado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(Animal, </a:t>
            </a:r>
            <a:r>
              <a:rPr lang="en-US" dirty="0" err="1"/>
              <a:t>encierro</a:t>
            </a:r>
            <a:r>
              <a:rPr lang="en-US" dirty="0"/>
              <a:t>, </a:t>
            </a:r>
            <a:r>
              <a:rPr lang="en-US" dirty="0" err="1"/>
              <a:t>tratamientos</a:t>
            </a:r>
            <a:r>
              <a:rPr lang="en-US" dirty="0"/>
              <a:t>, </a:t>
            </a:r>
            <a:r>
              <a:rPr lang="en-US" dirty="0" err="1"/>
              <a:t>institución</a:t>
            </a:r>
            <a:r>
              <a:rPr lang="en-US" dirty="0"/>
              <a:t>, </a:t>
            </a:r>
            <a:r>
              <a:rPr lang="en-US" dirty="0" err="1"/>
              <a:t>reportes</a:t>
            </a:r>
            <a:r>
              <a:rPr lang="en-US" dirty="0"/>
              <a:t>, etc.)</a:t>
            </a:r>
          </a:p>
          <a:p>
            <a:r>
              <a:rPr lang="en-US" dirty="0"/>
              <a:t>El </a:t>
            </a:r>
            <a:r>
              <a:rPr lang="en-US" dirty="0" err="1"/>
              <a:t>título</a:t>
            </a:r>
            <a:r>
              <a:rPr lang="en-US" dirty="0"/>
              <a:t> de la </a:t>
            </a:r>
            <a:r>
              <a:rPr lang="en-US" dirty="0" err="1"/>
              <a:t>pantalla</a:t>
            </a:r>
            <a:r>
              <a:rPr lang="en-US" dirty="0"/>
              <a:t> del error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encontrado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</a:p>
          <a:p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ayuda</a:t>
            </a:r>
            <a:r>
              <a:rPr lang="en-US" dirty="0"/>
              <a:t> al </a:t>
            </a:r>
            <a:r>
              <a:rPr lang="en-US" dirty="0" err="1"/>
              <a:t>Soporte</a:t>
            </a:r>
            <a:r>
              <a:rPr lang="en-US" dirty="0"/>
              <a:t> a </a:t>
            </a:r>
            <a:r>
              <a:rPr lang="en-US" dirty="0" err="1"/>
              <a:t>identificar</a:t>
            </a:r>
            <a:r>
              <a:rPr lang="en-US" dirty="0"/>
              <a:t> </a:t>
            </a:r>
            <a:r>
              <a:rPr lang="en-US" dirty="0" err="1"/>
              <a:t>rápidamente</a:t>
            </a:r>
            <a:r>
              <a:rPr lang="en-US" dirty="0"/>
              <a:t> </a:t>
            </a:r>
            <a:r>
              <a:rPr lang="en-US" dirty="0" err="1"/>
              <a:t>errores</a:t>
            </a:r>
            <a:r>
              <a:rPr lang="en-US" dirty="0"/>
              <a:t> </a:t>
            </a:r>
            <a:r>
              <a:rPr lang="en-US" dirty="0" err="1"/>
              <a:t>relacionados</a:t>
            </a:r>
            <a:r>
              <a:rPr lang="en-US" dirty="0"/>
              <a:t> que </a:t>
            </a: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sido</a:t>
            </a:r>
            <a:r>
              <a:rPr lang="en-US" dirty="0"/>
              <a:t> </a:t>
            </a:r>
            <a:r>
              <a:rPr lang="en-US" dirty="0" err="1"/>
              <a:t>previamente</a:t>
            </a:r>
            <a:r>
              <a:rPr lang="en-US" dirty="0"/>
              <a:t> </a:t>
            </a:r>
            <a:r>
              <a:rPr lang="en-US" dirty="0" err="1"/>
              <a:t>enviados</a:t>
            </a:r>
            <a:r>
              <a:rPr lang="en-US" dirty="0"/>
              <a:t> y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asociarse</a:t>
            </a:r>
            <a:r>
              <a:rPr lang="en-US" dirty="0"/>
              <a:t> a </a:t>
            </a:r>
            <a:r>
              <a:rPr lang="en-US" dirty="0" err="1"/>
              <a:t>este</a:t>
            </a:r>
            <a:r>
              <a:rPr lang="en-US" dirty="0"/>
              <a:t>.</a:t>
            </a:r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895" y="1325563"/>
            <a:ext cx="1989667" cy="149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6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9851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Ejemplos</a:t>
            </a:r>
            <a:r>
              <a:rPr lang="en-US" sz="4000" dirty="0"/>
              <a:t> de </a:t>
            </a:r>
            <a:r>
              <a:rPr lang="en-US" sz="4000" dirty="0" err="1"/>
              <a:t>líneas</a:t>
            </a:r>
            <a:r>
              <a:rPr lang="en-US" sz="4000" dirty="0"/>
              <a:t> de </a:t>
            </a:r>
            <a:r>
              <a:rPr lang="en-US" sz="4000" dirty="0" err="1"/>
              <a:t>sujeto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Lo </a:t>
            </a:r>
            <a:r>
              <a:rPr lang="en-US" dirty="0" err="1">
                <a:solidFill>
                  <a:srgbClr val="FF0000"/>
                </a:solidFill>
              </a:rPr>
              <a:t>malo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/>
              <a:t>Adicionar</a:t>
            </a:r>
            <a:r>
              <a:rPr lang="en-US" dirty="0"/>
              <a:t> </a:t>
            </a:r>
            <a:r>
              <a:rPr lang="en-US" dirty="0" err="1"/>
              <a:t>nuevo</a:t>
            </a:r>
            <a:r>
              <a:rPr lang="en-US" dirty="0"/>
              <a:t> </a:t>
            </a:r>
            <a:r>
              <a:rPr lang="en-US" dirty="0" err="1"/>
              <a:t>encierro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dañado</a:t>
            </a:r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Lo </a:t>
            </a:r>
            <a:r>
              <a:rPr lang="en-US" dirty="0" err="1">
                <a:solidFill>
                  <a:srgbClr val="00B050"/>
                </a:solidFill>
              </a:rPr>
              <a:t>bueno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en-US" dirty="0" err="1"/>
              <a:t>Manejo</a:t>
            </a:r>
            <a:r>
              <a:rPr lang="en-US" dirty="0"/>
              <a:t>, </a:t>
            </a:r>
            <a:r>
              <a:rPr lang="en-US" dirty="0" err="1"/>
              <a:t>módulo</a:t>
            </a:r>
            <a:r>
              <a:rPr lang="en-US" dirty="0"/>
              <a:t> de </a:t>
            </a:r>
            <a:r>
              <a:rPr lang="en-US" dirty="0" err="1"/>
              <a:t>encierro</a:t>
            </a:r>
            <a:r>
              <a:rPr lang="en-US" dirty="0"/>
              <a:t>, </a:t>
            </a:r>
            <a:r>
              <a:rPr lang="en-US" dirty="0" err="1"/>
              <a:t>Adicionar</a:t>
            </a:r>
            <a:r>
              <a:rPr lang="en-US" dirty="0"/>
              <a:t> </a:t>
            </a:r>
            <a:r>
              <a:rPr lang="en-US" dirty="0" err="1"/>
              <a:t>nuevo</a:t>
            </a:r>
            <a:r>
              <a:rPr lang="en-US" dirty="0"/>
              <a:t>, no </a:t>
            </a:r>
            <a:r>
              <a:rPr lang="en-US" dirty="0" err="1"/>
              <a:t>guarda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Lo </a:t>
            </a:r>
            <a:r>
              <a:rPr lang="en-US" dirty="0" err="1">
                <a:solidFill>
                  <a:srgbClr val="FF0000"/>
                </a:solidFill>
              </a:rPr>
              <a:t>malo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/>
              <a:t>No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adicionar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prescripción</a:t>
            </a:r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Lo </a:t>
            </a:r>
            <a:r>
              <a:rPr lang="en-US" dirty="0" err="1">
                <a:solidFill>
                  <a:srgbClr val="00B050"/>
                </a:solidFill>
              </a:rPr>
              <a:t>bueno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en-US" dirty="0" err="1"/>
              <a:t>Médico</a:t>
            </a:r>
            <a:r>
              <a:rPr lang="en-US" dirty="0"/>
              <a:t>, </a:t>
            </a:r>
            <a:r>
              <a:rPr lang="en-US" dirty="0" err="1"/>
              <a:t>Adicionar</a:t>
            </a:r>
            <a:r>
              <a:rPr lang="en-US" dirty="0"/>
              <a:t> </a:t>
            </a:r>
            <a:r>
              <a:rPr lang="en-US" dirty="0" err="1"/>
              <a:t>prescripción</a:t>
            </a:r>
            <a:r>
              <a:rPr lang="en-US" dirty="0"/>
              <a:t> </a:t>
            </a:r>
            <a:r>
              <a:rPr lang="en-US" dirty="0" err="1"/>
              <a:t>rápida</a:t>
            </a:r>
            <a:r>
              <a:rPr lang="en-US" dirty="0"/>
              <a:t>, </a:t>
            </a:r>
            <a:r>
              <a:rPr lang="en-US" dirty="0" err="1"/>
              <a:t>celda</a:t>
            </a:r>
            <a:r>
              <a:rPr lang="en-US" dirty="0"/>
              <a:t> de </a:t>
            </a:r>
            <a:r>
              <a:rPr lang="en-US" dirty="0" err="1"/>
              <a:t>Prescripción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grupo</a:t>
            </a:r>
            <a:r>
              <a:rPr lang="en-US" dirty="0"/>
              <a:t> no </a:t>
            </a:r>
            <a:r>
              <a:rPr lang="en-US" dirty="0" err="1"/>
              <a:t>trabaja</a:t>
            </a:r>
            <a:endParaRPr lang="en-US" dirty="0">
              <a:solidFill>
                <a:srgbClr val="00B05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88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4324" y="155607"/>
            <a:ext cx="8515351" cy="8454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Registrar </a:t>
            </a:r>
            <a:r>
              <a:rPr lang="en-US" sz="4000" dirty="0" err="1"/>
              <a:t>los</a:t>
            </a:r>
            <a:r>
              <a:rPr lang="en-US" sz="4000" dirty="0"/>
              <a:t> </a:t>
            </a:r>
            <a:r>
              <a:rPr lang="en-US" sz="4000" dirty="0" err="1"/>
              <a:t>pasos</a:t>
            </a:r>
            <a:r>
              <a:rPr lang="en-US" sz="4000" dirty="0"/>
              <a:t> para </a:t>
            </a:r>
            <a:r>
              <a:rPr lang="en-US" sz="4000" dirty="0" err="1"/>
              <a:t>recrear</a:t>
            </a:r>
            <a:r>
              <a:rPr lang="en-US" sz="4000" dirty="0"/>
              <a:t> el error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189" y="777711"/>
            <a:ext cx="8305486" cy="49871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592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Sea </a:t>
            </a:r>
            <a:r>
              <a:rPr lang="en-US" sz="4000" dirty="0" err="1"/>
              <a:t>cuidadoso</a:t>
            </a:r>
            <a:r>
              <a:rPr lang="en-US" sz="4000" dirty="0"/>
              <a:t> con </a:t>
            </a:r>
            <a:r>
              <a:rPr lang="en-US" sz="4000" dirty="0" err="1"/>
              <a:t>pantallazos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155924"/>
            <a:ext cx="7886700" cy="4351338"/>
          </a:xfrm>
        </p:spPr>
        <p:txBody>
          <a:bodyPr/>
          <a:lstStyle/>
          <a:p>
            <a:r>
              <a:rPr lang="en-US" dirty="0" err="1"/>
              <a:t>Algunas</a:t>
            </a:r>
            <a:r>
              <a:rPr lang="en-US" dirty="0"/>
              <a:t> </a:t>
            </a:r>
            <a:r>
              <a:rPr lang="en-US" dirty="0" err="1"/>
              <a:t>veces</a:t>
            </a:r>
            <a:r>
              <a:rPr lang="en-US" dirty="0"/>
              <a:t> </a:t>
            </a:r>
            <a:r>
              <a:rPr lang="en-US" dirty="0" err="1"/>
              <a:t>formatos</a:t>
            </a:r>
            <a:r>
              <a:rPr lang="en-US" dirty="0"/>
              <a:t> de </a:t>
            </a:r>
            <a:r>
              <a:rPr lang="en-US" dirty="0" err="1"/>
              <a:t>flecha</a:t>
            </a:r>
            <a:r>
              <a:rPr lang="en-US" dirty="0"/>
              <a:t>/</a:t>
            </a:r>
            <a:r>
              <a:rPr lang="en-US" dirty="0" err="1"/>
              <a:t>celda</a:t>
            </a:r>
            <a:r>
              <a:rPr lang="en-US" dirty="0"/>
              <a:t>/</a:t>
            </a:r>
            <a:r>
              <a:rPr lang="en-US" dirty="0" err="1"/>
              <a:t>círculos</a:t>
            </a:r>
            <a:r>
              <a:rPr lang="en-US" dirty="0"/>
              <a:t> no </a:t>
            </a:r>
            <a:r>
              <a:rPr lang="en-US" dirty="0" err="1"/>
              <a:t>llegan</a:t>
            </a:r>
            <a:r>
              <a:rPr lang="en-US" dirty="0"/>
              <a:t> </a:t>
            </a:r>
            <a:r>
              <a:rPr lang="en-US" dirty="0" err="1"/>
              <a:t>correctos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MS Paint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gratutio</a:t>
            </a:r>
            <a:r>
              <a:rPr lang="en-US" dirty="0"/>
              <a:t> y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opción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Snag It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gratuito</a:t>
            </a:r>
            <a:r>
              <a:rPr lang="en-US" dirty="0"/>
              <a:t> y </a:t>
            </a:r>
            <a:r>
              <a:rPr lang="en-US" dirty="0" err="1"/>
              <a:t>pago</a:t>
            </a:r>
            <a:r>
              <a:rPr lang="en-US" dirty="0"/>
              <a:t>.</a:t>
            </a:r>
          </a:p>
          <a:p>
            <a:r>
              <a:rPr lang="en-US" dirty="0" err="1"/>
              <a:t>Imágenes</a:t>
            </a:r>
            <a:r>
              <a:rPr lang="en-US" dirty="0"/>
              <a:t> con firma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interferir</a:t>
            </a:r>
            <a:r>
              <a:rPr lang="en-US" dirty="0"/>
              <a:t> la </a:t>
            </a:r>
            <a:r>
              <a:rPr lang="en-US" dirty="0" err="1"/>
              <a:t>interpretación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pantallazos</a:t>
            </a:r>
            <a:r>
              <a:rPr lang="en-US" dirty="0"/>
              <a:t>.</a:t>
            </a:r>
          </a:p>
          <a:p>
            <a:r>
              <a:rPr lang="en-US" dirty="0" err="1"/>
              <a:t>Frecuentemente</a:t>
            </a:r>
            <a:r>
              <a:rPr lang="en-US" dirty="0"/>
              <a:t> son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pequeños</a:t>
            </a:r>
            <a:r>
              <a:rPr lang="en-US" dirty="0"/>
              <a:t> para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leidos</a:t>
            </a:r>
            <a:r>
              <a:rPr lang="en-US" dirty="0"/>
              <a:t>.</a:t>
            </a:r>
          </a:p>
          <a:p>
            <a:r>
              <a:rPr lang="en-US" dirty="0"/>
              <a:t>Si </a:t>
            </a:r>
            <a:r>
              <a:rPr lang="en-US" dirty="0" err="1"/>
              <a:t>referencia</a:t>
            </a:r>
            <a:r>
              <a:rPr lang="en-US" dirty="0"/>
              <a:t> un </a:t>
            </a:r>
            <a:r>
              <a:rPr lang="en-US" dirty="0" err="1"/>
              <a:t>pantallazo</a:t>
            </a:r>
            <a:r>
              <a:rPr lang="en-US" dirty="0"/>
              <a:t>, </a:t>
            </a:r>
            <a:r>
              <a:rPr lang="en-US" dirty="0" err="1"/>
              <a:t>incluya</a:t>
            </a:r>
            <a:r>
              <a:rPr lang="en-US" dirty="0"/>
              <a:t> el </a:t>
            </a:r>
            <a:r>
              <a:rPr lang="en-US" dirty="0" err="1"/>
              <a:t>nombre</a:t>
            </a:r>
            <a:r>
              <a:rPr lang="en-US" dirty="0"/>
              <a:t> del </a:t>
            </a:r>
            <a:r>
              <a:rPr lang="en-US" dirty="0" err="1"/>
              <a:t>archivo</a:t>
            </a:r>
            <a:r>
              <a:rPr lang="en-US" dirty="0"/>
              <a:t> que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mirando</a:t>
            </a:r>
            <a:r>
              <a:rPr lang="en-US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984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Module xmlns="00558959-21e2-49b6-8bc1-d46e8fb3ce16" xsi:nil="true"/>
    <PublishingExpirationDate xmlns="http://schemas.microsoft.com/sharepoint/v3" xsi:nil="true"/>
    <Community_x0020_Author_x0020__x007c__x0020_Editor xmlns="00558959-21e2-49b6-8bc1-d46e8fb3ce16">
      <UserInfo>
        <DisplayName/>
        <AccountId xsi:nil="true"/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Review xmlns="00558959-21e2-49b6-8bc1-d46e8fb3ce16">false</Review>
    <Content_x0020_Last_x0020_Updated_x0020_on_x003a_ xmlns="00558959-21e2-49b6-8bc1-d46e8fb3ce16" xsi:nil="true"/>
    <Permalink xmlns="00558959-21e2-49b6-8bc1-d46e8fb3ce16">
      <Url xsi:nil="true"/>
      <Description xsi:nil="true"/>
    </Permalink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C70497C-452E-43F0-B196-51D5BD340525}"/>
</file>

<file path=customXml/itemProps2.xml><?xml version="1.0" encoding="utf-8"?>
<ds:datastoreItem xmlns:ds="http://schemas.openxmlformats.org/officeDocument/2006/customXml" ds:itemID="{E2674CB4-7FDF-439E-8426-6B32F1B7A76B}"/>
</file>

<file path=customXml/itemProps3.xml><?xml version="1.0" encoding="utf-8"?>
<ds:datastoreItem xmlns:ds="http://schemas.openxmlformats.org/officeDocument/2006/customXml" ds:itemID="{8B0609FF-58CC-4072-BF35-200AAF2169A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1959</Words>
  <Application>Microsoft Office PowerPoint</Application>
  <PresentationFormat>Diavoorstelling (4:3)</PresentationFormat>
  <Paragraphs>221</Paragraphs>
  <Slides>37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16</vt:i4>
      </vt:variant>
      <vt:variant>
        <vt:lpstr>Diatitels</vt:lpstr>
      </vt:variant>
      <vt:variant>
        <vt:i4>37</vt:i4>
      </vt:variant>
    </vt:vector>
  </HeadingPairs>
  <TitlesOfParts>
    <vt:vector size="55" baseType="lpstr">
      <vt:lpstr>Arial</vt:lpstr>
      <vt:lpstr>Calibri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Trucos y atajos de ZIMS Abril 2015</vt:lpstr>
      <vt:lpstr>Ayuda, lo hacen fácil y rápido</vt:lpstr>
      <vt:lpstr>Que es un bug?</vt:lpstr>
      <vt:lpstr>Cómo envío un Bug y a quién?</vt:lpstr>
      <vt:lpstr>Enviar a Listservs</vt:lpstr>
      <vt:lpstr>Que coloco en la línea de sujeto?</vt:lpstr>
      <vt:lpstr>Ejemplos de líneas de sujeto</vt:lpstr>
      <vt:lpstr>Registrar los pasos para recrear el error</vt:lpstr>
      <vt:lpstr>Sea cuidadoso con pantallazos</vt:lpstr>
      <vt:lpstr>Inlcuyendo una cadena de correos</vt:lpstr>
      <vt:lpstr>Algunas pistas útiles adicionales</vt:lpstr>
      <vt:lpstr>Ciclo de vida de un Bicho (bug)</vt:lpstr>
      <vt:lpstr>Viendo los errores enviados</vt:lpstr>
      <vt:lpstr>Que es una mejora?</vt:lpstr>
      <vt:lpstr>Cómo solicitar una mejora?</vt:lpstr>
      <vt:lpstr>Ciclo de vida de una mejora</vt:lpstr>
      <vt:lpstr>Que pasa?</vt:lpstr>
      <vt:lpstr>Cerrando errores &amp; mejoras</vt:lpstr>
      <vt:lpstr>Como enviar una adición de datos estándar</vt:lpstr>
      <vt:lpstr>Que es correción de datos?</vt:lpstr>
      <vt:lpstr>Cómo obtener ayuda para un arreglo de datos</vt:lpstr>
      <vt:lpstr>Como requerir una fusión</vt:lpstr>
      <vt:lpstr>Requiriendo evaluaciones</vt:lpstr>
      <vt:lpstr>Diligencie y envíe a Species360</vt:lpstr>
      <vt:lpstr>Trabajando con alguien más a su Soporte?</vt:lpstr>
      <vt:lpstr>Pistas generales</vt:lpstr>
      <vt:lpstr>Preguntas?</vt:lpstr>
      <vt:lpstr>Autoayuda de ZIMS!</vt:lpstr>
      <vt:lpstr>Ayuda dentro de ZIMS-desde inicio</vt:lpstr>
      <vt:lpstr>Encontrar el tema en Ayuda</vt:lpstr>
      <vt:lpstr>Usando documentos de ayuda</vt:lpstr>
      <vt:lpstr>Ayuda dentro de los temas</vt:lpstr>
      <vt:lpstr>Ayuda en el sitio web de Species360</vt:lpstr>
      <vt:lpstr>Training.Species360.org/help/</vt:lpstr>
      <vt:lpstr>Training.Species360.org/library</vt:lpstr>
      <vt:lpstr>Video.Species360.org</vt:lpstr>
      <vt:lpstr>Preguntas?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Lauren Florisson</cp:lastModifiedBy>
  <cp:revision>23</cp:revision>
  <dcterms:created xsi:type="dcterms:W3CDTF">2016-07-26T18:48:10Z</dcterms:created>
  <dcterms:modified xsi:type="dcterms:W3CDTF">2016-08-19T14:56:01Z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0x010100B8A61D1EAB4F114BB81E10F743FBEB16</vt:lpwstr>
  </property>
  <property fmtid="{D5CDD505-2E9C-101B-9397-08002B2CF9AE}" pid="3" name="Sp360">
    <vt:lpwstr>true</vt:lpwstr>
  </property>
  <property fmtid="{D5CDD505-2E9C-101B-9397-08002B2CF9AE}" pid="4" name="Tracked">
    <vt:lpwstr>false</vt:lpwstr>
  </property>
  <property fmtid="{D5CDD505-2E9C-101B-9397-08002B2CF9AE}" pid="5" name="Metrics URL">
    <vt:lpwstr/>
  </property>
  <property fmtid="{D5CDD505-2E9C-101B-9397-08002B2CF9AE}" pid="6" name="Tracking URL">
    <vt:lpwstr/>
  </property>
  <property fmtid="{D5CDD505-2E9C-101B-9397-08002B2CF9AE}" pid="7" name="Updated on?">
    <vt:lpwstr>2018-07-05T08:05:52+00:00</vt:lpwstr>
  </property>
</Properties>
</file>