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4733"/>
            <a:ext cx="7772400" cy="1543564"/>
          </a:xfrm>
        </p:spPr>
        <p:txBody>
          <a:bodyPr>
            <a:normAutofit/>
          </a:bodyPr>
          <a:lstStyle/>
          <a:p>
            <a:r>
              <a:rPr lang="en-US" sz="4400" dirty="0"/>
              <a:t>ZIMS 2.1 </a:t>
            </a:r>
            <a:br>
              <a:rPr lang="en-US" sz="4400" dirty="0"/>
            </a:br>
            <a:r>
              <a:rPr lang="en-US" sz="4400" i="1" dirty="0" err="1"/>
              <a:t>Octubre</a:t>
            </a:r>
            <a:r>
              <a:rPr lang="en-US" sz="4400" i="1" dirty="0"/>
              <a:t> 2014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022487"/>
            <a:ext cx="6858000" cy="23351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310" y="1548297"/>
            <a:ext cx="5383376" cy="41793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6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Recuperación</a:t>
            </a:r>
            <a:r>
              <a:rPr lang="en-US" sz="4000" dirty="0"/>
              <a:t> de </a:t>
            </a:r>
            <a:r>
              <a:rPr lang="en-US" sz="4000" dirty="0" err="1"/>
              <a:t>notas</a:t>
            </a:r>
            <a:r>
              <a:rPr lang="en-US" sz="4000" dirty="0"/>
              <a:t> </a:t>
            </a:r>
            <a:r>
              <a:rPr lang="en-US" sz="4000" dirty="0" err="1"/>
              <a:t>especificado</a:t>
            </a:r>
            <a:r>
              <a:rPr lang="en-US" sz="4000" dirty="0"/>
              <a:t> a </a:t>
            </a:r>
            <a:r>
              <a:rPr lang="en-US" sz="4000" dirty="0" err="1"/>
              <a:t>nivel</a:t>
            </a:r>
            <a:r>
              <a:rPr lang="en-US" sz="4000" dirty="0"/>
              <a:t> de animal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624014" y="1798982"/>
            <a:ext cx="313898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no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limitado</a:t>
            </a:r>
            <a:r>
              <a:rPr lang="en-US" dirty="0" smtClean="0"/>
              <a:t> a </a:t>
            </a:r>
            <a:r>
              <a:rPr lang="en-US" dirty="0" err="1" smtClean="0"/>
              <a:t>taxonomía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o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selección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 </a:t>
            </a:r>
            <a:r>
              <a:rPr lang="en-US" dirty="0" err="1" smtClean="0"/>
              <a:t>Igualmente</a:t>
            </a:r>
            <a:r>
              <a:rPr lang="en-US" dirty="0" smtClean="0"/>
              <a:t>, </a:t>
            </a:r>
            <a:r>
              <a:rPr lang="en-US" dirty="0" err="1" smtClean="0"/>
              <a:t>podrá</a:t>
            </a:r>
            <a:r>
              <a:rPr lang="en-US" dirty="0" smtClean="0"/>
              <a:t> ser </a:t>
            </a:r>
            <a:r>
              <a:rPr lang="en-US" dirty="0" err="1" smtClean="0"/>
              <a:t>generado</a:t>
            </a:r>
            <a:r>
              <a:rPr lang="en-US" dirty="0" smtClean="0"/>
              <a:t> el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antes. 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17" y="1719820"/>
            <a:ext cx="4704762" cy="44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9221" y="4213111"/>
            <a:ext cx="3057143" cy="15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73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8780"/>
            <a:ext cx="7886700" cy="922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Promedio</a:t>
            </a:r>
            <a:r>
              <a:rPr lang="en-US" sz="3600" dirty="0"/>
              <a:t> de % </a:t>
            </a:r>
            <a:r>
              <a:rPr lang="en-US" sz="3600" dirty="0" err="1"/>
              <a:t>Pedigrí</a:t>
            </a:r>
            <a:r>
              <a:rPr lang="en-US" sz="3600" dirty="0"/>
              <a:t> </a:t>
            </a:r>
            <a:r>
              <a:rPr lang="en-US" sz="3600" dirty="0" err="1"/>
              <a:t>conocido</a:t>
            </a:r>
            <a:r>
              <a:rPr lang="en-US" sz="3600" dirty="0"/>
              <a:t> / </a:t>
            </a:r>
            <a:br>
              <a:rPr lang="en-US" sz="3600" dirty="0"/>
            </a:br>
            <a:r>
              <a:rPr lang="en-US" sz="3600" dirty="0"/>
              <a:t>% </a:t>
            </a:r>
            <a:r>
              <a:rPr lang="en-US" sz="3600" dirty="0" err="1"/>
              <a:t>Pedigrí</a:t>
            </a:r>
            <a:r>
              <a:rPr lang="en-US" sz="3600" dirty="0"/>
              <a:t> </a:t>
            </a:r>
            <a:r>
              <a:rPr lang="en-US" sz="3600" dirty="0" err="1"/>
              <a:t>confirmado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051542"/>
            <a:ext cx="6379872" cy="4789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819400"/>
            <a:ext cx="533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Overview Report. El % </a:t>
            </a:r>
            <a:r>
              <a:rPr lang="en-US" dirty="0" err="1" smtClean="0"/>
              <a:t>promedio</a:t>
            </a:r>
            <a:r>
              <a:rPr lang="en-US" dirty="0" smtClean="0"/>
              <a:t> de </a:t>
            </a:r>
            <a:r>
              <a:rPr lang="en-US" dirty="0" err="1" smtClean="0"/>
              <a:t>pedigrí</a:t>
            </a:r>
            <a:r>
              <a:rPr lang="en-US" dirty="0" smtClean="0"/>
              <a:t> </a:t>
            </a:r>
            <a:r>
              <a:rPr lang="en-US" dirty="0" err="1" smtClean="0"/>
              <a:t>conocido</a:t>
            </a:r>
            <a:r>
              <a:rPr lang="en-US" dirty="0" smtClean="0"/>
              <a:t> y </a:t>
            </a:r>
            <a:r>
              <a:rPr lang="en-US" dirty="0" err="1" smtClean="0"/>
              <a:t>pedigrí</a:t>
            </a:r>
            <a:r>
              <a:rPr lang="en-US" dirty="0" smtClean="0"/>
              <a:t> </a:t>
            </a:r>
            <a:r>
              <a:rPr lang="en-US" dirty="0" err="1" smtClean="0"/>
              <a:t>confirmado</a:t>
            </a:r>
            <a:r>
              <a:rPr lang="en-US" dirty="0" smtClean="0"/>
              <a:t> se </a:t>
            </a:r>
            <a:r>
              <a:rPr lang="en-US" dirty="0" err="1" smtClean="0"/>
              <a:t>incluye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general de </a:t>
            </a:r>
            <a:r>
              <a:rPr lang="en-US" dirty="0" err="1" smtClean="0"/>
              <a:t>poblaciones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799" y="-1644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Explicaciones</a:t>
            </a:r>
            <a:r>
              <a:rPr lang="en-US" sz="4000" dirty="0"/>
              <a:t> y </a:t>
            </a:r>
            <a:r>
              <a:rPr lang="en-US" sz="4000" dirty="0" err="1"/>
              <a:t>presunciones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800" y="839163"/>
            <a:ext cx="4876911" cy="4760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2286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entender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refieren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porcentajes</a:t>
            </a:r>
            <a:r>
              <a:rPr lang="en-US" dirty="0" smtClean="0"/>
              <a:t>, </a:t>
            </a:r>
            <a:r>
              <a:rPr lang="en-US" dirty="0" err="1" smtClean="0"/>
              <a:t>asegúrese</a:t>
            </a:r>
            <a:r>
              <a:rPr lang="en-US" dirty="0" smtClean="0"/>
              <a:t> de leer la </a:t>
            </a:r>
            <a:r>
              <a:rPr lang="en-US" dirty="0" err="1" smtClean="0"/>
              <a:t>ayuda</a:t>
            </a:r>
            <a:r>
              <a:rPr lang="en-US" dirty="0" smtClean="0"/>
              <a:t> de </a:t>
            </a:r>
            <a:r>
              <a:rPr lang="en-US" dirty="0" err="1" smtClean="0"/>
              <a:t>explicaciones</a:t>
            </a:r>
            <a:r>
              <a:rPr lang="en-US" dirty="0" smtClean="0"/>
              <a:t> y </a:t>
            </a:r>
            <a:r>
              <a:rPr lang="en-US" dirty="0" err="1" smtClean="0"/>
              <a:t>presunciones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e </a:t>
            </a:r>
            <a:r>
              <a:rPr lang="en-US" dirty="0" err="1" smtClean="0"/>
              <a:t>interpretar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reporte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2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Reporte</a:t>
            </a:r>
            <a:r>
              <a:rPr lang="en-US" sz="4000" dirty="0"/>
              <a:t> de </a:t>
            </a:r>
            <a:r>
              <a:rPr lang="en-US" sz="4000" dirty="0" err="1"/>
              <a:t>especímenes</a:t>
            </a:r>
            <a:r>
              <a:rPr lang="en-US" sz="4000" dirty="0"/>
              <a:t>. </a:t>
            </a:r>
            <a:r>
              <a:rPr lang="en-US" sz="4000" dirty="0" err="1"/>
              <a:t>Información</a:t>
            </a:r>
            <a:r>
              <a:rPr lang="en-US" sz="4000" dirty="0"/>
              <a:t> de </a:t>
            </a:r>
            <a:r>
              <a:rPr lang="en-US" sz="4000" dirty="0" err="1"/>
              <a:t>ancestros</a:t>
            </a:r>
            <a:r>
              <a:rPr lang="en-US" sz="4000" dirty="0"/>
              <a:t>.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316" y="1205405"/>
            <a:ext cx="7371428" cy="1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1158" y="4001294"/>
            <a:ext cx="5943600" cy="1752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264134" y="2523966"/>
            <a:ext cx="831779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infomración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mostrada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especímenes</a:t>
            </a:r>
            <a:r>
              <a:rPr lang="en-US" dirty="0" smtClean="0"/>
              <a:t>. </a:t>
            </a:r>
            <a:r>
              <a:rPr lang="en-US" dirty="0" err="1" smtClean="0"/>
              <a:t>Revisando</a:t>
            </a:r>
            <a:r>
              <a:rPr lang="en-US" dirty="0" smtClean="0"/>
              <a:t> el </a:t>
            </a:r>
            <a:r>
              <a:rPr lang="en-US" dirty="0" err="1" smtClean="0"/>
              <a:t>explorador</a:t>
            </a:r>
            <a:r>
              <a:rPr lang="en-US" dirty="0" smtClean="0"/>
              <a:t> de </a:t>
            </a:r>
            <a:r>
              <a:rPr lang="en-US" dirty="0" err="1" smtClean="0"/>
              <a:t>Pedigrís</a:t>
            </a:r>
            <a:r>
              <a:rPr lang="en-US" dirty="0" smtClean="0"/>
              <a:t>, 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porqué</a:t>
            </a:r>
            <a:r>
              <a:rPr lang="en-US" dirty="0" smtClean="0"/>
              <a:t> el % </a:t>
            </a:r>
            <a:r>
              <a:rPr lang="en-US" dirty="0" err="1" smtClean="0"/>
              <a:t>conocido</a:t>
            </a:r>
            <a:r>
              <a:rPr lang="en-US" dirty="0" smtClean="0"/>
              <a:t> y el % </a:t>
            </a:r>
            <a:r>
              <a:rPr lang="en-US" dirty="0" err="1" smtClean="0"/>
              <a:t>cofnirmado</a:t>
            </a:r>
            <a:r>
              <a:rPr lang="en-US" dirty="0" smtClean="0"/>
              <a:t> de </a:t>
            </a:r>
            <a:r>
              <a:rPr lang="en-US" dirty="0" err="1" smtClean="0"/>
              <a:t>pedigrí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del 75%...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abuelos</a:t>
            </a:r>
            <a:r>
              <a:rPr lang="en-US" dirty="0" smtClean="0"/>
              <a:t> </a:t>
            </a:r>
            <a:r>
              <a:rPr lang="en-US" dirty="0" err="1" smtClean="0"/>
              <a:t>paternos</a:t>
            </a:r>
            <a:r>
              <a:rPr lang="en-US" dirty="0" smtClean="0"/>
              <a:t> son </a:t>
            </a:r>
            <a:r>
              <a:rPr lang="en-US" dirty="0" err="1" smtClean="0"/>
              <a:t>desconocidos</a:t>
            </a:r>
            <a:r>
              <a:rPr lang="en-US" dirty="0" smtClean="0"/>
              <a:t>. </a:t>
            </a:r>
            <a:r>
              <a:rPr lang="en-US" dirty="0" err="1" smtClean="0"/>
              <a:t>Viendo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especímen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motivarlo</a:t>
            </a:r>
            <a:r>
              <a:rPr lang="en-US" dirty="0" smtClean="0"/>
              <a:t> a </a:t>
            </a:r>
            <a:r>
              <a:rPr lang="en-US" dirty="0" err="1" smtClean="0"/>
              <a:t>aclarar</a:t>
            </a:r>
            <a:r>
              <a:rPr lang="en-US" dirty="0" smtClean="0"/>
              <a:t> </a:t>
            </a:r>
            <a:r>
              <a:rPr lang="en-US" dirty="0" err="1" smtClean="0"/>
              <a:t>vacíos</a:t>
            </a:r>
            <a:r>
              <a:rPr lang="en-US" dirty="0" smtClean="0"/>
              <a:t> en </a:t>
            </a:r>
            <a:r>
              <a:rPr lang="en-US" dirty="0" err="1" smtClean="0"/>
              <a:t>pedigrís</a:t>
            </a:r>
            <a:r>
              <a:rPr lang="en-US" dirty="0" smtClean="0"/>
              <a:t> </a:t>
            </a:r>
            <a:r>
              <a:rPr lang="en-US" dirty="0" err="1" smtClean="0"/>
              <a:t>incompletos</a:t>
            </a:r>
            <a:r>
              <a:rPr lang="en-US" dirty="0" smtClean="0"/>
              <a:t> o con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grises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Transacciones</a:t>
            </a:r>
            <a:r>
              <a:rPr lang="en-US" sz="4000" dirty="0"/>
              <a:t> </a:t>
            </a:r>
            <a:r>
              <a:rPr lang="en-US" sz="4000" dirty="0" err="1"/>
              <a:t>pendientes</a:t>
            </a:r>
            <a:r>
              <a:rPr lang="en-US" sz="4000" dirty="0"/>
              <a:t>–No </a:t>
            </a:r>
            <a:r>
              <a:rPr lang="en-US" sz="4000" dirty="0" err="1"/>
              <a:t>registradas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ZIMS 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500" y="1342622"/>
            <a:ext cx="8567000" cy="1528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/>
          <a:srcRect t="20892"/>
          <a:stretch/>
        </p:blipFill>
        <p:spPr>
          <a:xfrm>
            <a:off x="4769132" y="3975170"/>
            <a:ext cx="4077269" cy="102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288500" y="3041360"/>
            <a:ext cx="70267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transacciones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“ No </a:t>
            </a:r>
            <a:r>
              <a:rPr lang="en-US" dirty="0" err="1" smtClean="0"/>
              <a:t>registrada</a:t>
            </a:r>
            <a:r>
              <a:rPr lang="en-US" dirty="0" smtClean="0"/>
              <a:t> en ZIMS”.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con el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transacción</a:t>
            </a:r>
            <a:r>
              <a:rPr lang="en-US" dirty="0" smtClean="0"/>
              <a:t> se </a:t>
            </a:r>
            <a:r>
              <a:rPr lang="en-US" dirty="0" err="1" smtClean="0"/>
              <a:t>realizó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 </a:t>
            </a:r>
            <a:r>
              <a:rPr lang="en-US" dirty="0" err="1" smtClean="0"/>
              <a:t>usted</a:t>
            </a:r>
            <a:r>
              <a:rPr lang="en-US" dirty="0" smtClean="0"/>
              <a:t> no </a:t>
            </a:r>
            <a:r>
              <a:rPr lang="en-US" dirty="0" err="1" smtClean="0"/>
              <a:t>cuenta</a:t>
            </a:r>
            <a:r>
              <a:rPr lang="en-US" dirty="0" smtClean="0"/>
              <a:t> con </a:t>
            </a:r>
            <a:r>
              <a:rPr lang="en-US" dirty="0" err="1" smtClean="0"/>
              <a:t>registro</a:t>
            </a:r>
            <a:r>
              <a:rPr lang="en-US" dirty="0" smtClean="0"/>
              <a:t> o no </a:t>
            </a:r>
            <a:r>
              <a:rPr lang="en-US" dirty="0" err="1" smtClean="0"/>
              <a:t>va</a:t>
            </a:r>
            <a:r>
              <a:rPr lang="en-US" dirty="0" smtClean="0"/>
              <a:t> a registrar la </a:t>
            </a:r>
            <a:r>
              <a:rPr lang="en-US" dirty="0" err="1" smtClean="0"/>
              <a:t>información</a:t>
            </a:r>
            <a:r>
              <a:rPr lang="en-US" dirty="0" smtClean="0"/>
              <a:t> del animal (</a:t>
            </a:r>
            <a:r>
              <a:rPr lang="en-US" dirty="0" err="1" smtClean="0"/>
              <a:t>es</a:t>
            </a:r>
            <a:r>
              <a:rPr lang="en-US" dirty="0" smtClean="0"/>
              <a:t>) </a:t>
            </a:r>
            <a:r>
              <a:rPr lang="en-US" dirty="0" err="1" smtClean="0"/>
              <a:t>involucrados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ZIMS.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le </a:t>
            </a:r>
            <a:r>
              <a:rPr lang="en-US" dirty="0" err="1" smtClean="0"/>
              <a:t>envía</a:t>
            </a:r>
            <a:r>
              <a:rPr lang="en-US" dirty="0" smtClean="0"/>
              <a:t> un animal y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, el </a:t>
            </a:r>
            <a:r>
              <a:rPr lang="en-US" dirty="0" err="1" smtClean="0"/>
              <a:t>estado</a:t>
            </a:r>
            <a:r>
              <a:rPr lang="en-US" dirty="0" smtClean="0"/>
              <a:t> del animal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indeterminado</a:t>
            </a:r>
            <a:r>
              <a:rPr lang="en-US" dirty="0" smtClean="0"/>
              <a:t> (se </a:t>
            </a:r>
            <a:r>
              <a:rPr lang="en-US" dirty="0" err="1" smtClean="0"/>
              <a:t>perdió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trazabilidad</a:t>
            </a:r>
            <a:r>
              <a:rPr lang="en-US" dirty="0" smtClean="0"/>
              <a:t>). Si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recibió</a:t>
            </a:r>
            <a:r>
              <a:rPr lang="en-US" dirty="0" smtClean="0"/>
              <a:t> un animal con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, </a:t>
            </a:r>
            <a:r>
              <a:rPr lang="en-US" dirty="0" err="1" smtClean="0"/>
              <a:t>entonces</a:t>
            </a:r>
            <a:r>
              <a:rPr lang="en-US" dirty="0" smtClean="0"/>
              <a:t>, no </a:t>
            </a:r>
            <a:r>
              <a:rPr lang="en-US" dirty="0" err="1" smtClean="0"/>
              <a:t>habrán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transacción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base de </a:t>
            </a:r>
            <a:r>
              <a:rPr lang="en-US" dirty="0" err="1" smtClean="0"/>
              <a:t>datos</a:t>
            </a:r>
            <a:r>
              <a:rPr lang="en-US" dirty="0" smtClean="0"/>
              <a:t> local.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Nuevos</a:t>
            </a:r>
            <a:r>
              <a:rPr lang="en-US" sz="4000" dirty="0"/>
              <a:t> </a:t>
            </a:r>
            <a:r>
              <a:rPr lang="en-US" sz="4000" dirty="0" err="1"/>
              <a:t>campos</a:t>
            </a:r>
            <a:r>
              <a:rPr lang="en-US" sz="4000" dirty="0"/>
              <a:t> </a:t>
            </a:r>
            <a:r>
              <a:rPr lang="en-US" sz="4000" dirty="0" err="1"/>
              <a:t>avanzados</a:t>
            </a:r>
            <a:r>
              <a:rPr lang="en-US" sz="4000" dirty="0"/>
              <a:t> de </a:t>
            </a:r>
            <a:r>
              <a:rPr lang="en-US" sz="4000" dirty="0" err="1"/>
              <a:t>búsqueda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/>
              <a:t>Búsqueda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padre o </a:t>
            </a:r>
            <a:r>
              <a:rPr lang="en-US" sz="2600" dirty="0" err="1"/>
              <a:t>madre</a:t>
            </a:r>
            <a:endParaRPr lang="en-US" sz="2600" dirty="0"/>
          </a:p>
          <a:p>
            <a:pPr lvl="1"/>
            <a:r>
              <a:rPr lang="en-US" sz="2200" dirty="0" err="1"/>
              <a:t>Encuentre</a:t>
            </a:r>
            <a:r>
              <a:rPr lang="en-US" sz="2200" dirty="0"/>
              <a:t> </a:t>
            </a:r>
            <a:r>
              <a:rPr lang="en-US" sz="2200" dirty="0" err="1"/>
              <a:t>crías</a:t>
            </a:r>
            <a:r>
              <a:rPr lang="en-US" sz="2200" dirty="0"/>
              <a:t> sin </a:t>
            </a:r>
            <a:r>
              <a:rPr lang="en-US" sz="2200" dirty="0" err="1"/>
              <a:t>importar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ubicación</a:t>
            </a:r>
            <a:endParaRPr lang="en-US" sz="2200" dirty="0"/>
          </a:p>
          <a:p>
            <a:r>
              <a:rPr lang="en-US" sz="2600" dirty="0" err="1"/>
              <a:t>Búsqueda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colección</a:t>
            </a:r>
            <a:endParaRPr lang="en-US" sz="2600" dirty="0"/>
          </a:p>
          <a:p>
            <a:pPr lvl="1"/>
            <a:r>
              <a:rPr lang="en-US" sz="2200" dirty="0" err="1"/>
              <a:t>Encuentre</a:t>
            </a:r>
            <a:r>
              <a:rPr lang="en-US" sz="2200" dirty="0"/>
              <a:t> </a:t>
            </a:r>
            <a:r>
              <a:rPr lang="en-US" sz="2200" dirty="0" err="1"/>
              <a:t>anmales</a:t>
            </a:r>
            <a:r>
              <a:rPr lang="en-US" sz="2200" dirty="0"/>
              <a:t> </a:t>
            </a:r>
            <a:r>
              <a:rPr lang="en-US" sz="2200" dirty="0" err="1"/>
              <a:t>actualmente</a:t>
            </a:r>
            <a:r>
              <a:rPr lang="en-US" sz="2200" dirty="0"/>
              <a:t> </a:t>
            </a:r>
            <a:r>
              <a:rPr lang="en-US" sz="2200" dirty="0" err="1"/>
              <a:t>ubicados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colección</a:t>
            </a:r>
            <a:r>
              <a:rPr lang="en-US" sz="2200" dirty="0"/>
              <a:t> </a:t>
            </a:r>
            <a:r>
              <a:rPr lang="en-US" sz="2200" dirty="0" err="1"/>
              <a:t>específica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err="1"/>
              <a:t>Incluye</a:t>
            </a:r>
            <a:r>
              <a:rPr lang="en-US" sz="2200" dirty="0"/>
              <a:t> </a:t>
            </a:r>
            <a:r>
              <a:rPr lang="en-US" sz="2200" dirty="0" err="1"/>
              <a:t>casilla</a:t>
            </a:r>
            <a:r>
              <a:rPr lang="en-US" sz="2200" dirty="0"/>
              <a:t> de </a:t>
            </a:r>
            <a:r>
              <a:rPr lang="en-US" sz="2200" dirty="0" err="1"/>
              <a:t>verificación</a:t>
            </a:r>
            <a:r>
              <a:rPr lang="en-US" sz="2200" dirty="0"/>
              <a:t> </a:t>
            </a:r>
            <a:r>
              <a:rPr lang="en-US" sz="2200" dirty="0" err="1"/>
              <a:t>histórica</a:t>
            </a:r>
            <a:endParaRPr lang="en-US" sz="2200" dirty="0"/>
          </a:p>
          <a:p>
            <a:r>
              <a:rPr lang="en-US" sz="2600" dirty="0" err="1"/>
              <a:t>Búsqueda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ID de </a:t>
            </a:r>
            <a:r>
              <a:rPr lang="en-US" sz="2600" dirty="0" err="1"/>
              <a:t>nido</a:t>
            </a:r>
            <a:endParaRPr lang="en-US" sz="2600" dirty="0"/>
          </a:p>
          <a:p>
            <a:pPr lvl="1"/>
            <a:r>
              <a:rPr lang="en-US" sz="2200" dirty="0"/>
              <a:t>Finds animals by Nest ID </a:t>
            </a:r>
            <a:r>
              <a:rPr lang="en-US" sz="2200" dirty="0" err="1"/>
              <a:t>Búsqueda</a:t>
            </a:r>
            <a:r>
              <a:rPr lang="en-US" sz="2200" dirty="0"/>
              <a:t> de </a:t>
            </a:r>
            <a:r>
              <a:rPr lang="en-US" sz="2200" dirty="0" err="1"/>
              <a:t>animales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ID de </a:t>
            </a:r>
            <a:r>
              <a:rPr lang="en-US" sz="2200" dirty="0" err="1"/>
              <a:t>nido</a:t>
            </a:r>
            <a:endParaRPr lang="en-US" sz="2200" dirty="0"/>
          </a:p>
          <a:p>
            <a:r>
              <a:rPr lang="en-US" sz="2600" dirty="0" err="1"/>
              <a:t>Búsqueda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tipo</a:t>
            </a:r>
            <a:r>
              <a:rPr lang="en-US" sz="2600" dirty="0"/>
              <a:t> de </a:t>
            </a:r>
            <a:r>
              <a:rPr lang="en-US" sz="2600" dirty="0" err="1"/>
              <a:t>manejo</a:t>
            </a:r>
            <a:endParaRPr lang="en-US" sz="2600" dirty="0"/>
          </a:p>
          <a:p>
            <a:pPr lvl="1"/>
            <a:r>
              <a:rPr lang="en-US" sz="2200" dirty="0" err="1"/>
              <a:t>En</a:t>
            </a:r>
            <a:r>
              <a:rPr lang="en-US" sz="2200" dirty="0"/>
              <a:t>/ </a:t>
            </a:r>
            <a:r>
              <a:rPr lang="en-US" sz="2200" dirty="0" err="1"/>
              <a:t>fuera</a:t>
            </a:r>
            <a:r>
              <a:rPr lang="en-US" sz="2200" dirty="0"/>
              <a:t> de/ </a:t>
            </a:r>
            <a:r>
              <a:rPr lang="en-US" sz="2200" dirty="0" err="1"/>
              <a:t>excedente</a:t>
            </a:r>
            <a:endParaRPr lang="en-US" sz="2200" dirty="0"/>
          </a:p>
          <a:p>
            <a:r>
              <a:rPr lang="en-US" sz="2600" dirty="0" err="1"/>
              <a:t>Búsqueda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plan de </a:t>
            </a:r>
            <a:r>
              <a:rPr lang="en-US" sz="2600" dirty="0" err="1"/>
              <a:t>manejo</a:t>
            </a:r>
            <a:endParaRPr lang="en-US" sz="2600" dirty="0"/>
          </a:p>
          <a:p>
            <a:pPr lvl="1"/>
            <a:r>
              <a:rPr lang="en-US" sz="2200" dirty="0"/>
              <a:t>Campo para </a:t>
            </a:r>
            <a:r>
              <a:rPr lang="en-US" sz="2200" dirty="0" err="1"/>
              <a:t>texto</a:t>
            </a:r>
            <a:r>
              <a:rPr lang="en-US" sz="2200" dirty="0"/>
              <a:t> </a:t>
            </a:r>
            <a:r>
              <a:rPr lang="en-US" sz="2200" dirty="0" err="1"/>
              <a:t>libre</a:t>
            </a:r>
            <a:r>
              <a:rPr lang="en-US" sz="22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Novedades</a:t>
            </a:r>
            <a:r>
              <a:rPr lang="en-US" sz="4000" dirty="0"/>
              <a:t> </a:t>
            </a:r>
            <a:r>
              <a:rPr lang="en-US" sz="4000" dirty="0" err="1"/>
              <a:t>médicas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2" y="1420969"/>
            <a:ext cx="5638800" cy="42291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22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39" y="223458"/>
            <a:ext cx="7886700" cy="1000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Funcionalidad</a:t>
            </a:r>
            <a:r>
              <a:rPr lang="en-US" sz="4000" dirty="0"/>
              <a:t> de </a:t>
            </a:r>
            <a:r>
              <a:rPr lang="en-US" sz="4000" dirty="0" err="1"/>
              <a:t>programaciones</a:t>
            </a:r>
            <a:r>
              <a:rPr lang="en-US" sz="4000" dirty="0"/>
              <a:t> de </a:t>
            </a:r>
            <a:r>
              <a:rPr lang="en-US" sz="4000" dirty="0" err="1"/>
              <a:t>tareas</a:t>
            </a:r>
            <a:endParaRPr lang="en-GB" sz="4000" dirty="0"/>
          </a:p>
        </p:txBody>
      </p:sp>
      <p:sp>
        <p:nvSpPr>
          <p:cNvPr id="4" name="TextBox 4"/>
          <p:cNvSpPr txBox="1"/>
          <p:nvPr/>
        </p:nvSpPr>
        <p:spPr>
          <a:xfrm>
            <a:off x="509789" y="4822064"/>
            <a:ext cx="8153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 el </a:t>
            </a:r>
            <a:r>
              <a:rPr lang="en-US" dirty="0" err="1" smtClean="0"/>
              <a:t>módulo</a:t>
            </a:r>
            <a:r>
              <a:rPr lang="en-US" dirty="0" smtClean="0"/>
              <a:t> de 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r>
              <a:rPr lang="en-US" dirty="0" smtClean="0"/>
              <a:t>, al </a:t>
            </a:r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herramienta</a:t>
            </a:r>
            <a:r>
              <a:rPr lang="en-US" dirty="0" smtClean="0"/>
              <a:t> de </a:t>
            </a:r>
            <a:r>
              <a:rPr lang="en-US" dirty="0" err="1" smtClean="0"/>
              <a:t>calendario</a:t>
            </a:r>
            <a:r>
              <a:rPr lang="en-US" dirty="0" smtClean="0"/>
              <a:t>,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agendar</a:t>
            </a:r>
            <a:r>
              <a:rPr lang="en-US" dirty="0" smtClean="0"/>
              <a:t> </a:t>
            </a:r>
            <a:r>
              <a:rPr lang="en-US" dirty="0" err="1" smtClean="0"/>
              <a:t>mútiples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visulalizarán</a:t>
            </a:r>
            <a:r>
              <a:rPr lang="en-US" dirty="0" smtClean="0"/>
              <a:t> en el </a:t>
            </a:r>
            <a:r>
              <a:rPr lang="en-US" dirty="0" err="1" smtClean="0"/>
              <a:t>calendario</a:t>
            </a:r>
            <a:r>
              <a:rPr lang="en-US" dirty="0" smtClean="0"/>
              <a:t> de </a:t>
            </a:r>
            <a:r>
              <a:rPr lang="en-US" dirty="0" err="1" smtClean="0"/>
              <a:t>tareas</a:t>
            </a:r>
            <a:r>
              <a:rPr lang="en-US" dirty="0" smtClean="0"/>
              <a:t>.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colecta</a:t>
            </a:r>
            <a:r>
              <a:rPr lang="en-US" dirty="0" smtClean="0"/>
              <a:t> de </a:t>
            </a:r>
            <a:r>
              <a:rPr lang="en-US" dirty="0" err="1" smtClean="0"/>
              <a:t>muestras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muestras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789" y="1290039"/>
            <a:ext cx="7886700" cy="3465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0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78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Detalles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5"/>
          <p:cNvSpPr txBox="1"/>
          <p:nvPr/>
        </p:nvSpPr>
        <p:spPr>
          <a:xfrm>
            <a:off x="628650" y="4821376"/>
            <a:ext cx="7391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Seleccionando</a:t>
            </a:r>
            <a:r>
              <a:rPr lang="en-US" dirty="0" smtClean="0"/>
              <a:t> el </a:t>
            </a:r>
            <a:r>
              <a:rPr lang="en-US" dirty="0" err="1" smtClean="0"/>
              <a:t>tópico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se </a:t>
            </a:r>
            <a:r>
              <a:rPr lang="en-US" dirty="0" err="1" smtClean="0"/>
              <a:t>prsentará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registrar </a:t>
            </a:r>
            <a:r>
              <a:rPr lang="en-US" dirty="0" err="1" smtClean="0"/>
              <a:t>detalles</a:t>
            </a:r>
            <a:r>
              <a:rPr lang="en-US" dirty="0" smtClean="0"/>
              <a:t> tales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prioridades</a:t>
            </a:r>
            <a:r>
              <a:rPr lang="en-US" dirty="0" smtClean="0"/>
              <a:t>, </a:t>
            </a:r>
            <a:r>
              <a:rPr lang="en-US" dirty="0" err="1" smtClean="0"/>
              <a:t>fechas</a:t>
            </a:r>
            <a:r>
              <a:rPr lang="en-US" dirty="0" smtClean="0"/>
              <a:t> o </a:t>
            </a:r>
            <a:r>
              <a:rPr lang="en-US" dirty="0" err="1" smtClean="0"/>
              <a:t>aquién</a:t>
            </a:r>
            <a:r>
              <a:rPr lang="en-US" dirty="0" smtClean="0"/>
              <a:t> se le </a:t>
            </a:r>
            <a:r>
              <a:rPr lang="en-US" dirty="0" err="1" smtClean="0"/>
              <a:t>asigna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y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717" y="986200"/>
            <a:ext cx="7133333" cy="3619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56206" y="-1952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Herramienta</a:t>
            </a:r>
            <a:r>
              <a:rPr lang="en-US" sz="4000" dirty="0" smtClean="0"/>
              <a:t> de </a:t>
            </a:r>
            <a:r>
              <a:rPr lang="en-US" sz="4000" dirty="0" err="1" smtClean="0"/>
              <a:t>calendario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482" y="2040055"/>
            <a:ext cx="2140110" cy="3752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5"/>
          <p:cNvSpPr txBox="1"/>
          <p:nvPr/>
        </p:nvSpPr>
        <p:spPr>
          <a:xfrm>
            <a:off x="6382539" y="130935"/>
            <a:ext cx="254361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Marking as Complete will remove the red “!”</a:t>
            </a:r>
          </a:p>
          <a:p>
            <a:r>
              <a:rPr lang="en-US" dirty="0"/>
              <a:t>i</a:t>
            </a:r>
            <a:r>
              <a:rPr lang="en-US" dirty="0" smtClean="0"/>
              <a:t>n front of the sample. </a:t>
            </a:r>
          </a:p>
          <a:p>
            <a:r>
              <a:rPr lang="en-US" dirty="0" smtClean="0"/>
              <a:t> Las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programadas</a:t>
            </a:r>
            <a:r>
              <a:rPr lang="en-US" dirty="0" smtClean="0"/>
              <a:t> </a:t>
            </a:r>
            <a:r>
              <a:rPr lang="en-US" dirty="0" err="1" smtClean="0"/>
              <a:t>aparecerán</a:t>
            </a:r>
            <a:r>
              <a:rPr lang="en-US" dirty="0" smtClean="0"/>
              <a:t> en mi </a:t>
            </a:r>
            <a:r>
              <a:rPr lang="en-US" dirty="0" err="1" smtClean="0"/>
              <a:t>calendario</a:t>
            </a:r>
            <a:r>
              <a:rPr lang="en-US" dirty="0" smtClean="0"/>
              <a:t>. </a:t>
            </a:r>
            <a:r>
              <a:rPr lang="en-US" dirty="0" err="1" smtClean="0"/>
              <a:t>Dando</a:t>
            </a:r>
            <a:r>
              <a:rPr lang="en-US" dirty="0" smtClean="0"/>
              <a:t> click </a:t>
            </a:r>
            <a:r>
              <a:rPr lang="en-US" dirty="0" err="1" smtClean="0"/>
              <a:t>izquierdo</a:t>
            </a:r>
            <a:r>
              <a:rPr lang="en-US" dirty="0" smtClean="0"/>
              <a:t> se </a:t>
            </a:r>
            <a:r>
              <a:rPr lang="en-US" dirty="0" err="1" smtClean="0"/>
              <a:t>visualizarán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Detalles</a:t>
            </a:r>
            <a:r>
              <a:rPr lang="en-US" dirty="0" smtClean="0"/>
              <a:t>. </a:t>
            </a:r>
            <a:r>
              <a:rPr lang="en-US" dirty="0" err="1" smtClean="0"/>
              <a:t>Marcando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completada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, </a:t>
            </a:r>
            <a:r>
              <a:rPr lang="en-US" dirty="0" err="1" smtClean="0"/>
              <a:t>desaparecerá</a:t>
            </a:r>
            <a:r>
              <a:rPr lang="en-US" dirty="0" smtClean="0"/>
              <a:t> el </a:t>
            </a:r>
            <a:r>
              <a:rPr lang="en-US" dirty="0" err="1" smtClean="0"/>
              <a:t>rojo</a:t>
            </a:r>
            <a:r>
              <a:rPr lang="en-US" dirty="0" smtClean="0"/>
              <a:t> .</a:t>
            </a:r>
            <a:endParaRPr lang="en-US" dirty="0"/>
          </a:p>
          <a:p>
            <a:r>
              <a:rPr lang="en-US" dirty="0" smtClean="0"/>
              <a:t>Las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se </a:t>
            </a:r>
            <a:r>
              <a:rPr lang="en-US" dirty="0" err="1" smtClean="0"/>
              <a:t>presentarán</a:t>
            </a:r>
            <a:r>
              <a:rPr lang="en-US" dirty="0" smtClean="0"/>
              <a:t> en la parte de </a:t>
            </a:r>
            <a:r>
              <a:rPr lang="en-US" dirty="0" err="1" smtClean="0"/>
              <a:t>abajo</a:t>
            </a:r>
            <a:r>
              <a:rPr lang="en-US" dirty="0" smtClean="0"/>
              <a:t> </a:t>
            </a:r>
            <a:r>
              <a:rPr lang="en-US" dirty="0" err="1" smtClean="0"/>
              <a:t>derecha</a:t>
            </a:r>
            <a:r>
              <a:rPr lang="en-US" dirty="0" smtClean="0"/>
              <a:t> del </a:t>
            </a:r>
            <a:r>
              <a:rPr lang="en-US" dirty="0" err="1" smtClean="0"/>
              <a:t>tablero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méidco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37270"/>
            <a:ext cx="5943095" cy="4169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86" y="4200068"/>
            <a:ext cx="4777761" cy="24143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9"/>
          <p:cNvCxnSpPr/>
          <p:nvPr/>
        </p:nvCxnSpPr>
        <p:spPr>
          <a:xfrm flipH="1">
            <a:off x="3657600" y="3886200"/>
            <a:ext cx="152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754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</a:t>
            </a:r>
            <a:r>
              <a:rPr lang="es-CO" sz="4000" dirty="0"/>
              <a:t>é</a:t>
            </a:r>
            <a:r>
              <a:rPr lang="en-US" sz="4000" dirty="0"/>
              <a:t> hay de </a:t>
            </a:r>
            <a:r>
              <a:rPr lang="en-US" sz="4000" dirty="0" err="1"/>
              <a:t>nuevo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231" y="274638"/>
            <a:ext cx="1924395" cy="5628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502" y="690339"/>
            <a:ext cx="5752695" cy="5084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682114" y="2196206"/>
            <a:ext cx="468722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la </a:t>
            </a:r>
            <a:r>
              <a:rPr lang="en-US" sz="1400" dirty="0" err="1" smtClean="0"/>
              <a:t>décima</a:t>
            </a:r>
            <a:r>
              <a:rPr lang="en-US" sz="1400" dirty="0" smtClean="0"/>
              <a:t> </a:t>
            </a:r>
            <a:r>
              <a:rPr lang="en-US" sz="1400" dirty="0" err="1" smtClean="0"/>
              <a:t>actualización</a:t>
            </a:r>
            <a:r>
              <a:rPr lang="en-US" sz="1400" dirty="0" smtClean="0"/>
              <a:t> de ZIMS  </a:t>
            </a:r>
            <a:r>
              <a:rPr lang="en-US" sz="1400" dirty="0" err="1" smtClean="0"/>
              <a:t>desde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se </a:t>
            </a:r>
            <a:r>
              <a:rPr lang="en-US" sz="1400" dirty="0" err="1" smtClean="0"/>
              <a:t>lanzó</a:t>
            </a:r>
            <a:r>
              <a:rPr lang="en-US" sz="1400" dirty="0" smtClean="0"/>
              <a:t> la </a:t>
            </a:r>
            <a:r>
              <a:rPr lang="en-US" sz="1400" dirty="0" err="1" smtClean="0"/>
              <a:t>versión</a:t>
            </a:r>
            <a:r>
              <a:rPr lang="en-US" sz="1400" dirty="0" smtClean="0"/>
              <a:t> actual del </a:t>
            </a:r>
            <a:r>
              <a:rPr lang="en-US" sz="1400" dirty="0" err="1" smtClean="0"/>
              <a:t>sistema</a:t>
            </a:r>
            <a:r>
              <a:rPr lang="en-US" sz="1400" dirty="0" smtClean="0"/>
              <a:t> en </a:t>
            </a:r>
            <a:r>
              <a:rPr lang="en-US" sz="1400" dirty="0" err="1" smtClean="0"/>
              <a:t>abril</a:t>
            </a:r>
            <a:r>
              <a:rPr lang="en-US" sz="1400" dirty="0" smtClean="0"/>
              <a:t> de 2012!!</a:t>
            </a:r>
          </a:p>
          <a:p>
            <a:endParaRPr lang="en-US" sz="1400" dirty="0" smtClean="0"/>
          </a:p>
          <a:p>
            <a:r>
              <a:rPr lang="en-US" sz="1400" dirty="0" smtClean="0"/>
              <a:t>Este </a:t>
            </a:r>
            <a:r>
              <a:rPr lang="en-US" sz="1400" dirty="0" err="1" smtClean="0"/>
              <a:t>lanzamiento</a:t>
            </a:r>
            <a:r>
              <a:rPr lang="en-US" sz="1400" dirty="0" smtClean="0"/>
              <a:t> </a:t>
            </a:r>
            <a:r>
              <a:rPr lang="en-US" sz="1400" dirty="0" err="1" smtClean="0"/>
              <a:t>posee</a:t>
            </a:r>
            <a:r>
              <a:rPr lang="en-US" sz="1400" dirty="0" smtClean="0"/>
              <a:t> </a:t>
            </a:r>
            <a:r>
              <a:rPr lang="en-US" sz="1400" dirty="0" err="1" smtClean="0"/>
              <a:t>nuevas</a:t>
            </a:r>
            <a:r>
              <a:rPr lang="en-US" sz="1400" dirty="0" smtClean="0"/>
              <a:t> </a:t>
            </a:r>
            <a:r>
              <a:rPr lang="en-US" sz="1400" dirty="0" err="1" smtClean="0"/>
              <a:t>funcionalidades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los </a:t>
            </a:r>
            <a:r>
              <a:rPr lang="en-US" sz="1400" dirty="0" err="1" smtClean="0"/>
              <a:t>módulos</a:t>
            </a:r>
            <a:r>
              <a:rPr lang="en-US" sz="1400" dirty="0" smtClean="0"/>
              <a:t> de </a:t>
            </a:r>
            <a:r>
              <a:rPr lang="en-US" sz="1400" dirty="0" err="1" smtClean="0"/>
              <a:t>manejo</a:t>
            </a:r>
            <a:r>
              <a:rPr lang="en-US" sz="1400" dirty="0" smtClean="0"/>
              <a:t> animal y </a:t>
            </a:r>
            <a:r>
              <a:rPr lang="en-US" sz="1400" dirty="0" err="1" smtClean="0"/>
              <a:t>médico</a:t>
            </a:r>
            <a:r>
              <a:rPr lang="en-US" sz="1400" dirty="0" smtClean="0"/>
              <a:t>. </a:t>
            </a:r>
            <a:r>
              <a:rPr lang="en-US" sz="1400" dirty="0" err="1" smtClean="0"/>
              <a:t>Muchas</a:t>
            </a:r>
            <a:r>
              <a:rPr lang="en-US" sz="1400" dirty="0" smtClean="0"/>
              <a:t> de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nuevas</a:t>
            </a:r>
            <a:r>
              <a:rPr lang="en-US" sz="1400" dirty="0" smtClean="0"/>
              <a:t> </a:t>
            </a:r>
            <a:r>
              <a:rPr lang="en-US" sz="1400" dirty="0" err="1" smtClean="0"/>
              <a:t>funciones</a:t>
            </a:r>
            <a:r>
              <a:rPr lang="en-US" sz="1400" dirty="0" smtClean="0"/>
              <a:t> son  </a:t>
            </a:r>
            <a:r>
              <a:rPr lang="en-US" sz="1400" dirty="0" err="1" smtClean="0"/>
              <a:t>continuidad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alcanzar</a:t>
            </a:r>
            <a:r>
              <a:rPr lang="en-US" sz="1400" dirty="0" smtClean="0"/>
              <a:t> </a:t>
            </a:r>
            <a:r>
              <a:rPr lang="en-US" sz="1400" dirty="0" err="1" smtClean="0"/>
              <a:t>todo</a:t>
            </a:r>
            <a:r>
              <a:rPr lang="en-US" sz="1400" dirty="0" smtClean="0"/>
              <a:t> lo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estuvo</a:t>
            </a:r>
            <a:r>
              <a:rPr lang="en-US" sz="1400" dirty="0" smtClean="0"/>
              <a:t> </a:t>
            </a:r>
            <a:r>
              <a:rPr lang="en-US" sz="1400" dirty="0" err="1" smtClean="0"/>
              <a:t>presente</a:t>
            </a:r>
            <a:r>
              <a:rPr lang="en-US" sz="1400" dirty="0" smtClean="0"/>
              <a:t> en el software legal de ARKS y </a:t>
            </a:r>
            <a:r>
              <a:rPr lang="en-US" sz="1400" dirty="0" err="1" smtClean="0"/>
              <a:t>MedARKS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r>
              <a:rPr lang="en-US" sz="1400" dirty="0" err="1" smtClean="0"/>
              <a:t>Adicionalmente</a:t>
            </a:r>
            <a:r>
              <a:rPr lang="en-US" sz="1400" dirty="0" smtClean="0"/>
              <a:t>, </a:t>
            </a:r>
            <a:r>
              <a:rPr lang="en-US" sz="1400" dirty="0" err="1" smtClean="0"/>
              <a:t>varias</a:t>
            </a:r>
            <a:r>
              <a:rPr lang="en-US" sz="1400" dirty="0" smtClean="0"/>
              <a:t> </a:t>
            </a:r>
            <a:r>
              <a:rPr lang="en-US" sz="1400" dirty="0" err="1" smtClean="0"/>
              <a:t>mejoras</a:t>
            </a:r>
            <a:r>
              <a:rPr lang="en-US" sz="1400" dirty="0" smtClean="0"/>
              <a:t> </a:t>
            </a:r>
            <a:r>
              <a:rPr lang="en-US" sz="1400" dirty="0" err="1" smtClean="0"/>
              <a:t>han</a:t>
            </a:r>
            <a:r>
              <a:rPr lang="en-US" sz="1400" dirty="0" smtClean="0"/>
              <a:t> </a:t>
            </a:r>
            <a:r>
              <a:rPr lang="en-US" sz="1400" dirty="0" err="1" smtClean="0"/>
              <a:t>sido</a:t>
            </a:r>
            <a:r>
              <a:rPr lang="en-US" sz="1400" dirty="0" smtClean="0"/>
              <a:t> </a:t>
            </a:r>
            <a:r>
              <a:rPr lang="en-US" sz="1400" dirty="0" err="1" smtClean="0"/>
              <a:t>incorporadas</a:t>
            </a:r>
            <a:r>
              <a:rPr lang="en-US" sz="1400" dirty="0" smtClean="0"/>
              <a:t>,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demanda</a:t>
            </a:r>
            <a:r>
              <a:rPr lang="en-US" sz="1400" dirty="0" smtClean="0"/>
              <a:t> </a:t>
            </a:r>
            <a:r>
              <a:rPr lang="en-US" sz="1400" dirty="0" err="1" smtClean="0"/>
              <a:t>común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solicitud</a:t>
            </a:r>
            <a:r>
              <a:rPr lang="en-US" sz="1400" dirty="0" smtClean="0"/>
              <a:t> .</a:t>
            </a:r>
          </a:p>
          <a:p>
            <a:endParaRPr lang="en-US" sz="1400" dirty="0"/>
          </a:p>
          <a:p>
            <a:r>
              <a:rPr lang="en-US" sz="1400" dirty="0" smtClean="0"/>
              <a:t>Como </a:t>
            </a:r>
            <a:r>
              <a:rPr lang="en-US" sz="1400" dirty="0" err="1" smtClean="0"/>
              <a:t>siempre</a:t>
            </a:r>
            <a:r>
              <a:rPr lang="en-US" sz="1400" dirty="0" smtClean="0"/>
              <a:t>, el primer </a:t>
            </a:r>
            <a:r>
              <a:rPr lang="en-US" sz="1400" dirty="0" err="1" smtClean="0"/>
              <a:t>paso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usted</a:t>
            </a:r>
            <a:r>
              <a:rPr lang="en-US" sz="1400" dirty="0" smtClean="0"/>
              <a:t>, </a:t>
            </a:r>
            <a:r>
              <a:rPr lang="en-US" sz="1400" dirty="0" err="1" smtClean="0"/>
              <a:t>es</a:t>
            </a:r>
            <a:r>
              <a:rPr lang="en-US" sz="1400" dirty="0" smtClean="0"/>
              <a:t> leer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notas</a:t>
            </a:r>
            <a:r>
              <a:rPr lang="en-US" sz="1400" dirty="0" smtClean="0"/>
              <a:t> de </a:t>
            </a:r>
            <a:r>
              <a:rPr lang="en-US" sz="1400" dirty="0" err="1" smtClean="0"/>
              <a:t>lanzamientos</a:t>
            </a:r>
            <a:r>
              <a:rPr lang="en-US" sz="1400" dirty="0" smtClean="0"/>
              <a:t> de la </a:t>
            </a:r>
            <a:r>
              <a:rPr lang="en-US" sz="1400" dirty="0" err="1" smtClean="0"/>
              <a:t>aplicación</a:t>
            </a:r>
            <a:r>
              <a:rPr lang="en-US" sz="1400" dirty="0" smtClean="0"/>
              <a:t> (Application Release Notes) </a:t>
            </a:r>
            <a:r>
              <a:rPr lang="en-US" sz="1400" dirty="0" err="1" smtClean="0"/>
              <a:t>donde</a:t>
            </a:r>
            <a:r>
              <a:rPr lang="en-US" sz="1400" dirty="0" smtClean="0"/>
              <a:t>  se </a:t>
            </a:r>
            <a:r>
              <a:rPr lang="en-US" sz="1400" dirty="0" err="1" smtClean="0"/>
              <a:t>detalla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hay de </a:t>
            </a:r>
            <a:r>
              <a:rPr lang="en-US" sz="1400" dirty="0" err="1" smtClean="0"/>
              <a:t>nuevo</a:t>
            </a:r>
            <a:r>
              <a:rPr lang="en-US" sz="1400" dirty="0" smtClean="0"/>
              <a:t> y </a:t>
            </a:r>
            <a:r>
              <a:rPr lang="en-US" sz="1400" dirty="0" err="1" smtClean="0"/>
              <a:t>así</a:t>
            </a:r>
            <a:r>
              <a:rPr lang="en-US" sz="1400" dirty="0" smtClean="0"/>
              <a:t>, no </a:t>
            </a:r>
            <a:r>
              <a:rPr lang="en-US" sz="1400" dirty="0" err="1" smtClean="0"/>
              <a:t>perderá</a:t>
            </a:r>
            <a:r>
              <a:rPr lang="en-US" sz="1400" dirty="0" smtClean="0"/>
              <a:t> nada.</a:t>
            </a:r>
            <a:endParaRPr lang="en-US" sz="1400" dirty="0"/>
          </a:p>
        </p:txBody>
      </p:sp>
      <p:cxnSp>
        <p:nvCxnSpPr>
          <p:cNvPr id="7" name="Straight Arrow Connector 7"/>
          <p:cNvCxnSpPr/>
          <p:nvPr/>
        </p:nvCxnSpPr>
        <p:spPr>
          <a:xfrm flipV="1">
            <a:off x="2133600" y="1962140"/>
            <a:ext cx="617562" cy="70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225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Medical Record Sharing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256" y="870398"/>
            <a:ext cx="5855347" cy="3255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61225" y="4125837"/>
            <a:ext cx="768710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ingresando</a:t>
            </a:r>
            <a:r>
              <a:rPr lang="en-US" dirty="0" smtClean="0"/>
              <a:t> a </a:t>
            </a:r>
            <a:r>
              <a:rPr lang="en-US" dirty="0" err="1" smtClean="0"/>
              <a:t>preferencias</a:t>
            </a:r>
            <a:r>
              <a:rPr lang="en-US" dirty="0" smtClean="0"/>
              <a:t> </a:t>
            </a:r>
            <a:r>
              <a:rPr lang="en-US" dirty="0" err="1" smtClean="0"/>
              <a:t>institucionales</a:t>
            </a:r>
            <a:r>
              <a:rPr lang="en-US" dirty="0" smtClean="0"/>
              <a:t> –</a:t>
            </a:r>
            <a:r>
              <a:rPr lang="en-US" dirty="0" err="1" smtClean="0"/>
              <a:t>Accesibilidad</a:t>
            </a:r>
            <a:r>
              <a:rPr lang="en-US" dirty="0" smtClean="0"/>
              <a:t> de ZIMS y </a:t>
            </a:r>
            <a:r>
              <a:rPr lang="en-US" dirty="0" err="1" smtClean="0"/>
              <a:t>características</a:t>
            </a:r>
            <a:r>
              <a:rPr lang="en-US" dirty="0" smtClean="0"/>
              <a:t>. El </a:t>
            </a:r>
            <a:r>
              <a:rPr lang="en-US" dirty="0" err="1" smtClean="0"/>
              <a:t>aceso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activado</a:t>
            </a:r>
            <a:r>
              <a:rPr lang="en-US" dirty="0" smtClean="0"/>
              <a:t>. </a:t>
            </a:r>
            <a:r>
              <a:rPr lang="en-US" dirty="0" err="1" smtClean="0"/>
              <a:t>Luego</a:t>
            </a:r>
            <a:r>
              <a:rPr lang="en-US" dirty="0" smtClean="0"/>
              <a:t> 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. El </a:t>
            </a:r>
            <a:r>
              <a:rPr lang="en-US" dirty="0" err="1" smtClean="0"/>
              <a:t>globo</a:t>
            </a:r>
            <a:r>
              <a:rPr lang="en-US" dirty="0" smtClean="0"/>
              <a:t> de ? Le </a:t>
            </a:r>
            <a:r>
              <a:rPr lang="en-US" dirty="0" err="1" smtClean="0"/>
              <a:t>dará</a:t>
            </a:r>
            <a:r>
              <a:rPr lang="en-US" dirty="0" smtClean="0"/>
              <a:t> mayor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compartiendo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mtClean="0"/>
              <a:t>Niveles de interacmbio de 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oro</a:t>
            </a:r>
            <a:endParaRPr lang="en-US" dirty="0"/>
          </a:p>
          <a:p>
            <a:pPr lvl="1"/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</a:t>
            </a:r>
            <a:r>
              <a:rPr lang="en-US" dirty="0" err="1"/>
              <a:t>excepto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/>
              <a:t>médicas</a:t>
            </a:r>
            <a:r>
              <a:rPr lang="en-US" dirty="0"/>
              <a:t> </a:t>
            </a:r>
            <a:r>
              <a:rPr lang="en-US" dirty="0" err="1"/>
              <a:t>definidas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privadas</a:t>
            </a:r>
            <a:endParaRPr lang="en-US" dirty="0"/>
          </a:p>
          <a:p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plata</a:t>
            </a:r>
            <a:endParaRPr lang="en-US" dirty="0"/>
          </a:p>
          <a:p>
            <a:pPr lvl="1"/>
            <a:r>
              <a:rPr lang="en-US" dirty="0" err="1"/>
              <a:t>Anestesia</a:t>
            </a:r>
            <a:r>
              <a:rPr lang="en-US" dirty="0"/>
              <a:t>,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fisiolóogicas</a:t>
            </a:r>
            <a:r>
              <a:rPr lang="en-US" dirty="0"/>
              <a:t>,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, </a:t>
            </a:r>
            <a:r>
              <a:rPr lang="en-US" dirty="0" err="1"/>
              <a:t>diagn</a:t>
            </a:r>
            <a:r>
              <a:rPr lang="es-CO" dirty="0"/>
              <a:t>ósticos, tratamientos, estado de salud</a:t>
            </a:r>
            <a:endParaRPr lang="en-US" dirty="0"/>
          </a:p>
          <a:p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bronce</a:t>
            </a:r>
            <a:endParaRPr lang="en-US" dirty="0"/>
          </a:p>
          <a:p>
            <a:pPr lvl="1"/>
            <a:r>
              <a:rPr lang="en-US" dirty="0" err="1"/>
              <a:t>Anestesia</a:t>
            </a:r>
            <a:r>
              <a:rPr lang="en-US" dirty="0"/>
              <a:t>,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fisiológicas</a:t>
            </a:r>
            <a:r>
              <a:rPr lang="en-US" dirty="0"/>
              <a:t>.</a:t>
            </a:r>
          </a:p>
          <a:p>
            <a:r>
              <a:rPr lang="en-US" dirty="0"/>
              <a:t>No </a:t>
            </a:r>
            <a:r>
              <a:rPr lang="en-US" dirty="0" err="1"/>
              <a:t>intercambio</a:t>
            </a:r>
            <a:endParaRPr lang="en-US" dirty="0"/>
          </a:p>
          <a:p>
            <a:pPr lvl="1"/>
            <a:r>
              <a:rPr lang="en-US" dirty="0"/>
              <a:t>No se </a:t>
            </a:r>
            <a:r>
              <a:rPr lang="en-US" dirty="0" err="1"/>
              <a:t>comparte</a:t>
            </a:r>
            <a:r>
              <a:rPr lang="en-US" dirty="0"/>
              <a:t> </a:t>
            </a:r>
            <a:r>
              <a:rPr lang="en-US" dirty="0" err="1"/>
              <a:t>infomración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Vamos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el </a:t>
            </a:r>
            <a:r>
              <a:rPr lang="en-US" sz="4000" dirty="0" err="1"/>
              <a:t>oro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47702"/>
            <a:ext cx="5928575" cy="2155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6"/>
          <p:cNvSpPr txBox="1"/>
          <p:nvPr/>
        </p:nvSpPr>
        <p:spPr>
          <a:xfrm>
            <a:off x="304800" y="2922431"/>
            <a:ext cx="768542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con un </a:t>
            </a:r>
            <a:r>
              <a:rPr lang="en-US" dirty="0" err="1" smtClean="0"/>
              <a:t>exitoso</a:t>
            </a:r>
            <a:r>
              <a:rPr lang="en-US" dirty="0" smtClean="0"/>
              <a:t>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m</a:t>
            </a:r>
            <a:r>
              <a:rPr lang="es-CO" dirty="0" err="1" smtClean="0"/>
              <a:t>édicos</a:t>
            </a:r>
            <a:r>
              <a:rPr lang="es-CO" dirty="0" smtClean="0"/>
              <a:t>:</a:t>
            </a:r>
            <a:endParaRPr lang="en-US" dirty="0" smtClean="0"/>
          </a:p>
          <a:p>
            <a:r>
              <a:rPr lang="en-US" dirty="0" smtClean="0"/>
              <a:t>1.Ambas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La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con la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ÚNICAMENTE</a:t>
            </a:r>
            <a:r>
              <a:rPr lang="en-US" dirty="0" smtClean="0"/>
              <a:t>, el </a:t>
            </a:r>
            <a:r>
              <a:rPr lang="en-US" dirty="0" err="1" smtClean="0"/>
              <a:t>menor</a:t>
            </a:r>
            <a:r>
              <a:rPr lang="en-US" dirty="0" smtClean="0"/>
              <a:t> valor de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elegido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………………………. 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25" y="873124"/>
            <a:ext cx="1905000" cy="1905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33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Algunos</a:t>
            </a:r>
            <a:r>
              <a:rPr lang="en-US" sz="4000" dirty="0"/>
              <a:t> </a:t>
            </a:r>
            <a:r>
              <a:rPr lang="en-US" sz="4000" dirty="0" err="1"/>
              <a:t>ejemplos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Institución</a:t>
            </a:r>
            <a:r>
              <a:rPr lang="en-US" sz="2400" dirty="0"/>
              <a:t> A ha </a:t>
            </a:r>
            <a:r>
              <a:rPr lang="en-US" sz="2400" dirty="0" err="1"/>
              <a:t>seleccionado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oro</a:t>
            </a:r>
            <a:r>
              <a:rPr lang="en-US" sz="2400" dirty="0"/>
              <a:t> de </a:t>
            </a:r>
            <a:r>
              <a:rPr lang="en-US" sz="2400" dirty="0" err="1"/>
              <a:t>intercambio</a:t>
            </a:r>
            <a:r>
              <a:rPr lang="en-US" sz="2400" dirty="0"/>
              <a:t>.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comparten</a:t>
            </a:r>
            <a:r>
              <a:rPr lang="en-US" sz="2400" dirty="0"/>
              <a:t> un </a:t>
            </a:r>
            <a:r>
              <a:rPr lang="en-US" sz="2400" dirty="0" err="1"/>
              <a:t>registro</a:t>
            </a:r>
            <a:r>
              <a:rPr lang="en-US" sz="2400" dirty="0"/>
              <a:t> con la </a:t>
            </a:r>
            <a:r>
              <a:rPr lang="en-US" sz="2400" dirty="0" err="1"/>
              <a:t>institución</a:t>
            </a:r>
            <a:r>
              <a:rPr lang="en-US" sz="2400" dirty="0"/>
              <a:t> B </a:t>
            </a:r>
            <a:r>
              <a:rPr lang="en-US" sz="2400" dirty="0" err="1"/>
              <a:t>quien</a:t>
            </a:r>
            <a:r>
              <a:rPr lang="en-US" sz="2400" dirty="0"/>
              <a:t> ha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seleccionado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Oro.</a:t>
            </a:r>
          </a:p>
          <a:p>
            <a:pPr lvl="1"/>
            <a:r>
              <a:rPr lang="en-US" sz="2000" dirty="0" err="1"/>
              <a:t>Institución</a:t>
            </a:r>
            <a:r>
              <a:rPr lang="en-US" sz="2000" dirty="0"/>
              <a:t> B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ver</a:t>
            </a:r>
            <a:r>
              <a:rPr lang="en-US" sz="2000" dirty="0"/>
              <a:t>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registros</a:t>
            </a:r>
            <a:r>
              <a:rPr lang="en-US" sz="2000" dirty="0"/>
              <a:t> </a:t>
            </a:r>
            <a:r>
              <a:rPr lang="en-US" sz="2000" dirty="0" err="1"/>
              <a:t>médicos</a:t>
            </a: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r>
              <a:rPr lang="en-US" sz="2400" dirty="0" err="1"/>
              <a:t>Institución</a:t>
            </a:r>
            <a:r>
              <a:rPr lang="en-US" sz="2400" dirty="0"/>
              <a:t> C </a:t>
            </a:r>
            <a:r>
              <a:rPr lang="en-US" sz="2400" dirty="0" err="1"/>
              <a:t>eligió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plata</a:t>
            </a:r>
            <a:r>
              <a:rPr lang="en-US" sz="2400" dirty="0"/>
              <a:t> de </a:t>
            </a:r>
            <a:r>
              <a:rPr lang="en-US" sz="2400" dirty="0" err="1"/>
              <a:t>intercambio</a:t>
            </a:r>
            <a:r>
              <a:rPr lang="en-US" sz="2400" dirty="0"/>
              <a:t> con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institución</a:t>
            </a:r>
            <a:r>
              <a:rPr lang="en-US" sz="2400" dirty="0"/>
              <a:t> D </a:t>
            </a:r>
            <a:r>
              <a:rPr lang="en-US" sz="2400" dirty="0" err="1"/>
              <a:t>quien</a:t>
            </a:r>
            <a:r>
              <a:rPr lang="en-US" sz="2400" dirty="0"/>
              <a:t> ha </a:t>
            </a:r>
            <a:r>
              <a:rPr lang="en-US" sz="2400" dirty="0" err="1"/>
              <a:t>seleccionado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bronce</a:t>
            </a:r>
            <a:r>
              <a:rPr lang="en-US" sz="2400" dirty="0"/>
              <a:t> de </a:t>
            </a:r>
            <a:r>
              <a:rPr lang="en-US" sz="2400" dirty="0" err="1"/>
              <a:t>intercambio</a:t>
            </a:r>
            <a:r>
              <a:rPr lang="en-US" sz="2400" dirty="0"/>
              <a:t>.</a:t>
            </a:r>
          </a:p>
          <a:p>
            <a:pPr lvl="1"/>
            <a:r>
              <a:rPr lang="en-US" sz="2000" dirty="0" err="1"/>
              <a:t>Institución</a:t>
            </a:r>
            <a:r>
              <a:rPr lang="en-US" sz="2000" dirty="0"/>
              <a:t> D </a:t>
            </a:r>
            <a:r>
              <a:rPr lang="en-US" sz="2000" dirty="0" err="1"/>
              <a:t>verá</a:t>
            </a:r>
            <a:r>
              <a:rPr lang="en-US" sz="2000" dirty="0"/>
              <a:t> ÚNICAMENTE </a:t>
            </a:r>
            <a:r>
              <a:rPr lang="en-US" sz="2000" dirty="0" err="1"/>
              <a:t>medidas</a:t>
            </a:r>
            <a:r>
              <a:rPr lang="en-US" sz="2000" dirty="0"/>
              <a:t> de </a:t>
            </a:r>
            <a:r>
              <a:rPr lang="en-US" sz="2000" dirty="0" err="1"/>
              <a:t>Anestesia</a:t>
            </a:r>
            <a:r>
              <a:rPr lang="en-US" sz="2000" dirty="0"/>
              <a:t> y </a:t>
            </a:r>
            <a:r>
              <a:rPr lang="en-US" sz="2000" dirty="0" err="1"/>
              <a:t>valores</a:t>
            </a:r>
            <a:r>
              <a:rPr lang="en-US" sz="2000" dirty="0"/>
              <a:t> </a:t>
            </a:r>
            <a:r>
              <a:rPr lang="en-US" sz="2000" dirty="0" err="1"/>
              <a:t>fisiológicos</a:t>
            </a:r>
            <a:r>
              <a:rPr lang="en-US" sz="2000" dirty="0"/>
              <a:t> (el </a:t>
            </a:r>
            <a:r>
              <a:rPr lang="en-US" sz="2000" dirty="0" err="1"/>
              <a:t>menor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común</a:t>
            </a:r>
            <a:r>
              <a:rPr lang="en-US" sz="2000" dirty="0"/>
              <a:t> de </a:t>
            </a:r>
            <a:r>
              <a:rPr lang="en-US" sz="2000" dirty="0" err="1"/>
              <a:t>intercambio</a:t>
            </a:r>
            <a:r>
              <a:rPr lang="en-US" sz="2000" dirty="0"/>
              <a:t> de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médica</a:t>
            </a:r>
            <a:r>
              <a:rPr lang="en-US" sz="2000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1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124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Asignando</a:t>
            </a:r>
            <a:r>
              <a:rPr lang="en-US" sz="4000" dirty="0"/>
              <a:t> el </a:t>
            </a:r>
            <a:r>
              <a:rPr lang="en-US" sz="4000" dirty="0" err="1"/>
              <a:t>intercambio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7"/>
          <p:cNvSpPr txBox="1"/>
          <p:nvPr/>
        </p:nvSpPr>
        <p:spPr>
          <a:xfrm>
            <a:off x="5867400" y="1138789"/>
            <a:ext cx="28194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a </a:t>
            </a:r>
            <a:r>
              <a:rPr lang="en-US" dirty="0" err="1" smtClean="0"/>
              <a:t>compartir</a:t>
            </a:r>
            <a:r>
              <a:rPr lang="en-US" dirty="0" smtClean="0"/>
              <a:t> se </a:t>
            </a:r>
            <a:r>
              <a:rPr lang="en-US" dirty="0" err="1" smtClean="0"/>
              <a:t>asignan</a:t>
            </a:r>
            <a:r>
              <a:rPr lang="en-US" dirty="0" smtClean="0"/>
              <a:t> de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un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r>
              <a:rPr lang="en-US" dirty="0" smtClean="0"/>
              <a:t> </a:t>
            </a:r>
            <a:r>
              <a:rPr lang="en-US" dirty="0" err="1" smtClean="0"/>
              <a:t>dede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r>
              <a:rPr lang="en-US" dirty="0" smtClean="0"/>
              <a:t>, </a:t>
            </a:r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Mi </a:t>
            </a:r>
            <a:r>
              <a:rPr lang="en-US" dirty="0" err="1" smtClean="0"/>
              <a:t>Institución</a:t>
            </a:r>
            <a:r>
              <a:rPr lang="en-US" dirty="0" smtClean="0"/>
              <a:t> o </a:t>
            </a:r>
            <a:r>
              <a:rPr lang="en-US" dirty="0" err="1" smtClean="0"/>
              <a:t>desde</a:t>
            </a:r>
            <a:r>
              <a:rPr lang="en-US" dirty="0" smtClean="0"/>
              <a:t> el campo de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r>
              <a:rPr lang="en-US" dirty="0" smtClean="0"/>
              <a:t> de </a:t>
            </a:r>
            <a:r>
              <a:rPr lang="en-US" dirty="0" err="1" smtClean="0"/>
              <a:t>Registro</a:t>
            </a:r>
            <a:r>
              <a:rPr lang="en-US" dirty="0" smtClean="0"/>
              <a:t> Animal (</a:t>
            </a:r>
            <a:r>
              <a:rPr lang="en-US" dirty="0" err="1" smtClean="0"/>
              <a:t>abajo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6373"/>
            <a:ext cx="5024029" cy="1923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01111"/>
            <a:ext cx="7123809" cy="17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0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6"/>
            <a:ext cx="7886700" cy="8841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Asignando</a:t>
            </a:r>
            <a:r>
              <a:rPr lang="en-US" sz="4000" dirty="0"/>
              <a:t> </a:t>
            </a:r>
            <a:r>
              <a:rPr lang="en-US" sz="4000" dirty="0" err="1"/>
              <a:t>Intercambios</a:t>
            </a:r>
            <a:endParaRPr lang="en-GB" sz="4000" dirty="0"/>
          </a:p>
        </p:txBody>
      </p:sp>
      <p:sp>
        <p:nvSpPr>
          <p:cNvPr id="4" name="TextBox 7"/>
          <p:cNvSpPr txBox="1"/>
          <p:nvPr/>
        </p:nvSpPr>
        <p:spPr>
          <a:xfrm>
            <a:off x="4572000" y="3032868"/>
            <a:ext cx="41910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está</a:t>
            </a:r>
            <a:r>
              <a:rPr lang="en-US" sz="1400" dirty="0" smtClean="0"/>
              <a:t> </a:t>
            </a:r>
            <a:r>
              <a:rPr lang="en-US" sz="1400" dirty="0" err="1" smtClean="0"/>
              <a:t>asignando</a:t>
            </a:r>
            <a:r>
              <a:rPr lang="en-US" sz="1400" dirty="0" smtClean="0"/>
              <a:t> </a:t>
            </a:r>
            <a:r>
              <a:rPr lang="en-US" sz="1400" dirty="0" err="1" smtClean="0"/>
              <a:t>compartir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My </a:t>
            </a:r>
            <a:r>
              <a:rPr lang="en-US" sz="1400" dirty="0" err="1" smtClean="0"/>
              <a:t>Institución</a:t>
            </a:r>
            <a:r>
              <a:rPr lang="en-US" sz="1400" dirty="0" smtClean="0"/>
              <a:t>, </a:t>
            </a:r>
            <a:r>
              <a:rPr lang="en-US" sz="1400" dirty="0" err="1" smtClean="0"/>
              <a:t>después</a:t>
            </a:r>
            <a:r>
              <a:rPr lang="en-US" sz="1400" dirty="0" smtClean="0"/>
              <a:t> de </a:t>
            </a:r>
            <a:r>
              <a:rPr lang="en-US" sz="1400" dirty="0" err="1" smtClean="0"/>
              <a:t>elegir</a:t>
            </a:r>
            <a:r>
              <a:rPr lang="en-US" sz="1400" dirty="0" smtClean="0"/>
              <a:t> la </a:t>
            </a:r>
            <a:r>
              <a:rPr lang="en-US" sz="1400" dirty="0" err="1" smtClean="0"/>
              <a:t>institución</a:t>
            </a:r>
            <a:r>
              <a:rPr lang="en-US" sz="1400" dirty="0" smtClean="0"/>
              <a:t> ,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optar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compartir</a:t>
            </a:r>
            <a:r>
              <a:rPr lang="en-US" sz="1400" dirty="0" smtClean="0"/>
              <a:t> el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 de la </a:t>
            </a:r>
            <a:r>
              <a:rPr lang="en-US" sz="1400" dirty="0" err="1" smtClean="0"/>
              <a:t>totalidad</a:t>
            </a:r>
            <a:r>
              <a:rPr lang="en-US" sz="1400" dirty="0" smtClean="0"/>
              <a:t> de un </a:t>
            </a:r>
            <a:r>
              <a:rPr lang="en-US" sz="1400" dirty="0" err="1" smtClean="0"/>
              <a:t>taxón</a:t>
            </a:r>
            <a:r>
              <a:rPr lang="en-US" sz="1400" dirty="0" smtClean="0"/>
              <a:t> o </a:t>
            </a:r>
            <a:r>
              <a:rPr lang="en-US" sz="1400" dirty="0" err="1" smtClean="0"/>
              <a:t>taxa</a:t>
            </a:r>
            <a:r>
              <a:rPr lang="en-US" sz="1400" dirty="0" smtClean="0"/>
              <a:t> o de un </a:t>
            </a:r>
            <a:r>
              <a:rPr lang="en-US" sz="1400" dirty="0" err="1" smtClean="0"/>
              <a:t>único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individual (</a:t>
            </a:r>
            <a:r>
              <a:rPr lang="en-US" sz="1400" dirty="0" err="1" smtClean="0"/>
              <a:t>arriba</a:t>
            </a:r>
            <a:r>
              <a:rPr lang="en-US" sz="1400" dirty="0" smtClean="0"/>
              <a:t>, </a:t>
            </a:r>
            <a:r>
              <a:rPr lang="en-US" sz="1400" dirty="0" err="1" smtClean="0"/>
              <a:t>izquierda</a:t>
            </a:r>
            <a:r>
              <a:rPr lang="en-US" sz="1400" dirty="0" smtClean="0"/>
              <a:t>). </a:t>
            </a:r>
            <a:r>
              <a:rPr lang="en-US" sz="1400" dirty="0" err="1" smtClean="0"/>
              <a:t>Cuando</a:t>
            </a:r>
            <a:r>
              <a:rPr lang="en-US" sz="1400" dirty="0" smtClean="0"/>
              <a:t> </a:t>
            </a:r>
            <a:r>
              <a:rPr lang="en-US" sz="1400" dirty="0" err="1" smtClean="0"/>
              <a:t>asigna</a:t>
            </a:r>
            <a:r>
              <a:rPr lang="en-US" sz="1400" dirty="0" smtClean="0"/>
              <a:t> </a:t>
            </a:r>
            <a:r>
              <a:rPr lang="en-US" sz="1400" dirty="0" err="1" smtClean="0"/>
              <a:t>compartir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el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animal, el </a:t>
            </a:r>
            <a:r>
              <a:rPr lang="en-US" sz="1400" dirty="0" err="1" smtClean="0"/>
              <a:t>intercambio</a:t>
            </a:r>
            <a:r>
              <a:rPr lang="en-US" sz="1400" dirty="0" smtClean="0"/>
              <a:t> se </a:t>
            </a:r>
            <a:r>
              <a:rPr lang="en-US" sz="1400" dirty="0" err="1" smtClean="0"/>
              <a:t>aplicará</a:t>
            </a:r>
            <a:r>
              <a:rPr lang="en-US" sz="1400" dirty="0" smtClean="0"/>
              <a:t> </a:t>
            </a:r>
            <a:r>
              <a:rPr lang="en-US" sz="1400" dirty="0" err="1" smtClean="0"/>
              <a:t>únicamente</a:t>
            </a:r>
            <a:r>
              <a:rPr lang="en-US" sz="1400" dirty="0" smtClean="0"/>
              <a:t> a </a:t>
            </a:r>
            <a:r>
              <a:rPr lang="en-US" sz="1400" dirty="0" err="1" smtClean="0"/>
              <a:t>ese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particular (</a:t>
            </a:r>
            <a:r>
              <a:rPr lang="en-US" sz="1400" dirty="0" err="1" smtClean="0"/>
              <a:t>arriba</a:t>
            </a:r>
            <a:r>
              <a:rPr lang="en-US" sz="1400" dirty="0" smtClean="0"/>
              <a:t> </a:t>
            </a:r>
            <a:r>
              <a:rPr lang="en-US" sz="1400" dirty="0" err="1" smtClean="0"/>
              <a:t>derecha</a:t>
            </a:r>
            <a:r>
              <a:rPr lang="en-US" sz="1400" dirty="0" smtClean="0"/>
              <a:t>).</a:t>
            </a:r>
          </a:p>
          <a:p>
            <a:endParaRPr lang="en-US" sz="1400" dirty="0"/>
          </a:p>
          <a:p>
            <a:r>
              <a:rPr lang="en-US" sz="1400" dirty="0" smtClean="0"/>
              <a:t>El campo de </a:t>
            </a:r>
            <a:r>
              <a:rPr lang="en-US" sz="1400" dirty="0" err="1" smtClean="0"/>
              <a:t>Siguiente</a:t>
            </a:r>
            <a:r>
              <a:rPr lang="en-US" sz="1400" dirty="0" smtClean="0"/>
              <a:t>, </a:t>
            </a:r>
            <a:r>
              <a:rPr lang="en-US" sz="1400" dirty="0" err="1" smtClean="0"/>
              <a:t>abrirá</a:t>
            </a:r>
            <a:r>
              <a:rPr lang="en-US" sz="1400" dirty="0" smtClean="0"/>
              <a:t> la </a:t>
            </a:r>
            <a:r>
              <a:rPr lang="en-US" sz="1400" dirty="0" err="1" smtClean="0"/>
              <a:t>pantalla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le </a:t>
            </a:r>
            <a:r>
              <a:rPr lang="en-US" sz="1400" dirty="0" err="1" smtClean="0"/>
              <a:t>permitirá</a:t>
            </a:r>
            <a:r>
              <a:rPr lang="en-US" sz="1400" dirty="0" smtClean="0"/>
              <a:t> </a:t>
            </a:r>
            <a:r>
              <a:rPr lang="en-US" sz="1400" dirty="0" err="1" smtClean="0"/>
              <a:t>seleccionar</a:t>
            </a:r>
            <a:r>
              <a:rPr lang="en-US" sz="1400" dirty="0" smtClean="0"/>
              <a:t> </a:t>
            </a:r>
            <a:r>
              <a:rPr lang="en-US" sz="1400" dirty="0" err="1" smtClean="0"/>
              <a:t>compartir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</a:t>
            </a:r>
            <a:r>
              <a:rPr lang="en-US" sz="1400" dirty="0" err="1" smtClean="0"/>
              <a:t>médica</a:t>
            </a:r>
            <a:r>
              <a:rPr lang="en-US" sz="1400" dirty="0" smtClean="0"/>
              <a:t>, de </a:t>
            </a:r>
            <a:r>
              <a:rPr lang="en-US" sz="1400" dirty="0" err="1" smtClean="0"/>
              <a:t>manejo</a:t>
            </a:r>
            <a:r>
              <a:rPr lang="en-US" sz="1400" dirty="0" smtClean="0"/>
              <a:t> o </a:t>
            </a:r>
            <a:r>
              <a:rPr lang="en-US" sz="1400" dirty="0" err="1" smtClean="0"/>
              <a:t>ambas</a:t>
            </a:r>
            <a:r>
              <a:rPr lang="en-US" sz="1400" dirty="0" smtClean="0"/>
              <a:t> (</a:t>
            </a:r>
            <a:r>
              <a:rPr lang="en-US" sz="1400" dirty="0" err="1" smtClean="0"/>
              <a:t>izquierda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881" y="865571"/>
            <a:ext cx="2695238" cy="1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623" y="865571"/>
            <a:ext cx="3809524" cy="2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79" y="3925215"/>
            <a:ext cx="3298394" cy="2477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6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Nuevos</a:t>
            </a:r>
            <a:r>
              <a:rPr lang="en-US" sz="4000" dirty="0"/>
              <a:t> </a:t>
            </a:r>
            <a:r>
              <a:rPr lang="en-US" sz="4000" dirty="0" err="1"/>
              <a:t>reportes</a:t>
            </a:r>
            <a:r>
              <a:rPr lang="en-US" sz="4000" dirty="0"/>
              <a:t> </a:t>
            </a:r>
            <a:r>
              <a:rPr lang="en-US" sz="4000" dirty="0" err="1"/>
              <a:t>médicos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9077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Drug Usage by Bottle ID </a:t>
            </a:r>
            <a:r>
              <a:rPr lang="en-US" sz="2600" dirty="0" err="1"/>
              <a:t>Consumo</a:t>
            </a:r>
            <a:r>
              <a:rPr lang="en-US" sz="2600" dirty="0"/>
              <a:t> de </a:t>
            </a:r>
            <a:r>
              <a:rPr lang="en-US" sz="2600" dirty="0" err="1"/>
              <a:t>drogas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id de </a:t>
            </a:r>
            <a:r>
              <a:rPr lang="en-US" sz="2600" dirty="0" err="1"/>
              <a:t>fármaco</a:t>
            </a:r>
            <a:endParaRPr lang="en-US" sz="2600" dirty="0"/>
          </a:p>
          <a:p>
            <a:pPr lvl="1"/>
            <a:r>
              <a:rPr lang="en-US" sz="2100" dirty="0"/>
              <a:t>, </a:t>
            </a:r>
            <a:r>
              <a:rPr lang="en-US" sz="2100" dirty="0" err="1"/>
              <a:t>estado</a:t>
            </a:r>
            <a:r>
              <a:rPr lang="en-US" sz="2100" dirty="0"/>
              <a:t>, </a:t>
            </a:r>
            <a:r>
              <a:rPr lang="en-US" sz="2100" dirty="0" err="1"/>
              <a:t>formulación</a:t>
            </a:r>
            <a:r>
              <a:rPr lang="en-US" sz="2100" dirty="0"/>
              <a:t>, </a:t>
            </a:r>
            <a:r>
              <a:rPr lang="en-US" sz="2100" dirty="0" err="1"/>
              <a:t>ingredientes</a:t>
            </a:r>
            <a:r>
              <a:rPr lang="en-US" sz="2100" dirty="0"/>
              <a:t>, </a:t>
            </a:r>
            <a:r>
              <a:rPr lang="en-US" sz="2100" dirty="0" err="1"/>
              <a:t>notas</a:t>
            </a:r>
            <a:r>
              <a:rPr lang="en-US" sz="2100" dirty="0"/>
              <a:t> ID</a:t>
            </a:r>
          </a:p>
          <a:p>
            <a:r>
              <a:rPr lang="en-US" sz="2600" dirty="0"/>
              <a:t>Active Prescriptions/Treatments </a:t>
            </a:r>
            <a:r>
              <a:rPr lang="en-US" sz="2600" dirty="0" err="1"/>
              <a:t>Prescripciones</a:t>
            </a:r>
            <a:r>
              <a:rPr lang="en-US" sz="2600" dirty="0"/>
              <a:t> </a:t>
            </a:r>
            <a:r>
              <a:rPr lang="en-US" sz="2600" dirty="0" err="1"/>
              <a:t>activas</a:t>
            </a:r>
            <a:r>
              <a:rPr lang="en-US" sz="2600" dirty="0"/>
              <a:t>/ </a:t>
            </a:r>
            <a:r>
              <a:rPr lang="en-US" sz="2600" dirty="0" err="1"/>
              <a:t>tratamientos</a:t>
            </a:r>
            <a:endParaRPr lang="en-US" sz="2600" dirty="0"/>
          </a:p>
          <a:p>
            <a:pPr lvl="1"/>
            <a:r>
              <a:rPr lang="en-US" sz="2100" dirty="0" err="1"/>
              <a:t>Fecha</a:t>
            </a:r>
            <a:r>
              <a:rPr lang="en-US" sz="2100" dirty="0"/>
              <a:t>, </a:t>
            </a:r>
            <a:r>
              <a:rPr lang="en-US" sz="2100" dirty="0" err="1"/>
              <a:t>droga</a:t>
            </a:r>
            <a:r>
              <a:rPr lang="en-US" sz="2100" dirty="0"/>
              <a:t>, </a:t>
            </a:r>
            <a:r>
              <a:rPr lang="en-US" sz="2100" dirty="0" err="1"/>
              <a:t>taxonomía</a:t>
            </a:r>
            <a:r>
              <a:rPr lang="en-US" sz="2100" dirty="0"/>
              <a:t>, </a:t>
            </a:r>
            <a:r>
              <a:rPr lang="en-US" sz="2100" dirty="0" err="1"/>
              <a:t>encierro</a:t>
            </a:r>
            <a:r>
              <a:rPr lang="en-US" sz="2100" dirty="0"/>
              <a:t>, </a:t>
            </a:r>
            <a:r>
              <a:rPr lang="en-US" sz="2100" dirty="0" err="1"/>
              <a:t>duración</a:t>
            </a:r>
            <a:r>
              <a:rPr lang="en-US" sz="2100" dirty="0"/>
              <a:t>, </a:t>
            </a:r>
            <a:r>
              <a:rPr lang="en-US" sz="2100" dirty="0" err="1"/>
              <a:t>prescrita</a:t>
            </a:r>
            <a:r>
              <a:rPr lang="en-US" sz="2100" dirty="0"/>
              <a:t> </a:t>
            </a:r>
            <a:r>
              <a:rPr lang="en-US" sz="2100" dirty="0" err="1"/>
              <a:t>por</a:t>
            </a:r>
            <a:r>
              <a:rPr lang="en-US" sz="2100" dirty="0"/>
              <a:t>…</a:t>
            </a:r>
          </a:p>
          <a:p>
            <a:r>
              <a:rPr lang="en-US" sz="2600" dirty="0" err="1"/>
              <a:t>Inventario</a:t>
            </a:r>
            <a:r>
              <a:rPr lang="en-US" sz="2600" dirty="0"/>
              <a:t> de </a:t>
            </a:r>
            <a:r>
              <a:rPr lang="en-US" sz="2600" dirty="0" err="1"/>
              <a:t>dispensario</a:t>
            </a:r>
            <a:endParaRPr lang="en-US" sz="2600" dirty="0"/>
          </a:p>
          <a:p>
            <a:pPr lvl="1"/>
            <a:r>
              <a:rPr lang="en-US" sz="2100" dirty="0" err="1"/>
              <a:t>Inventario</a:t>
            </a:r>
            <a:r>
              <a:rPr lang="en-US" sz="2100" dirty="0"/>
              <a:t> </a:t>
            </a:r>
            <a:r>
              <a:rPr lang="en-US" sz="2100" dirty="0" err="1"/>
              <a:t>actualizado</a:t>
            </a:r>
            <a:r>
              <a:rPr lang="en-US" sz="2100" dirty="0"/>
              <a:t> , </a:t>
            </a:r>
            <a:r>
              <a:rPr lang="en-US" sz="2100" dirty="0" err="1"/>
              <a:t>Varios</a:t>
            </a:r>
            <a:r>
              <a:rPr lang="en-US" sz="2100" dirty="0"/>
              <a:t> item de </a:t>
            </a:r>
            <a:r>
              <a:rPr lang="en-US" sz="2100" dirty="0" err="1"/>
              <a:t>Tipos</a:t>
            </a:r>
            <a:r>
              <a:rPr lang="en-US" sz="2100" dirty="0"/>
              <a:t>, </a:t>
            </a:r>
            <a:r>
              <a:rPr lang="en-US" sz="2100" dirty="0" err="1"/>
              <a:t>formulación</a:t>
            </a:r>
            <a:r>
              <a:rPr lang="en-US" sz="2100" dirty="0"/>
              <a:t>/</a:t>
            </a:r>
            <a:r>
              <a:rPr lang="en-US" sz="2100" dirty="0" err="1"/>
              <a:t>ingredientes</a:t>
            </a:r>
            <a:r>
              <a:rPr lang="en-US" sz="2100" dirty="0"/>
              <a:t>, </a:t>
            </a:r>
            <a:r>
              <a:rPr lang="en-US" sz="2100" dirty="0" err="1"/>
              <a:t>agencia</a:t>
            </a:r>
            <a:r>
              <a:rPr lang="en-US" sz="2100" dirty="0"/>
              <a:t> </a:t>
            </a:r>
            <a:r>
              <a:rPr lang="en-US" sz="2100" dirty="0" err="1"/>
              <a:t>regulatoria</a:t>
            </a:r>
            <a:r>
              <a:rPr lang="en-US" sz="2100" dirty="0"/>
              <a:t>, </a:t>
            </a:r>
            <a:r>
              <a:rPr lang="en-US" sz="2100" dirty="0" err="1"/>
              <a:t>expiración</a:t>
            </a:r>
            <a:r>
              <a:rPr lang="en-US" sz="2100" dirty="0"/>
              <a:t>, </a:t>
            </a:r>
            <a:r>
              <a:rPr lang="en-US" sz="2100" dirty="0" err="1"/>
              <a:t>número</a:t>
            </a:r>
            <a:r>
              <a:rPr lang="en-US" sz="2100" dirty="0"/>
              <a:t> de </a:t>
            </a:r>
            <a:r>
              <a:rPr lang="en-US" sz="2100" dirty="0" err="1"/>
              <a:t>lote</a:t>
            </a:r>
            <a:r>
              <a:rPr lang="en-US" sz="2100" dirty="0"/>
              <a:t>.</a:t>
            </a:r>
          </a:p>
          <a:p>
            <a:r>
              <a:rPr lang="en-US" sz="2600" dirty="0" err="1" smtClean="0"/>
              <a:t>Muestras</a:t>
            </a:r>
            <a:r>
              <a:rPr lang="en-US" sz="2600" dirty="0" smtClean="0"/>
              <a:t>/análSpecies360/</a:t>
            </a:r>
            <a:r>
              <a:rPr lang="en-US" sz="2600" dirty="0" err="1" smtClean="0"/>
              <a:t>resultados</a:t>
            </a:r>
            <a:endParaRPr lang="en-US" sz="2600" dirty="0"/>
          </a:p>
          <a:p>
            <a:pPr lvl="1"/>
            <a:r>
              <a:rPr lang="en-US" sz="2100" dirty="0" err="1"/>
              <a:t>Inicio</a:t>
            </a:r>
            <a:r>
              <a:rPr lang="en-US" sz="2100" dirty="0"/>
              <a:t> y final, animal (</a:t>
            </a:r>
            <a:r>
              <a:rPr lang="en-US" sz="2100" dirty="0" err="1"/>
              <a:t>es</a:t>
            </a:r>
            <a:r>
              <a:rPr lang="en-US" sz="2100" dirty="0"/>
              <a:t>) de </a:t>
            </a:r>
            <a:r>
              <a:rPr lang="en-US" sz="2100" dirty="0" err="1"/>
              <a:t>laboratorio</a:t>
            </a:r>
            <a:r>
              <a:rPr lang="en-US" sz="2100" dirty="0"/>
              <a:t>, </a:t>
            </a:r>
            <a:r>
              <a:rPr lang="en-US" sz="2100" dirty="0" err="1"/>
              <a:t>categoría</a:t>
            </a:r>
            <a:r>
              <a:rPr lang="en-US" sz="2100" dirty="0"/>
              <a:t> de </a:t>
            </a:r>
            <a:r>
              <a:rPr lang="en-US" sz="2100" dirty="0" smtClean="0"/>
              <a:t>análSpecies360 </a:t>
            </a:r>
            <a:r>
              <a:rPr lang="en-US" sz="2100" dirty="0" err="1"/>
              <a:t>realizado</a:t>
            </a:r>
            <a:r>
              <a:rPr lang="en-US" sz="2100" dirty="0"/>
              <a:t>, </a:t>
            </a:r>
            <a:r>
              <a:rPr lang="en-US" sz="2100" dirty="0" err="1"/>
              <a:t>resultado</a:t>
            </a:r>
            <a:r>
              <a:rPr lang="en-US" sz="2100" dirty="0"/>
              <a:t> y </a:t>
            </a:r>
            <a:r>
              <a:rPr lang="en-US" sz="2100" dirty="0" err="1"/>
              <a:t>estatus</a:t>
            </a:r>
            <a:r>
              <a:rPr lang="en-US" sz="2100" dirty="0"/>
              <a:t>.</a:t>
            </a:r>
          </a:p>
          <a:p>
            <a:r>
              <a:rPr lang="en-US" sz="2600" dirty="0" err="1"/>
              <a:t>Rquerimiento</a:t>
            </a:r>
            <a:r>
              <a:rPr lang="en-US" sz="2600" dirty="0"/>
              <a:t> de </a:t>
            </a:r>
            <a:r>
              <a:rPr lang="en-US" sz="2600" dirty="0" err="1"/>
              <a:t>muestras</a:t>
            </a:r>
            <a:endParaRPr lang="en-US" sz="2600" dirty="0"/>
          </a:p>
          <a:p>
            <a:pPr lvl="1"/>
            <a:r>
              <a:rPr lang="en-US" sz="2100" dirty="0"/>
              <a:t>To </a:t>
            </a:r>
            <a:r>
              <a:rPr lang="en-US" sz="2100" dirty="0" err="1"/>
              <a:t>Rango</a:t>
            </a:r>
            <a:r>
              <a:rPr lang="en-US" sz="2100" dirty="0"/>
              <a:t> de </a:t>
            </a:r>
            <a:r>
              <a:rPr lang="en-US" sz="2100" dirty="0" err="1"/>
              <a:t>fechas</a:t>
            </a:r>
            <a:r>
              <a:rPr lang="en-US" sz="2100" dirty="0"/>
              <a:t>, </a:t>
            </a:r>
            <a:r>
              <a:rPr lang="en-US" sz="2100" dirty="0" err="1"/>
              <a:t>tipo</a:t>
            </a:r>
            <a:r>
              <a:rPr lang="en-US" sz="2100" dirty="0"/>
              <a:t> de </a:t>
            </a:r>
            <a:r>
              <a:rPr lang="en-US" sz="2100" dirty="0" err="1"/>
              <a:t>muestra</a:t>
            </a:r>
            <a:r>
              <a:rPr lang="en-US" sz="2100" dirty="0"/>
              <a:t>, </a:t>
            </a:r>
            <a:r>
              <a:rPr lang="en-US" sz="2100" dirty="0" err="1"/>
              <a:t>taxonomía</a:t>
            </a:r>
            <a:r>
              <a:rPr lang="en-US" sz="2100" dirty="0"/>
              <a:t>, </a:t>
            </a:r>
            <a:r>
              <a:rPr lang="en-US" sz="2100" dirty="0" err="1"/>
              <a:t>encierro</a:t>
            </a:r>
            <a:r>
              <a:rPr lang="en-US" sz="2100" dirty="0"/>
              <a:t>, </a:t>
            </a:r>
            <a:r>
              <a:rPr lang="en-US" sz="2100" dirty="0" err="1"/>
              <a:t>animales</a:t>
            </a:r>
            <a:r>
              <a:rPr lang="en-US" sz="2100" dirty="0"/>
              <a:t> </a:t>
            </a:r>
            <a:r>
              <a:rPr lang="en-US" sz="2100" dirty="0" err="1"/>
              <a:t>espcíficos</a:t>
            </a:r>
            <a:r>
              <a:rPr lang="en-US" sz="2100" dirty="0"/>
              <a:t>, </a:t>
            </a:r>
            <a:r>
              <a:rPr lang="en-US" sz="2100" dirty="0" err="1"/>
              <a:t>prioridad</a:t>
            </a:r>
            <a:r>
              <a:rPr lang="en-US" sz="2100" dirty="0"/>
              <a:t> y </a:t>
            </a:r>
            <a:r>
              <a:rPr lang="en-US" sz="2100" dirty="0" err="1"/>
              <a:t>asignación</a:t>
            </a:r>
            <a:r>
              <a:rPr lang="en-US" sz="2100" dirty="0"/>
              <a:t> 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559" y="3056811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3969" y="424685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R2.1 Update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41817" y="2749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Revise </a:t>
            </a:r>
            <a:r>
              <a:rPr lang="en-US" sz="4000" dirty="0" err="1"/>
              <a:t>sus</a:t>
            </a:r>
            <a:r>
              <a:rPr lang="en-US" sz="4000" dirty="0"/>
              <a:t> roles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638800" y="381000"/>
            <a:ext cx="32004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 </a:t>
            </a:r>
            <a:r>
              <a:rPr lang="en-US" sz="1600" dirty="0" err="1" smtClean="0"/>
              <a:t>siguiente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revisar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roles. Para los roles de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</a:t>
            </a:r>
            <a:r>
              <a:rPr lang="en-US" sz="1600" dirty="0" smtClean="0"/>
              <a:t>Species360, </a:t>
            </a:r>
            <a:r>
              <a:rPr lang="en-US" sz="1600" dirty="0" err="1" smtClean="0"/>
              <a:t>hemos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adicionado</a:t>
            </a:r>
            <a:r>
              <a:rPr lang="en-US" sz="1600" dirty="0" smtClean="0"/>
              <a:t> </a:t>
            </a:r>
            <a:r>
              <a:rPr lang="en-US" sz="1600" dirty="0" err="1" smtClean="0"/>
              <a:t>nuevas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funcionalidades</a:t>
            </a:r>
            <a:r>
              <a:rPr lang="en-US" sz="1600" dirty="0" smtClean="0"/>
              <a:t> que </a:t>
            </a:r>
            <a:r>
              <a:rPr lang="en-US" sz="1600" dirty="0" err="1" smtClean="0"/>
              <a:t>desde</a:t>
            </a:r>
            <a:r>
              <a:rPr lang="en-US" sz="1600" dirty="0" smtClean="0"/>
              <a:t> </a:t>
            </a:r>
            <a:r>
              <a:rPr lang="en-US" sz="1600" dirty="0" err="1" smtClean="0"/>
              <a:t>nuestro</a:t>
            </a:r>
            <a:r>
              <a:rPr lang="en-US" sz="1600" dirty="0" smtClean="0"/>
              <a:t> </a:t>
            </a:r>
            <a:r>
              <a:rPr lang="en-US" sz="1600" dirty="0" err="1" smtClean="0"/>
              <a:t>conocimiento</a:t>
            </a:r>
            <a:r>
              <a:rPr lang="en-US" sz="1600" dirty="0" smtClean="0"/>
              <a:t> un role </a:t>
            </a:r>
            <a:r>
              <a:rPr lang="en-US" sz="1600" dirty="0" err="1" smtClean="0"/>
              <a:t>debe</a:t>
            </a:r>
            <a:r>
              <a:rPr lang="en-US" sz="1600" dirty="0" smtClean="0"/>
              <a:t> com</a:t>
            </a:r>
            <a:r>
              <a:rPr lang="es-CO" sz="1600" dirty="0" smtClean="0"/>
              <a:t>ú</a:t>
            </a:r>
            <a:r>
              <a:rPr lang="en-US" sz="1600" dirty="0" err="1" smtClean="0"/>
              <a:t>nmente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. En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alguna</a:t>
            </a:r>
            <a:r>
              <a:rPr lang="en-US" sz="1600" dirty="0" smtClean="0"/>
              <a:t> </a:t>
            </a:r>
            <a:r>
              <a:rPr lang="en-US" sz="1600" dirty="0" err="1" smtClean="0"/>
              <a:t>razón</a:t>
            </a:r>
            <a:r>
              <a:rPr lang="en-US" sz="1600" dirty="0" smtClean="0"/>
              <a:t> no </a:t>
            </a:r>
            <a:r>
              <a:rPr lang="en-US" sz="1600" dirty="0" err="1" smtClean="0"/>
              <a:t>desee</a:t>
            </a:r>
            <a:r>
              <a:rPr lang="en-US" sz="1600" dirty="0" smtClean="0"/>
              <a:t> 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de </a:t>
            </a:r>
            <a:r>
              <a:rPr lang="en-US" sz="1600" dirty="0" err="1" smtClean="0"/>
              <a:t>acceso</a:t>
            </a:r>
            <a:r>
              <a:rPr lang="en-US" sz="1600" dirty="0" smtClean="0"/>
              <a:t>  en un </a:t>
            </a:r>
            <a:r>
              <a:rPr lang="en-US" sz="1600" dirty="0" err="1" smtClean="0"/>
              <a:t>rol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,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crear</a:t>
            </a:r>
            <a:r>
              <a:rPr lang="en-US" sz="1600" dirty="0" smtClean="0"/>
              <a:t> un </a:t>
            </a:r>
            <a:r>
              <a:rPr lang="en-US" sz="1600" dirty="0" err="1" smtClean="0"/>
              <a:t>rol</a:t>
            </a:r>
            <a:r>
              <a:rPr lang="en-US" sz="1600" dirty="0" smtClean="0"/>
              <a:t> a </a:t>
            </a:r>
            <a:r>
              <a:rPr lang="en-US" sz="1600" dirty="0" err="1" smtClean="0"/>
              <a:t>preferencia</a:t>
            </a:r>
            <a:r>
              <a:rPr lang="en-US" sz="1600" dirty="0" smtClean="0"/>
              <a:t>. Para roles a </a:t>
            </a:r>
            <a:r>
              <a:rPr lang="en-US" sz="1600" dirty="0" err="1" smtClean="0"/>
              <a:t>preferencia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nuevas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funcionalidades</a:t>
            </a:r>
            <a:r>
              <a:rPr lang="en-US" sz="1600" dirty="0" smtClean="0"/>
              <a:t> no </a:t>
            </a:r>
            <a:r>
              <a:rPr lang="en-US" sz="1600" dirty="0" err="1" smtClean="0"/>
              <a:t>serán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adicionados</a:t>
            </a:r>
            <a:r>
              <a:rPr lang="en-US" sz="1600" dirty="0" smtClean="0"/>
              <a:t>  a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usted</a:t>
            </a:r>
            <a:r>
              <a:rPr lang="en-US" sz="1600" dirty="0" smtClean="0"/>
              <a:t> lo </a:t>
            </a:r>
            <a:r>
              <a:rPr lang="en-US" sz="1600" dirty="0" err="1" smtClean="0"/>
              <a:t>haga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mismo</a:t>
            </a:r>
            <a:r>
              <a:rPr lang="en-US" sz="1600" dirty="0" smtClean="0"/>
              <a:t>.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ejemplo</a:t>
            </a:r>
            <a:r>
              <a:rPr lang="en-US" sz="1600" dirty="0" smtClean="0"/>
              <a:t>, el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de l </a:t>
            </a:r>
            <a:r>
              <a:rPr lang="en-US" sz="1600" dirty="0" err="1" smtClean="0"/>
              <a:t>rol</a:t>
            </a:r>
            <a:r>
              <a:rPr lang="en-US" sz="1600" dirty="0" smtClean="0"/>
              <a:t> de Admin. </a:t>
            </a:r>
            <a:r>
              <a:rPr lang="en-US" sz="1600" dirty="0" err="1" smtClean="0"/>
              <a:t>Médico</a:t>
            </a:r>
            <a:r>
              <a:rPr lang="en-US" sz="1600" dirty="0" smtClean="0"/>
              <a:t> (</a:t>
            </a:r>
            <a:r>
              <a:rPr lang="en-US" sz="1600" dirty="0" err="1" smtClean="0"/>
              <a:t>arriba</a:t>
            </a:r>
            <a:r>
              <a:rPr lang="en-US" sz="1600" dirty="0" smtClean="0"/>
              <a:t>)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automáticamente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actualizado</a:t>
            </a:r>
            <a:r>
              <a:rPr lang="en-US" sz="1600" dirty="0" smtClean="0"/>
              <a:t> con la </a:t>
            </a:r>
            <a:r>
              <a:rPr lang="en-US" sz="1600" dirty="0" err="1" smtClean="0"/>
              <a:t>nueva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,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discutirá</a:t>
            </a:r>
            <a:r>
              <a:rPr lang="en-US" sz="1600" dirty="0" smtClean="0"/>
              <a:t> </a:t>
            </a:r>
            <a:r>
              <a:rPr lang="en-US" sz="1600" dirty="0" err="1" smtClean="0"/>
              <a:t>posteriormente</a:t>
            </a:r>
            <a:r>
              <a:rPr lang="en-US" sz="1600" dirty="0" smtClean="0"/>
              <a:t>. El </a:t>
            </a:r>
            <a:r>
              <a:rPr lang="en-US" sz="1600" dirty="0" err="1" smtClean="0"/>
              <a:t>rol</a:t>
            </a:r>
            <a:r>
              <a:rPr lang="en-US" sz="1600" dirty="0" smtClean="0"/>
              <a:t> a </a:t>
            </a:r>
            <a:r>
              <a:rPr lang="en-US" sz="1600" dirty="0" err="1" smtClean="0"/>
              <a:t>preferencia</a:t>
            </a:r>
            <a:r>
              <a:rPr lang="en-US" sz="1600" dirty="0" smtClean="0"/>
              <a:t>  de </a:t>
            </a:r>
            <a:r>
              <a:rPr lang="en-US" sz="1600" dirty="0" err="1" smtClean="0"/>
              <a:t>Cuidador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rol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</a:t>
            </a:r>
            <a:r>
              <a:rPr lang="en-US" sz="1600" dirty="0" smtClean="0"/>
              <a:t> (al </a:t>
            </a:r>
            <a:r>
              <a:rPr lang="en-US" sz="1600" dirty="0" err="1" smtClean="0"/>
              <a:t>fondo</a:t>
            </a:r>
            <a:r>
              <a:rPr lang="en-US" sz="1600" dirty="0" smtClean="0"/>
              <a:t>) </a:t>
            </a:r>
            <a:r>
              <a:rPr lang="en-US" sz="1600" dirty="0" err="1" smtClean="0"/>
              <a:t>necesitará</a:t>
            </a:r>
            <a:r>
              <a:rPr lang="en-US" sz="1600" dirty="0" smtClean="0"/>
              <a:t> ser </a:t>
            </a:r>
            <a:r>
              <a:rPr lang="en-US" sz="1600" dirty="0" err="1" smtClean="0"/>
              <a:t>actualizado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apropiado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5257800" cy="1907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85" y="3580719"/>
            <a:ext cx="5243015" cy="1923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7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0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Novedades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m</a:t>
            </a:r>
            <a:r>
              <a:rPr lang="es-CO" sz="4000" dirty="0"/>
              <a:t>ódulo de manejo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98" y="1674253"/>
            <a:ext cx="5700604" cy="381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76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576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Alcance</a:t>
            </a:r>
            <a:r>
              <a:rPr lang="en-US" sz="4000" dirty="0"/>
              <a:t> de </a:t>
            </a:r>
            <a:r>
              <a:rPr lang="en-US" sz="4000" dirty="0" err="1"/>
              <a:t>permiso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74502"/>
            <a:ext cx="441126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37329"/>
            <a:ext cx="8077200" cy="1247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6"/>
          <p:cNvSpPr txBox="1"/>
          <p:nvPr/>
        </p:nvSpPr>
        <p:spPr>
          <a:xfrm>
            <a:off x="4876800" y="641936"/>
            <a:ext cx="40386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Adici</a:t>
            </a:r>
            <a:r>
              <a:rPr lang="es-CO" dirty="0" smtClean="0"/>
              <a:t>ón de l</a:t>
            </a:r>
            <a:r>
              <a:rPr lang="en-US" dirty="0" smtClean="0"/>
              <a:t>a </a:t>
            </a:r>
            <a:r>
              <a:rPr lang="en-US" dirty="0" err="1" smtClean="0"/>
              <a:t>habilidad</a:t>
            </a:r>
            <a:r>
              <a:rPr lang="en-US" dirty="0" smtClean="0"/>
              <a:t> de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alcance</a:t>
            </a:r>
            <a:r>
              <a:rPr lang="en-US" dirty="0" smtClean="0"/>
              <a:t> Local o Global </a:t>
            </a:r>
            <a:r>
              <a:rPr lang="en-US" dirty="0" err="1" smtClean="0"/>
              <a:t>para</a:t>
            </a:r>
            <a:r>
              <a:rPr lang="en-US" dirty="0" smtClean="0"/>
              <a:t> el campo de </a:t>
            </a:r>
            <a:r>
              <a:rPr lang="en-US" dirty="0" err="1" smtClean="0"/>
              <a:t>permisos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 se </a:t>
            </a:r>
            <a:r>
              <a:rPr lang="en-US" dirty="0" err="1" smtClean="0"/>
              <a:t>opta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alcance</a:t>
            </a:r>
            <a:r>
              <a:rPr lang="en-US" dirty="0" smtClean="0"/>
              <a:t> local, </a:t>
            </a:r>
            <a:r>
              <a:rPr lang="en-US" dirty="0" err="1" smtClean="0"/>
              <a:t>éste</a:t>
            </a:r>
            <a:r>
              <a:rPr lang="en-US" dirty="0" smtClean="0"/>
              <a:t> campo solo se </a:t>
            </a:r>
            <a:r>
              <a:rPr lang="en-US" dirty="0" err="1" smtClean="0"/>
              <a:t>verá</a:t>
            </a:r>
            <a:r>
              <a:rPr lang="en-US" dirty="0" smtClean="0"/>
              <a:t> en el campo de </a:t>
            </a:r>
            <a:r>
              <a:rPr lang="en-US" dirty="0" err="1" smtClean="0"/>
              <a:t>permisos</a:t>
            </a:r>
            <a:r>
              <a:rPr lang="en-US" dirty="0" smtClean="0"/>
              <a:t> de la base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r>
              <a:rPr lang="en-US" dirty="0" smtClean="0"/>
              <a:t>. Si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marcado</a:t>
            </a:r>
            <a:r>
              <a:rPr lang="en-US" dirty="0" smtClean="0"/>
              <a:t> con </a:t>
            </a:r>
            <a:r>
              <a:rPr lang="en-US" dirty="0" err="1" smtClean="0"/>
              <a:t>alcance</a:t>
            </a:r>
            <a:r>
              <a:rPr lang="en-US" dirty="0" smtClean="0"/>
              <a:t> global, </a:t>
            </a:r>
            <a:r>
              <a:rPr lang="en-US" dirty="0" err="1" smtClean="0"/>
              <a:t>este</a:t>
            </a:r>
            <a:r>
              <a:rPr lang="en-US" dirty="0" smtClean="0"/>
              <a:t> campo </a:t>
            </a:r>
            <a:r>
              <a:rPr lang="en-US" dirty="0" err="1" smtClean="0"/>
              <a:t>podrá</a:t>
            </a:r>
            <a:r>
              <a:rPr lang="en-US" dirty="0" smtClean="0"/>
              <a:t> ser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 de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realizen</a:t>
            </a:r>
            <a:r>
              <a:rPr lang="en-US" dirty="0" smtClean="0"/>
              <a:t> </a:t>
            </a:r>
            <a:r>
              <a:rPr lang="en-US" dirty="0" err="1" smtClean="0"/>
              <a:t>visualizaciones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ahorra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espera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de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Nuevo </a:t>
            </a:r>
            <a:r>
              <a:rPr lang="en-US" sz="4000" dirty="0" err="1"/>
              <a:t>buzón</a:t>
            </a:r>
            <a:r>
              <a:rPr lang="en-US" sz="4000" dirty="0"/>
              <a:t> de </a:t>
            </a:r>
            <a:r>
              <a:rPr lang="en-US" sz="4000" dirty="0" err="1"/>
              <a:t>mensajes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Mensaje</a:t>
            </a:r>
            <a:r>
              <a:rPr lang="en-US" dirty="0"/>
              <a:t> a </a:t>
            </a:r>
            <a:r>
              <a:rPr lang="en-US" dirty="0" err="1"/>
              <a:t>tenedores</a:t>
            </a:r>
            <a:r>
              <a:rPr lang="en-US" dirty="0"/>
              <a:t> o </a:t>
            </a:r>
            <a:r>
              <a:rPr lang="en-US" dirty="0" err="1"/>
              <a:t>propietarios</a:t>
            </a:r>
            <a:r>
              <a:rPr lang="en-US" dirty="0"/>
              <a:t> </a:t>
            </a:r>
            <a:r>
              <a:rPr lang="en-US" dirty="0" err="1"/>
              <a:t>anteriores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el </a:t>
            </a:r>
            <a:r>
              <a:rPr lang="en-US" dirty="0" err="1"/>
              <a:t>tenedor</a:t>
            </a:r>
            <a:r>
              <a:rPr lang="en-US" dirty="0"/>
              <a:t> o </a:t>
            </a:r>
            <a:r>
              <a:rPr lang="en-US" dirty="0" err="1"/>
              <a:t>dueño</a:t>
            </a:r>
            <a:r>
              <a:rPr lang="en-US" dirty="0"/>
              <a:t> actual </a:t>
            </a:r>
            <a:r>
              <a:rPr lang="en-US" dirty="0" err="1"/>
              <a:t>realiza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sexo</a:t>
            </a:r>
            <a:r>
              <a:rPr lang="en-US" dirty="0"/>
              <a:t> del animal.</a:t>
            </a:r>
          </a:p>
          <a:p>
            <a:r>
              <a:rPr lang="en-US" dirty="0" err="1"/>
              <a:t>Enviado</a:t>
            </a:r>
            <a:r>
              <a:rPr lang="en-US" dirty="0"/>
              <a:t> al </a:t>
            </a:r>
            <a:r>
              <a:rPr lang="en-US" dirty="0" err="1"/>
              <a:t>propietario</a:t>
            </a:r>
            <a:r>
              <a:rPr lang="en-US" dirty="0"/>
              <a:t> de un animal </a:t>
            </a:r>
            <a:r>
              <a:rPr lang="en-US" dirty="0" err="1"/>
              <a:t>enviado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donación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que el </a:t>
            </a:r>
            <a:r>
              <a:rPr lang="en-US" dirty="0" err="1"/>
              <a:t>tenedor</a:t>
            </a:r>
            <a:r>
              <a:rPr lang="en-US" dirty="0"/>
              <a:t> del animal </a:t>
            </a:r>
            <a:r>
              <a:rPr lang="en-US" dirty="0" err="1"/>
              <a:t>realice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sexo</a:t>
            </a:r>
            <a:r>
              <a:rPr lang="en-US" dirty="0"/>
              <a:t> del animal.</a:t>
            </a:r>
          </a:p>
          <a:p>
            <a:pPr lvl="1"/>
            <a:r>
              <a:rPr lang="en-US" dirty="0" err="1"/>
              <a:t>Ventajas</a:t>
            </a:r>
            <a:r>
              <a:rPr lang="en-US" dirty="0"/>
              <a:t> del </a:t>
            </a:r>
            <a:r>
              <a:rPr lang="en-US" dirty="0" err="1"/>
              <a:t>dimorfismo</a:t>
            </a:r>
            <a:r>
              <a:rPr lang="en-US" dirty="0"/>
              <a:t> sexual </a:t>
            </a:r>
            <a:r>
              <a:rPr lang="en-US" dirty="0" err="1"/>
              <a:t>secundario</a:t>
            </a:r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conocimiento</a:t>
            </a:r>
            <a:r>
              <a:rPr lang="en-US" dirty="0"/>
              <a:t>, no </a:t>
            </a:r>
            <a:r>
              <a:rPr lang="en-US" dirty="0" err="1"/>
              <a:t>acción</a:t>
            </a:r>
            <a:r>
              <a:rPr lang="en-US" dirty="0"/>
              <a:t>, </a:t>
            </a:r>
            <a:r>
              <a:rPr lang="en-US" dirty="0" err="1"/>
              <a:t>conflictos</a:t>
            </a:r>
            <a:r>
              <a:rPr lang="en-US" dirty="0"/>
              <a:t> </a:t>
            </a:r>
            <a:r>
              <a:rPr lang="en-US" dirty="0" err="1"/>
              <a:t>identificados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rojo</a:t>
            </a:r>
            <a:r>
              <a:rPr lang="en-US" dirty="0"/>
              <a:t>.</a:t>
            </a:r>
          </a:p>
          <a:p>
            <a:r>
              <a:rPr lang="en-US" dirty="0"/>
              <a:t>Si decide </a:t>
            </a:r>
            <a:r>
              <a:rPr lang="en-US" dirty="0" err="1"/>
              <a:t>cambiar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confirmar</a:t>
            </a:r>
            <a:r>
              <a:rPr lang="en-US" dirty="0"/>
              <a:t> el </a:t>
            </a:r>
            <a:r>
              <a:rPr lang="en-US" dirty="0" err="1"/>
              <a:t>porqué</a:t>
            </a:r>
            <a:r>
              <a:rPr lang="en-US" dirty="0"/>
              <a:t> del </a:t>
            </a:r>
            <a:r>
              <a:rPr lang="en-US" dirty="0" err="1"/>
              <a:t>cambio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Edición</a:t>
            </a:r>
            <a:r>
              <a:rPr lang="en-US" sz="4000" dirty="0"/>
              <a:t> de </a:t>
            </a:r>
            <a:r>
              <a:rPr lang="en-US" sz="4000" dirty="0" err="1"/>
              <a:t>sexos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13089"/>
            <a:ext cx="4411213" cy="3009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088645" y="1752600"/>
            <a:ext cx="359815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reciba</a:t>
            </a:r>
            <a:r>
              <a:rPr lang="en-US" dirty="0" smtClean="0"/>
              <a:t> un animal de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con un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sexo</a:t>
            </a:r>
            <a:r>
              <a:rPr lang="en-US" dirty="0" smtClean="0"/>
              <a:t> editable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ser </a:t>
            </a:r>
            <a:r>
              <a:rPr lang="en-US" dirty="0" err="1" smtClean="0"/>
              <a:t>cambiado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. Antes no </a:t>
            </a:r>
            <a:r>
              <a:rPr lang="en-US" dirty="0" err="1" smtClean="0"/>
              <a:t>habia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posibilidad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era </a:t>
            </a:r>
            <a:r>
              <a:rPr lang="en-US" dirty="0" err="1" smtClean="0"/>
              <a:t>receptora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a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confusiones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cambiarlo</a:t>
            </a:r>
            <a:r>
              <a:rPr lang="en-US" dirty="0" smtClean="0"/>
              <a:t> en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incorrecto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488" y="4495771"/>
            <a:ext cx="4863893" cy="1771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41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Taxonomía</a:t>
            </a:r>
            <a:r>
              <a:rPr lang="en-US" sz="4000" dirty="0"/>
              <a:t> </a:t>
            </a:r>
            <a:r>
              <a:rPr lang="en-US" sz="4000" dirty="0" err="1"/>
              <a:t>asexuada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49107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Si la </a:t>
            </a:r>
            <a:r>
              <a:rPr lang="en-US" sz="2000" dirty="0" err="1"/>
              <a:t>taxonomía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Asexual, </a:t>
            </a:r>
            <a:r>
              <a:rPr lang="en-US" sz="2000" dirty="0" err="1"/>
              <a:t>verá</a:t>
            </a:r>
            <a:r>
              <a:rPr lang="en-US" sz="2000" dirty="0"/>
              <a:t> que solo </a:t>
            </a:r>
            <a:r>
              <a:rPr lang="en-US" sz="2000" dirty="0" err="1"/>
              <a:t>requiere</a:t>
            </a:r>
            <a:r>
              <a:rPr lang="en-US" sz="2000" dirty="0"/>
              <a:t> de </a:t>
            </a:r>
            <a:r>
              <a:rPr lang="en-US" sz="2000" dirty="0" err="1"/>
              <a:t>información</a:t>
            </a:r>
            <a:r>
              <a:rPr lang="en-US" sz="2000" dirty="0"/>
              <a:t> de un solo padre. </a:t>
            </a:r>
            <a:r>
              <a:rPr lang="en-US" sz="2000" dirty="0" err="1"/>
              <a:t>Normalmente</a:t>
            </a:r>
            <a:r>
              <a:rPr lang="en-US" sz="2000" dirty="0"/>
              <a:t> la </a:t>
            </a:r>
            <a:r>
              <a:rPr lang="en-US" sz="2000" dirty="0" err="1"/>
              <a:t>Regla</a:t>
            </a:r>
            <a:r>
              <a:rPr lang="en-US" sz="2000" dirty="0"/>
              <a:t> de </a:t>
            </a:r>
            <a:r>
              <a:rPr lang="en-US" sz="2000" dirty="0" err="1"/>
              <a:t>trabajo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que </a:t>
            </a:r>
            <a:r>
              <a:rPr lang="en-US" sz="2000" dirty="0" err="1"/>
              <a:t>todo</a:t>
            </a:r>
            <a:r>
              <a:rPr lang="en-US" sz="2000" dirty="0"/>
              <a:t> animal </a:t>
            </a:r>
            <a:r>
              <a:rPr lang="en-US" sz="2000" dirty="0" err="1"/>
              <a:t>debe</a:t>
            </a:r>
            <a:r>
              <a:rPr lang="en-US" sz="2000" dirty="0"/>
              <a:t> </a:t>
            </a:r>
            <a:r>
              <a:rPr lang="en-US" sz="2000" dirty="0" err="1"/>
              <a:t>contar</a:t>
            </a:r>
            <a:r>
              <a:rPr lang="en-US" sz="2000" dirty="0"/>
              <a:t> con al </a:t>
            </a:r>
            <a:r>
              <a:rPr lang="en-US" sz="2000" dirty="0" err="1"/>
              <a:t>menos</a:t>
            </a:r>
            <a:r>
              <a:rPr lang="en-US" sz="2000" dirty="0"/>
              <a:t> un padre o </a:t>
            </a:r>
            <a:r>
              <a:rPr lang="en-US" sz="2000" dirty="0" err="1"/>
              <a:t>madre</a:t>
            </a:r>
            <a:r>
              <a:rPr lang="en-US" sz="2000" dirty="0"/>
              <a:t> </a:t>
            </a:r>
            <a:r>
              <a:rPr lang="en-US" sz="2000" dirty="0" err="1"/>
              <a:t>registrado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Ingresos</a:t>
            </a:r>
            <a:r>
              <a:rPr lang="en-US" sz="2000" dirty="0"/>
              <a:t> de </a:t>
            </a:r>
            <a:r>
              <a:rPr lang="en-US" sz="2000" dirty="0" err="1"/>
              <a:t>nacimientos</a:t>
            </a:r>
            <a:r>
              <a:rPr lang="en-US" sz="2000" dirty="0"/>
              <a:t> </a:t>
            </a:r>
            <a:r>
              <a:rPr lang="en-US" sz="2000" dirty="0" err="1"/>
              <a:t>requieren</a:t>
            </a:r>
            <a:r>
              <a:rPr lang="en-US" sz="2000" dirty="0"/>
              <a:t> </a:t>
            </a:r>
            <a:r>
              <a:rPr lang="en-US" sz="2000" dirty="0" err="1"/>
              <a:t>contar</a:t>
            </a:r>
            <a:r>
              <a:rPr lang="en-US" sz="2000" dirty="0"/>
              <a:t> con padres </a:t>
            </a:r>
            <a:r>
              <a:rPr lang="en-US" sz="2000" dirty="0" err="1"/>
              <a:t>previamente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lo que </a:t>
            </a:r>
            <a:r>
              <a:rPr lang="en-US" sz="2000" dirty="0" err="1"/>
              <a:t>requerirá</a:t>
            </a:r>
            <a:r>
              <a:rPr lang="en-US" sz="2000" dirty="0"/>
              <a:t> </a:t>
            </a:r>
            <a:r>
              <a:rPr lang="en-US" sz="2000" dirty="0" err="1"/>
              <a:t>ingresar</a:t>
            </a:r>
            <a:r>
              <a:rPr lang="en-US" sz="2000" dirty="0"/>
              <a:t> un </a:t>
            </a:r>
            <a:r>
              <a:rPr lang="en-US" sz="2000" dirty="0" err="1"/>
              <a:t>segundo</a:t>
            </a:r>
            <a:r>
              <a:rPr lang="en-US" sz="2000" dirty="0"/>
              <a:t> padre, que </a:t>
            </a:r>
            <a:r>
              <a:rPr lang="en-US" sz="2000" dirty="0" err="1"/>
              <a:t>será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caso</a:t>
            </a:r>
            <a:r>
              <a:rPr lang="en-US" sz="2000" dirty="0"/>
              <a:t>, el </a:t>
            </a:r>
            <a:r>
              <a:rPr lang="en-US" sz="2000" dirty="0" err="1"/>
              <a:t>mismo</a:t>
            </a:r>
            <a:r>
              <a:rPr lang="en-US" sz="2000" dirty="0"/>
              <a:t> animal. </a:t>
            </a:r>
            <a:r>
              <a:rPr lang="en-US" sz="2000" dirty="0" err="1"/>
              <a:t>Posteriormente</a:t>
            </a:r>
            <a:r>
              <a:rPr lang="en-US" sz="2000" dirty="0"/>
              <a:t>, </a:t>
            </a:r>
            <a:r>
              <a:rPr lang="en-US" sz="2000" dirty="0" err="1"/>
              <a:t>podrár</a:t>
            </a:r>
            <a:r>
              <a:rPr lang="en-US" sz="2000" dirty="0"/>
              <a:t> </a:t>
            </a:r>
            <a:r>
              <a:rPr lang="en-US" sz="2000" dirty="0" err="1"/>
              <a:t>editar</a:t>
            </a:r>
            <a:r>
              <a:rPr lang="en-US" sz="2000" dirty="0"/>
              <a:t> el </a:t>
            </a:r>
            <a:r>
              <a:rPr lang="en-US" sz="2000" dirty="0" err="1"/>
              <a:t>registro</a:t>
            </a:r>
            <a:r>
              <a:rPr lang="en-US" sz="2000" dirty="0"/>
              <a:t> y </a:t>
            </a:r>
            <a:r>
              <a:rPr lang="en-US" sz="2000" dirty="0" err="1"/>
              <a:t>borrarlo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Contacte</a:t>
            </a:r>
            <a:r>
              <a:rPr lang="en-US" sz="2000" dirty="0"/>
              <a:t> a </a:t>
            </a:r>
            <a:r>
              <a:rPr lang="en-US" sz="2000" dirty="0" smtClean="0"/>
              <a:t>Species360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caso</a:t>
            </a:r>
            <a:r>
              <a:rPr lang="en-US" sz="2000" dirty="0"/>
              <a:t> que </a:t>
            </a:r>
            <a:r>
              <a:rPr lang="en-US" sz="2000" dirty="0" err="1"/>
              <a:t>encuentre</a:t>
            </a:r>
            <a:r>
              <a:rPr lang="en-US" sz="2000" dirty="0"/>
              <a:t> </a:t>
            </a:r>
            <a:r>
              <a:rPr lang="en-US" sz="2000" dirty="0" err="1"/>
              <a:t>alguna</a:t>
            </a:r>
            <a:r>
              <a:rPr lang="en-US" sz="2000" dirty="0"/>
              <a:t> </a:t>
            </a:r>
            <a:r>
              <a:rPr lang="en-US" sz="2000" dirty="0" err="1"/>
              <a:t>asignación</a:t>
            </a:r>
            <a:r>
              <a:rPr lang="en-US" sz="2000" dirty="0"/>
              <a:t> </a:t>
            </a:r>
            <a:r>
              <a:rPr lang="en-US" sz="2000" dirty="0" err="1"/>
              <a:t>errónea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4" name="Picture 4" descr="http://a-z-animals.com/media/animals/images/original/komodo_drag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81" y="3960724"/>
            <a:ext cx="3429000" cy="2571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80" y="4663326"/>
            <a:ext cx="3309657" cy="186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5950" y="4381521"/>
            <a:ext cx="2819400" cy="1022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7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Área</a:t>
            </a:r>
            <a:r>
              <a:rPr lang="en-US" sz="4000" dirty="0"/>
              <a:t> </a:t>
            </a:r>
            <a:r>
              <a:rPr lang="en-US" sz="4000" dirty="0" err="1"/>
              <a:t>Geográfica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cascada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5"/>
          <p:cNvSpPr txBox="1"/>
          <p:nvPr/>
        </p:nvSpPr>
        <p:spPr>
          <a:xfrm>
            <a:off x="4857751" y="2220532"/>
            <a:ext cx="365759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campo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desplegable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y </a:t>
            </a:r>
            <a:r>
              <a:rPr lang="en-US" dirty="0" err="1" smtClean="0"/>
              <a:t>detenerse</a:t>
            </a:r>
            <a:r>
              <a:rPr lang="en-US" dirty="0" smtClean="0"/>
              <a:t> 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gruesa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desiertos</a:t>
            </a:r>
            <a:r>
              <a:rPr lang="en-US" dirty="0" smtClean="0"/>
              <a:t>, </a:t>
            </a:r>
            <a:r>
              <a:rPr lang="en-US" dirty="0" err="1" smtClean="0"/>
              <a:t>islas</a:t>
            </a:r>
            <a:r>
              <a:rPr lang="en-US" dirty="0" smtClean="0"/>
              <a:t>, </a:t>
            </a:r>
            <a:r>
              <a:rPr lang="en-US" dirty="0" err="1" smtClean="0"/>
              <a:t>océanos</a:t>
            </a:r>
            <a:r>
              <a:rPr lang="en-US" dirty="0" smtClean="0"/>
              <a:t>, o </a:t>
            </a:r>
            <a:r>
              <a:rPr lang="en-US" dirty="0" err="1" smtClean="0"/>
              <a:t>amplianser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825625"/>
            <a:ext cx="3466667" cy="23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983" y="3828004"/>
            <a:ext cx="2443078" cy="22449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27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FBE05E8E-C075-47C3-A544-134D3E92166D}"/>
</file>

<file path=customXml/itemProps2.xml><?xml version="1.0" encoding="utf-8"?>
<ds:datastoreItem xmlns:ds="http://schemas.openxmlformats.org/officeDocument/2006/customXml" ds:itemID="{BFCCBA36-7675-4F3D-873D-BA82D5AB129E}"/>
</file>

<file path=customXml/itemProps3.xml><?xml version="1.0" encoding="utf-8"?>
<ds:datastoreItem xmlns:ds="http://schemas.openxmlformats.org/officeDocument/2006/customXml" ds:itemID="{08B4BB7E-D9BC-4736-9A56-CDD000D3FD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1563</Words>
  <Application>Microsoft Office PowerPoint</Application>
  <PresentationFormat>Diavoorstelling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27</vt:i4>
      </vt:variant>
    </vt:vector>
  </HeadingPairs>
  <TitlesOfParts>
    <vt:vector size="4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2.1  Octubre 2014</vt:lpstr>
      <vt:lpstr>Qué hay de nuevo?</vt:lpstr>
      <vt:lpstr>Revise sus roles</vt:lpstr>
      <vt:lpstr>Novedades en módulo de manejo</vt:lpstr>
      <vt:lpstr>Alcance de permiso</vt:lpstr>
      <vt:lpstr>Nuevo buzón de mensajes</vt:lpstr>
      <vt:lpstr>Edición de sexos</vt:lpstr>
      <vt:lpstr>Taxonomía asexuada</vt:lpstr>
      <vt:lpstr>Área Geográfica en cascada</vt:lpstr>
      <vt:lpstr>Recuperación de notas especificado a nivel de animal</vt:lpstr>
      <vt:lpstr>Promedio de % Pedigrí conocido /  % Pedigrí confirmado</vt:lpstr>
      <vt:lpstr>Explicaciones y presunciones</vt:lpstr>
      <vt:lpstr>Reporte de especímenes. Información de ancestros.</vt:lpstr>
      <vt:lpstr>Transacciones pendientes–No registradas en ZIMS </vt:lpstr>
      <vt:lpstr>Nuevos campos avanzados de búsqueda</vt:lpstr>
      <vt:lpstr>Novedades médicas</vt:lpstr>
      <vt:lpstr>Funcionalidad de programaciones de tareas</vt:lpstr>
      <vt:lpstr>Registro de Detalles</vt:lpstr>
      <vt:lpstr>Herramienta de calendario</vt:lpstr>
      <vt:lpstr>Medical Record Sharing</vt:lpstr>
      <vt:lpstr>Niveles de interacmbio de datos</vt:lpstr>
      <vt:lpstr>Vamos por el oro!</vt:lpstr>
      <vt:lpstr>Algunos ejemplos</vt:lpstr>
      <vt:lpstr>Asignando el intercambio</vt:lpstr>
      <vt:lpstr>Asignando Intercambios</vt:lpstr>
      <vt:lpstr>Nuevos reportes médicos!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18</cp:revision>
  <dcterms:created xsi:type="dcterms:W3CDTF">2016-07-26T18:48:10Z</dcterms:created>
  <dcterms:modified xsi:type="dcterms:W3CDTF">2016-08-15T15:05:21Z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2018-07-04T06:28:29+00:00</vt:lpwstr>
  </property>
</Properties>
</file>