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  <p:sldMasterId id="2147483694" r:id="rId5"/>
    <p:sldMasterId id="2147483704" r:id="rId6"/>
    <p:sldMasterId id="2147483714" r:id="rId7"/>
    <p:sldMasterId id="2147483724" r:id="rId8"/>
    <p:sldMasterId id="2147483734" r:id="rId9"/>
    <p:sldMasterId id="2147483744" r:id="rId10"/>
    <p:sldMasterId id="2147483764" r:id="rId11"/>
    <p:sldMasterId id="2147483754" r:id="rId12"/>
    <p:sldMasterId id="2147483774" r:id="rId13"/>
    <p:sldMasterId id="2147483784" r:id="rId14"/>
    <p:sldMasterId id="2147483794" r:id="rId15"/>
    <p:sldMasterId id="2147483814" r:id="rId16"/>
    <p:sldMasterId id="2147483804" r:id="rId17"/>
    <p:sldMasterId id="2147483834" r:id="rId18"/>
    <p:sldMasterId id="2147483824" r:id="rId19"/>
  </p:sldMasterIdLst>
  <p:notesMasterIdLst>
    <p:notesMasterId r:id="rId26"/>
  </p:notesMasterIdLst>
  <p:sldIdLst>
    <p:sldId id="273" r:id="rId20"/>
    <p:sldId id="269" r:id="rId21"/>
    <p:sldId id="270" r:id="rId22"/>
    <p:sldId id="271" r:id="rId23"/>
    <p:sldId id="272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75447" autoAdjust="0"/>
  </p:normalViewPr>
  <p:slideViewPr>
    <p:cSldViewPr snapToGrid="0" showGuides="1">
      <p:cViewPr varScale="1">
        <p:scale>
          <a:sx n="66" d="100"/>
          <a:sy n="66" d="100"/>
        </p:scale>
        <p:origin x="1896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5CE96-FC88-4CE9-A432-3839C43E38B3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C6EE6-CEBA-4C6A-8CCE-C8B5E6F24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7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269F-D690-49CA-A0F1-11FAE202FE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34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5381E-EE89-46FE-BA93-B2C1029E1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03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5381E-EE89-46FE-BA93-B2C1029E1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0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5381E-EE89-46FE-BA93-B2C1029E1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2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448E-A323-43EF-BF86-BE7670C8D6D8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BFC9-4FE9-47CB-ACA2-564C75AF48B2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70B7-EECA-4752-8A13-F70A354C82B3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7FEE-C7ED-4918-BA76-C8512DA482A5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E13D-2E17-4B1B-B3A1-48AA2EF43A5B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1E75-A606-499E-BB7F-B5272A155D72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893E-B9EB-46C4-8161-0092799B6569}" type="datetime1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4486-D18B-4168-B0A0-A705E835BC5D}" type="datetime1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ACEE-2EB3-472C-BD58-1011E6922D0A}" type="datetime1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0B4C-807A-43FA-AF25-0EC852A16A9C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41BD-5D85-43E9-A76C-5C85AF75DEB1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A59D-89BF-44A3-A1CF-D9671D937E91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7DF2-6879-4B07-B1FD-D833F711B9FA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6BD2-B536-4889-9EFA-B92403E2FD33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261E-6815-4EFF-8CB5-F0EDB11010A6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69D8-EA8B-45B8-939E-494916C3590F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87E6-9FF9-4EE4-B2C3-03F633619BE7}" type="datetime1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322E-BDAC-45F7-ADA8-D00063967DC3}" type="datetime1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037D-99E5-4032-BC03-F1E6DEEE6091}" type="datetime1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8D12-89B4-4A8E-A779-7DBDBAA7DAF4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877E-A6AE-407A-925D-BF80D37FEC59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0F1A-C050-4B09-99B8-BF9BD59E1094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FB8D-BB62-40E4-99C8-41F6E95AD3D1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09D6-6E69-4F88-B432-098045DC5C2A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632ED-0210-4B7D-8759-C8D69EA03C22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E1FA-4776-4DDD-BC77-5F12C24D72CF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9F37-356D-44F9-92E4-FB190C9B3C90}" type="datetime1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35FB-E3CA-4DEE-A917-319CA26CF396}" type="datetime1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B5F5-81B7-47D9-BF7C-4640EF7C899B}" type="datetime1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A0EC-EE36-4F13-B777-77221AA41392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C125-FF45-4E62-ACFC-D2CAB2799ED5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98E6-FA6F-45CA-894A-1D7D7B938CB0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36F5-330E-4D4E-A901-EA66C69F3171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E05E-ABA0-4B03-B464-DC09C7C83E7D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D24F-E2DD-4B98-AFBA-DFB10C2602EA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B172-F463-4C41-811E-FC0B52CAAE45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F905-D5F3-4653-99E4-4EEBA1A1E3AF}" type="datetime1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CB63-DB17-4737-83E9-F237E2E37060}" type="datetime1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2118-4F46-4DA0-B092-DD7E930CFA7D}" type="datetime1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5E04-EFDF-4656-B30C-D706E202A2EF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E0E6-AAFA-494B-A4D1-839556597A77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987B-D552-4668-A401-CA0ACEC6939E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0794-CF80-4F3B-AECB-18F7F9BDDC34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A296-D749-4F13-A8BA-A41AD0166BB9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4CC2-5ED2-472E-BB40-3A27B82091F8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F140-C131-4484-A870-E4C2AFB412EB}" type="datetime1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72B8-A601-4B6B-8A95-A549485AB2AB}" type="datetime1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4D4E-B36F-49CF-A750-E7A57E15E62D}" type="datetime1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5D9A-8D4D-4FA6-9FCC-699FDF843340}" type="datetime1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8A7BD-1EA6-4A86-983F-A3D66D2E7D30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CE8D-75A6-4F13-A2D0-DF9EF619213F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CDE2D-43F6-40F0-9EB0-24F258CDEB33}" type="datetime1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ED01-A743-42BD-AD41-13BEAF96F89A}" type="datetime1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B876-08A1-4138-8E81-2DA386896CF2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A6E4-11E3-4BD6-B5A7-1EF1990D73EA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F0BF-AE68-4644-B3C0-278ECCE6B7B9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8DDA-C8DE-45A7-A333-4B236685FB43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1F9D-C5FB-4D51-97D6-332CB58C9E47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F6D4-FB80-4DE1-9117-30F4FB5E6B7F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BC9D-AE54-4DDA-957D-FB81AA518171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96D7-D097-456B-8D74-9D199619D0CB}" type="datetime1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7E1F-4078-4A44-A236-355324345D17}" type="datetime1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ED93-8084-4F4B-A9C0-475626EC386A}" type="datetime1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D875-55D6-4DF7-9CFE-45EB41D0CD12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F4A7-E37B-461B-A82C-DA662D9ED02A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9194-DEE9-4395-8321-F4AB70373896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FA9C-3EFE-40B9-A182-4B21761F61F2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124E-5E29-415F-8772-96649B0D15FC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D931-F2ED-4789-90BE-D148D24E1829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BFBC-D078-41EC-81F3-638481A7022E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E7CF-456F-48EF-9825-C7F9625757FB}" type="datetime1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96D8-5772-49E2-8441-C649A3EDD7AE}" type="datetime1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61E1-6E98-4D83-BD15-618E6B732AAB}" type="datetime1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C945-F623-45E6-A6FD-8D97751BC8A1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938C-1EFE-49F4-9DC3-9DE951A1EC37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3137-832A-47A2-926B-B76C96DB6408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3E5C-3FE1-420A-8235-3F9671CDE16E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5A78-156C-4347-9132-1F010A38A400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AC89-DBAC-429F-8459-0AC1145D5E32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2D12-5BD1-418E-83B9-5747B821FDEA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8E2D-B0B5-4006-9B18-AB70A328C9AD}" type="datetime1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6F3E-8F52-40C1-9891-C259F0AB7D1B}" type="datetime1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9A-1AA1-44AD-9584-C7B13E981CDC}" type="datetime1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07B5-D883-4A6C-B213-02E81D3E8E9F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BFC9-9A53-4B0C-A078-C451F7C30E90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F93F-B98F-49F4-8B7F-3A2BB82B8011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DAA9-05A0-4954-A306-234D1464F0B4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5A91-8222-470E-99D7-2CEF194CC996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039E-6475-4DAC-8415-2C2AEBDD5CF8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7CA2-C19F-4FA8-BD0B-38C084126B60}" type="datetime1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0DCA-83D4-40E5-8B8D-26CD013C5A9F}" type="datetime1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D4D-8C4F-4E4E-A4BD-4178F958F137}" type="datetime1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678A-D540-47B7-951B-B37B1B0CE168}" type="datetime1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D377-E0B5-4B7B-9801-3672A4DD6AA0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EF93-1CD2-4521-8EC1-EC44003A4D71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7963-24A4-439F-BD97-94D409C60544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1AE1B-6AA2-42D4-BD86-FCEDD0748F97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5F01-088F-4A92-9320-C7BAF9A7BB87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4F80-21AD-4C58-A581-1D2EA878B09F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145C-28D9-47F8-8A34-72F965B0FED5}" type="datetime1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D331-E847-4851-8C97-E1779B7311BE}" type="datetime1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2D-D582-4172-901F-6457AD802AF4}" type="datetime1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A304-513F-46AB-9B31-CC69E5F4E0BE}" type="datetime1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0AF1-675E-43DB-AE13-F09899986E58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D6B1-FDF5-4CC2-A663-A2A0FB4D9F22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8819-4CC6-4671-8AF9-FA9113948466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0997-74E0-4721-AB2D-360482664419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3FDF-5B49-443A-B6F7-D88919364D75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7CBE-9168-4AA0-AF7A-18F4541E8980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3C99-0701-4F5E-9070-AA77956CDE61}" type="datetime1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7907-B0A5-46DA-8EB6-57511D3EEC47}" type="datetime1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2AE5-DA3B-49A1-A4F6-BF737D103C91}" type="datetime1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9971-6A9F-48E1-B99D-204FFF16C351}" type="datetime1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4EDC-DCB2-4FAB-BC93-B604B4E79935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1968-7375-4A17-B288-1D1930526F27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76D-8954-4E19-AD02-192B80C9841B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A48F-CEF2-449F-B92E-A0AA04509451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576C-97CA-4C26-A24E-5F56FA940B80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64B-793F-46FA-AAA4-15A1019DC8AC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7CAC-2903-4404-A477-8234D7335EB1}" type="datetime1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46D6-1A6A-41B7-A11C-0381A2AB6836}" type="datetime1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B830-579D-466C-83F2-65EBAAA7B500}" type="datetime1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782F-AF25-4C09-BA32-950B4DD77D1D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E9AC-1416-477B-89B0-10295CB4C108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00F9-072C-4439-9FA2-CF74C2689EF8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6F43-FBBE-4753-903A-11B0C68CC4D5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5CA6-8F29-4BFF-B685-EA574959733E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C290-9464-4086-B012-2ED9CB208C3B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9544-D758-418C-B654-F307D22CCCD5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A98F-D3F5-491A-8239-6E7ABF147F3A}" type="datetime1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9A4D-A7E1-4C0D-8631-9B4EFAC07852}" type="datetime1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05E4-9822-4728-A505-E21F3637017A}" type="datetime1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CEFC-ECC3-4A79-92E6-869B9F40D762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A9AE-724F-4A1C-A8AE-BFC5CF3A39CE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D4CA-DC0D-4312-979B-46ECDCEEA50F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8E43-659B-4BEF-8E4E-8F644693FAB3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7BF9-B2DC-4582-9E52-4C8A6240A28D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62DD-0351-4625-AA93-90AF253A6D57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2C62-478F-48B8-B7F5-67013A9C6A68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21F2-5126-4FA6-8E10-103151223E3F}" type="datetime1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72ED-A61A-4889-93E1-39579A227A83}" type="datetime1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0025-586F-475B-81D3-8B49019B9F72}" type="datetime1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52BE-321D-4878-B6BB-68D77B514906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BAFB-3C0F-4A2C-9D30-B6B11E117F78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616AF7-7D60-4819-A66C-2CE80DC176A8}" type="datetime1">
              <a:rPr lang="en-US" smtClean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B89C1B-F5CF-40AF-9112-5E5EC5B29A87}" type="datetime1">
              <a:rPr lang="en-US" smtClean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70048A-66C6-4E7F-BD81-B9A85465479B}" type="datetime1">
              <a:rPr lang="en-US" smtClean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D4CF53B-0933-453C-9937-8406BCB4307E}" type="datetime1">
              <a:rPr lang="en-US" smtClean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A4C0D8-CAA5-4A9F-8527-6C1B449ACF84}" type="datetime1">
              <a:rPr lang="en-US" smtClean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C333AA-E928-4F99-8C6C-8F451A15A663}" type="datetime1">
              <a:rPr lang="en-US" smtClean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DD2D44-F1BF-4708-97DD-7BCF115F01B8}" type="datetime1">
              <a:rPr lang="en-US" smtClean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B525F2-AC40-45FA-A0A4-4816D8C4886E}" type="datetime1">
              <a:rPr lang="en-US" smtClean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1014F8-504E-47B0-8251-E338E33D5298}" type="datetime1">
              <a:rPr lang="en-US" smtClean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021159-8215-40F8-A828-3FFD876744A4}" type="datetime1">
              <a:rPr lang="en-US" smtClean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F88694-F0E0-4260-AD68-56CC0045B8EC}" type="datetime1">
              <a:rPr lang="en-US" smtClean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56CCC6-939B-4AC9-9632-FDE0C65CA9AF}" type="datetime1">
              <a:rPr lang="en-US" smtClean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835FB9-F6F7-48B5-B19D-25044AB8EC4B}" type="datetime1">
              <a:rPr lang="en-US" smtClean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FC1344-DBC5-4E68-BC02-22193290997C}" type="datetime1">
              <a:rPr lang="en-US" smtClean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2F51302-558A-4F04-972C-06C480A606FA}" type="datetime1">
              <a:rPr lang="en-US" smtClean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E0650E-D88C-4364-A2C2-AD76A830B008}" type="datetime1">
              <a:rPr lang="en-US" smtClean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species360.org/updat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hyperlink" Target="mailto:Support@species360.org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Studbook List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924" y="3509963"/>
            <a:ext cx="33051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6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ZIMS Updates!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339" y="1560352"/>
            <a:ext cx="8012011" cy="4616611"/>
          </a:xfrm>
        </p:spPr>
        <p:txBody>
          <a:bodyPr/>
          <a:lstStyle/>
          <a:p>
            <a:r>
              <a:rPr lang="en-US" dirty="0"/>
              <a:t>This PowerPoint is up-to-date as of: 17 January 2019</a:t>
            </a:r>
            <a:endParaRPr lang="en-US" b="1" dirty="0"/>
          </a:p>
          <a:p>
            <a:r>
              <a:rPr lang="en-US" dirty="0"/>
              <a:t>ZIMS is developed using an “agile” method</a:t>
            </a:r>
          </a:p>
          <a:p>
            <a:pPr lvl="1"/>
            <a:r>
              <a:rPr lang="en-US" dirty="0"/>
              <a:t>This means that </a:t>
            </a:r>
            <a:r>
              <a:rPr lang="en-US" dirty="0" smtClean="0"/>
              <a:t>new ZIMS updates are delivered every </a:t>
            </a:r>
            <a:r>
              <a:rPr lang="en-US" dirty="0"/>
              <a:t>two </a:t>
            </a:r>
            <a:r>
              <a:rPr lang="en-US" dirty="0" smtClean="0"/>
              <a:t>weeks.</a:t>
            </a:r>
            <a:endParaRPr lang="en-US" dirty="0"/>
          </a:p>
          <a:p>
            <a:r>
              <a:rPr lang="en-US" dirty="0"/>
              <a:t>Use the link below to </a:t>
            </a:r>
            <a:r>
              <a:rPr lang="en-US" dirty="0" smtClean="0"/>
              <a:t>check </a:t>
            </a:r>
            <a:r>
              <a:rPr lang="en-US" dirty="0"/>
              <a:t>if there have been any updates to this topic since the date above</a:t>
            </a:r>
            <a:r>
              <a:rPr lang="en-US" dirty="0" smtClean="0"/>
              <a:t>:   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://training.species360.org/updates/</a:t>
            </a: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031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Studbook List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183" y="1059634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500" b="1" dirty="0"/>
              <a:t>Studbook List: </a:t>
            </a:r>
            <a:r>
              <a:rPr lang="en-US" sz="1500" dirty="0"/>
              <a:t>List of all the Studbooks a user has been given access to by the regional association. </a:t>
            </a:r>
          </a:p>
          <a:p>
            <a:pPr marL="100013" indent="-214313"/>
            <a:r>
              <a:rPr lang="en-US" sz="1500" dirty="0"/>
              <a:t>Users will only see studbooks in this list that they are currently assigned access to</a:t>
            </a:r>
          </a:p>
          <a:p>
            <a:pPr marL="100013" indent="-214313"/>
            <a:r>
              <a:rPr lang="en-US" sz="1500" dirty="0"/>
              <a:t>Listed in alphabetical order by studbook name</a:t>
            </a:r>
          </a:p>
          <a:p>
            <a:pPr marL="100013" indent="-214313"/>
            <a:r>
              <a:rPr lang="en-US" sz="1500" dirty="0"/>
              <a:t>Click on studbook name to access the Studbook Dashboard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3</a:t>
            </a:fld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465" y="2620537"/>
            <a:ext cx="6932136" cy="31236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421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4567"/>
            <a:ext cx="7886700" cy="736809"/>
          </a:xfrm>
        </p:spPr>
        <p:txBody>
          <a:bodyPr/>
          <a:lstStyle/>
          <a:p>
            <a:pPr algn="ctr"/>
            <a:r>
              <a:rPr lang="en-US" b="1" dirty="0" smtClean="0"/>
              <a:t>Studbook List – Quick Links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31383"/>
            <a:ext cx="8129023" cy="38866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497939" y="1926796"/>
            <a:ext cx="2207173" cy="27457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383724" y="2852521"/>
            <a:ext cx="4615155" cy="715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b="1" dirty="0"/>
              <a:t>Animal Records with Updates: </a:t>
            </a:r>
            <a:r>
              <a:rPr lang="en-US" sz="1350" dirty="0" smtClean="0"/>
              <a:t>Indicates the </a:t>
            </a:r>
            <a:r>
              <a:rPr lang="en-US" sz="1350" dirty="0"/>
              <a:t>number of pending updates (updates from institutions) that are in the studbook.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83724" y="2157314"/>
            <a:ext cx="4615155" cy="5078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b="1" dirty="0"/>
              <a:t>Living Animals:</a:t>
            </a:r>
            <a:r>
              <a:rPr lang="en-US" sz="1350" dirty="0"/>
              <a:t> Number indicates the number of living animals in each studbook.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3724" y="3726031"/>
            <a:ext cx="4615155" cy="5078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b="1" dirty="0"/>
              <a:t>Suggested Animals: </a:t>
            </a:r>
            <a:r>
              <a:rPr lang="en-US" sz="1350" dirty="0" smtClean="0"/>
              <a:t>Indicates the </a:t>
            </a:r>
            <a:r>
              <a:rPr lang="en-US" sz="1350" dirty="0"/>
              <a:t>number of Suggested Animals (animals </a:t>
            </a:r>
            <a:r>
              <a:rPr lang="en-US" sz="1350" smtClean="0"/>
              <a:t>recorded in </a:t>
            </a:r>
            <a:r>
              <a:rPr lang="en-US" sz="1350" dirty="0"/>
              <a:t>ZIMS institutions but not in the studbook).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3724" y="4646446"/>
            <a:ext cx="4615155" cy="5078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Each of these numbers </a:t>
            </a:r>
            <a:r>
              <a:rPr lang="en-US" sz="1350" dirty="0" smtClean="0"/>
              <a:t>is </a:t>
            </a:r>
            <a:r>
              <a:rPr lang="en-US" sz="1350" dirty="0"/>
              <a:t>a button that takes the user directly to the corresponding </a:t>
            </a:r>
            <a:r>
              <a:rPr lang="en-US" sz="1350" dirty="0" smtClean="0"/>
              <a:t>list</a:t>
            </a:r>
            <a:endParaRPr lang="en-US" sz="135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874822" y="2268013"/>
            <a:ext cx="747174" cy="215417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874822" y="2194032"/>
            <a:ext cx="1381795" cy="977441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945277" y="2271484"/>
            <a:ext cx="2132960" cy="1799978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1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76" y="620319"/>
            <a:ext cx="7886700" cy="760872"/>
          </a:xfrm>
        </p:spPr>
        <p:txBody>
          <a:bodyPr/>
          <a:lstStyle/>
          <a:p>
            <a:pPr algn="ctr"/>
            <a:r>
              <a:rPr lang="en-US" b="1" dirty="0" smtClean="0"/>
              <a:t>Studbook List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2450" r="2193" b="9088"/>
          <a:stretch/>
        </p:blipFill>
        <p:spPr>
          <a:xfrm>
            <a:off x="453870" y="2119745"/>
            <a:ext cx="8238228" cy="31588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6113" y="4149461"/>
            <a:ext cx="7351295" cy="715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b="1" dirty="0"/>
              <a:t>Pin studbook</a:t>
            </a:r>
            <a:r>
              <a:rPr lang="en-US" sz="1350" dirty="0"/>
              <a:t>:  User can “pin” or favorite the studbooks that they access the most often by selecting the pin icon</a:t>
            </a:r>
            <a:r>
              <a:rPr lang="en-US" sz="1350" dirty="0" smtClean="0"/>
              <a:t>. This will move the studbook to the top of the studbook list.</a:t>
            </a:r>
          </a:p>
          <a:p>
            <a:r>
              <a:rPr lang="en-US" sz="1350" dirty="0" smtClean="0"/>
              <a:t>Unpin a studbook by clicking on the pin icon.</a:t>
            </a:r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8474897" y="4246967"/>
            <a:ext cx="238616" cy="31282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536825" y="4403376"/>
            <a:ext cx="808982" cy="1159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79846" y="2586277"/>
            <a:ext cx="5863827" cy="300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b="1" dirty="0" smtClean="0"/>
              <a:t>Add Image</a:t>
            </a:r>
            <a:r>
              <a:rPr lang="en-US" sz="1350" dirty="0" smtClean="0"/>
              <a:t>:  </a:t>
            </a:r>
            <a:r>
              <a:rPr lang="en-US" sz="1350" dirty="0"/>
              <a:t>User can </a:t>
            </a:r>
            <a:r>
              <a:rPr lang="en-US" sz="1350" dirty="0" smtClean="0"/>
              <a:t>add or delete a studbook image by selecting the gear icon.</a:t>
            </a:r>
            <a:endParaRPr lang="en-US" sz="135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49445" y="2756783"/>
            <a:ext cx="1294495" cy="170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452940" y="2652998"/>
            <a:ext cx="256673" cy="2514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2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875912"/>
              </p:ext>
            </p:extLst>
          </p:nvPr>
        </p:nvGraphicFramePr>
        <p:xfrm>
          <a:off x="4472535" y="1628426"/>
          <a:ext cx="4126205" cy="3370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3" imgW="3657600" imgH="2986920" progId="">
                  <p:embed/>
                </p:oleObj>
              </mc:Choice>
              <mc:Fallback>
                <p:oleObj r:id="rId3" imgW="3657600" imgH="2986920" progId="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2535" y="1628426"/>
                        <a:ext cx="4126205" cy="337045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51" y="3568660"/>
            <a:ext cx="1883601" cy="1523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768" y="1755222"/>
            <a:ext cx="3940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2400" dirty="0" smtClean="0">
                <a:latin typeface="Karla" pitchFamily="2" charset="0"/>
                <a:ea typeface="Karla" pitchFamily="2" charset="0"/>
                <a:cs typeface="Lato Black" panose="020F0A02020204030203" pitchFamily="34" charset="0"/>
              </a:rPr>
              <a:t>Contact </a:t>
            </a:r>
            <a:r>
              <a:rPr lang="en-MY" sz="2400" dirty="0" smtClean="0">
                <a:latin typeface="Karla" pitchFamily="2" charset="0"/>
                <a:ea typeface="Karla" pitchFamily="2" charset="0"/>
                <a:cs typeface="Lato Black" panose="020F0A02020204030203" pitchFamily="34" charset="0"/>
                <a:hlinkClick r:id="rId6"/>
              </a:rPr>
              <a:t>Support@species360.org</a:t>
            </a:r>
            <a:r>
              <a:rPr lang="en-MY" sz="2400" dirty="0" smtClean="0">
                <a:latin typeface="Karla" pitchFamily="2" charset="0"/>
                <a:ea typeface="Karla" pitchFamily="2" charset="0"/>
                <a:cs typeface="Lato Black" panose="020F0A02020204030203" pitchFamily="34" charset="0"/>
              </a:rPr>
              <a:t> with any questions</a:t>
            </a:r>
            <a:endParaRPr lang="en-MY" sz="2400" dirty="0">
              <a:latin typeface="Karla" pitchFamily="2" charset="0"/>
              <a:ea typeface="Karla" pitchFamily="2" charset="0"/>
              <a:cs typeface="Lato Black" panose="020F0A0202020403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31768" y="3313652"/>
            <a:ext cx="3687894" cy="25167"/>
          </a:xfrm>
          <a:prstGeom prst="line">
            <a:avLst/>
          </a:prstGeom>
          <a:ln w="19050">
            <a:solidFill>
              <a:srgbClr val="ADD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76027" y="5091756"/>
            <a:ext cx="3430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arla" pitchFamily="2" charset="0"/>
                <a:ea typeface="Karla" pitchFamily="2" charset="0"/>
                <a:cs typeface="Lato Black" panose="020F0A02020204030203" pitchFamily="34" charset="0"/>
              </a:rPr>
              <a:t>www.Species360.org</a:t>
            </a:r>
            <a:endParaRPr lang="en-US" sz="2800" dirty="0">
              <a:solidFill>
                <a:sysClr val="windowText" lastClr="000000"/>
              </a:solidFill>
              <a:latin typeface="Karla" pitchFamily="2" charset="0"/>
              <a:ea typeface="Karla" pitchFamily="2" charset="0"/>
              <a:cs typeface="Lato Light" panose="020F0402020204030203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8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>3000</Module>
    <Review xmlns="00558959-21e2-49b6-8bc1-d46e8fb3ce16">Done</Review>
    <PublishingExpirationDate xmlns="http://schemas.microsoft.com/sharepoint/v3" xsi:nil="true"/>
    <Community_x0020_Author_x0020__x007c__x0020_Editor xmlns="00558959-21e2-49b6-8bc1-d46e8fb3ce16">
      <UserInfo>
        <DisplayName/>
        <AccountId xsi:nil="true"/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Content_x0020_Last_x0020_Updated_x0020_on_x003a_ xmlns="00558959-21e2-49b6-8bc1-d46e8fb3ce16">Jan 2019</Content_x0020_Last_x0020_Updated_x0020_on_x003a_>
    <Permalink xmlns="00558959-21e2-49b6-8bc1-d46e8fb3ce16">
      <Url xsi:nil="true"/>
      <Description xsi:nil="true"/>
    </Permalink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66C968-0FE3-4FB9-A440-5C09CC7CDC80}"/>
</file>

<file path=customXml/itemProps2.xml><?xml version="1.0" encoding="utf-8"?>
<ds:datastoreItem xmlns:ds="http://schemas.openxmlformats.org/officeDocument/2006/customXml" ds:itemID="{E4E090F3-2C69-4377-AE93-5D25D80650B1}"/>
</file>

<file path=customXml/itemProps3.xml><?xml version="1.0" encoding="utf-8"?>
<ds:datastoreItem xmlns:ds="http://schemas.openxmlformats.org/officeDocument/2006/customXml" ds:itemID="{5414AF0D-D22C-4CE1-B589-7211D32F71D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273</Words>
  <Application>Microsoft Office PowerPoint</Application>
  <PresentationFormat>On-screen Show (4:3)</PresentationFormat>
  <Paragraphs>32</Paragraphs>
  <Slides>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</vt:i4>
      </vt:variant>
    </vt:vector>
  </HeadingPairs>
  <TitlesOfParts>
    <vt:vector size="27" baseType="lpstr">
      <vt:lpstr>Arial</vt:lpstr>
      <vt:lpstr>Calibri</vt:lpstr>
      <vt:lpstr>Karla</vt:lpstr>
      <vt:lpstr>Lato Black</vt:lpstr>
      <vt:lpstr>Lato Light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Studbook List </vt:lpstr>
      <vt:lpstr>ZIMS Updates!</vt:lpstr>
      <vt:lpstr>Studbook List </vt:lpstr>
      <vt:lpstr>Studbook List – Quick Links </vt:lpstr>
      <vt:lpstr>Studbook List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HP</cp:lastModifiedBy>
  <cp:revision>33</cp:revision>
  <dcterms:created xsi:type="dcterms:W3CDTF">2016-07-26T18:48:10Z</dcterms:created>
  <dcterms:modified xsi:type="dcterms:W3CDTF">2019-01-25T14:49:07Z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0x010100B8A61D1EAB4F114BB81E10F743FBEB16</vt:lpwstr>
  </property>
  <property fmtid="{D5CDD505-2E9C-101B-9397-08002B2CF9AE}" pid="3" name="Order">
    <vt:r8>330800</vt:r8>
  </property>
  <property fmtid="{D5CDD505-2E9C-101B-9397-08002B2CF9AE}" pid="4" name="Updated on?">
    <vt:lpwstr>05/04/2018</vt:lpwstr>
  </property>
</Properties>
</file>