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51"/>
  </p:notesMasterIdLst>
  <p:sldIdLst>
    <p:sldId id="270"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27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6" autoAdjust="0"/>
    <p:restoredTop sz="85915" autoAdjust="0"/>
  </p:normalViewPr>
  <p:slideViewPr>
    <p:cSldViewPr snapToGrid="0" showGuides="1">
      <p:cViewPr varScale="1">
        <p:scale>
          <a:sx n="105" d="100"/>
          <a:sy n="105" d="100"/>
        </p:scale>
        <p:origin x="1688" y="19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5CE96-FC88-4CE9-A432-3839C43E38B3}" type="datetimeFigureOut">
              <a:rPr lang="en-US" smtClean="0"/>
              <a:t>11/11/21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C6EE6-CEBA-4C6A-8CCE-C8B5E6F242FB}" type="slidenum">
              <a:rPr lang="en-US" smtClean="0"/>
              <a:t>‹#›</a:t>
            </a:fld>
            <a:endParaRPr lang="en-US"/>
          </a:p>
        </p:txBody>
      </p:sp>
    </p:spTree>
    <p:extLst>
      <p:ext uri="{BB962C8B-B14F-4D97-AF65-F5344CB8AC3E}">
        <p14:creationId xmlns:p14="http://schemas.microsoft.com/office/powerpoint/2010/main" val="329807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70608-137A-4D52-B6B7-FDCB7CA06B70}" type="slidenum">
              <a:rPr lang="en-US" smtClean="0"/>
              <a:t>2</a:t>
            </a:fld>
            <a:endParaRPr lang="en-US"/>
          </a:p>
        </p:txBody>
      </p:sp>
    </p:spTree>
    <p:extLst>
      <p:ext uri="{BB962C8B-B14F-4D97-AF65-F5344CB8AC3E}">
        <p14:creationId xmlns:p14="http://schemas.microsoft.com/office/powerpoint/2010/main" val="681781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70608-137A-4D52-B6B7-FDCB7CA06B70}" type="slidenum">
              <a:rPr lang="en-US" smtClean="0"/>
              <a:t>14</a:t>
            </a:fld>
            <a:endParaRPr lang="en-US"/>
          </a:p>
        </p:txBody>
      </p:sp>
    </p:spTree>
    <p:extLst>
      <p:ext uri="{BB962C8B-B14F-4D97-AF65-F5344CB8AC3E}">
        <p14:creationId xmlns:p14="http://schemas.microsoft.com/office/powerpoint/2010/main" val="294653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B5381E-EE89-46FE-BA93-B2C1029E137D}" type="slidenum">
              <a:rPr lang="en-US" smtClean="0"/>
              <a:t>15</a:t>
            </a:fld>
            <a:endParaRPr lang="en-US"/>
          </a:p>
        </p:txBody>
      </p:sp>
    </p:spTree>
    <p:extLst>
      <p:ext uri="{BB962C8B-B14F-4D97-AF65-F5344CB8AC3E}">
        <p14:creationId xmlns:p14="http://schemas.microsoft.com/office/powerpoint/2010/main" val="45732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69875-51E0-4658-9A87-B8C9A86DC4BF}" type="slidenum">
              <a:rPr lang="en-US" smtClean="0"/>
              <a:t>17</a:t>
            </a:fld>
            <a:endParaRPr lang="en-US" dirty="0"/>
          </a:p>
        </p:txBody>
      </p:sp>
    </p:spTree>
    <p:extLst>
      <p:ext uri="{BB962C8B-B14F-4D97-AF65-F5344CB8AC3E}">
        <p14:creationId xmlns:p14="http://schemas.microsoft.com/office/powerpoint/2010/main" val="3917850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69875-51E0-4658-9A87-B8C9A86DC4BF}" type="slidenum">
              <a:rPr lang="en-US" smtClean="0"/>
              <a:t>18</a:t>
            </a:fld>
            <a:endParaRPr lang="en-US" dirty="0"/>
          </a:p>
        </p:txBody>
      </p:sp>
    </p:spTree>
    <p:extLst>
      <p:ext uri="{BB962C8B-B14F-4D97-AF65-F5344CB8AC3E}">
        <p14:creationId xmlns:p14="http://schemas.microsoft.com/office/powerpoint/2010/main" val="3175227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69875-51E0-4658-9A87-B8C9A86DC4BF}" type="slidenum">
              <a:rPr lang="en-US" smtClean="0"/>
              <a:t>19</a:t>
            </a:fld>
            <a:endParaRPr lang="en-US" dirty="0"/>
          </a:p>
        </p:txBody>
      </p:sp>
    </p:spTree>
    <p:extLst>
      <p:ext uri="{BB962C8B-B14F-4D97-AF65-F5344CB8AC3E}">
        <p14:creationId xmlns:p14="http://schemas.microsoft.com/office/powerpoint/2010/main" val="2721672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69875-51E0-4658-9A87-B8C9A86DC4BF}" type="slidenum">
              <a:rPr lang="en-US" smtClean="0"/>
              <a:t>20</a:t>
            </a:fld>
            <a:endParaRPr lang="en-US" dirty="0"/>
          </a:p>
        </p:txBody>
      </p:sp>
    </p:spTree>
    <p:extLst>
      <p:ext uri="{BB962C8B-B14F-4D97-AF65-F5344CB8AC3E}">
        <p14:creationId xmlns:p14="http://schemas.microsoft.com/office/powerpoint/2010/main" val="3175928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69875-51E0-4658-9A87-B8C9A86DC4BF}" type="slidenum">
              <a:rPr lang="en-US" smtClean="0"/>
              <a:t>21</a:t>
            </a:fld>
            <a:endParaRPr lang="en-US" dirty="0"/>
          </a:p>
        </p:txBody>
      </p:sp>
    </p:spTree>
    <p:extLst>
      <p:ext uri="{BB962C8B-B14F-4D97-AF65-F5344CB8AC3E}">
        <p14:creationId xmlns:p14="http://schemas.microsoft.com/office/powerpoint/2010/main" val="2443846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69875-51E0-4658-9A87-B8C9A86DC4BF}" type="slidenum">
              <a:rPr lang="en-US" smtClean="0"/>
              <a:t>22</a:t>
            </a:fld>
            <a:endParaRPr lang="en-US" dirty="0"/>
          </a:p>
        </p:txBody>
      </p:sp>
    </p:spTree>
    <p:extLst>
      <p:ext uri="{BB962C8B-B14F-4D97-AF65-F5344CB8AC3E}">
        <p14:creationId xmlns:p14="http://schemas.microsoft.com/office/powerpoint/2010/main" val="4118387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69875-51E0-4658-9A87-B8C9A86DC4BF}" type="slidenum">
              <a:rPr lang="en-US" smtClean="0"/>
              <a:t>23</a:t>
            </a:fld>
            <a:endParaRPr lang="en-US" dirty="0"/>
          </a:p>
        </p:txBody>
      </p:sp>
    </p:spTree>
    <p:extLst>
      <p:ext uri="{BB962C8B-B14F-4D97-AF65-F5344CB8AC3E}">
        <p14:creationId xmlns:p14="http://schemas.microsoft.com/office/powerpoint/2010/main" val="4105115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70608-137A-4D52-B6B7-FDCB7CA06B70}" type="slidenum">
              <a:rPr lang="en-US" smtClean="0"/>
              <a:t>24</a:t>
            </a:fld>
            <a:endParaRPr lang="en-US"/>
          </a:p>
        </p:txBody>
      </p:sp>
    </p:spTree>
    <p:extLst>
      <p:ext uri="{BB962C8B-B14F-4D97-AF65-F5344CB8AC3E}">
        <p14:creationId xmlns:p14="http://schemas.microsoft.com/office/powerpoint/2010/main" val="2893400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70608-137A-4D52-B6B7-FDCB7CA06B70}" type="slidenum">
              <a:rPr lang="en-US" smtClean="0"/>
              <a:t>4</a:t>
            </a:fld>
            <a:endParaRPr lang="en-US"/>
          </a:p>
        </p:txBody>
      </p:sp>
    </p:spTree>
    <p:extLst>
      <p:ext uri="{BB962C8B-B14F-4D97-AF65-F5344CB8AC3E}">
        <p14:creationId xmlns:p14="http://schemas.microsoft.com/office/powerpoint/2010/main" val="3752446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70608-137A-4D52-B6B7-FDCB7CA06B70}" type="slidenum">
              <a:rPr lang="en-US" smtClean="0"/>
              <a:t>26</a:t>
            </a:fld>
            <a:endParaRPr lang="en-US"/>
          </a:p>
        </p:txBody>
      </p:sp>
    </p:spTree>
    <p:extLst>
      <p:ext uri="{BB962C8B-B14F-4D97-AF65-F5344CB8AC3E}">
        <p14:creationId xmlns:p14="http://schemas.microsoft.com/office/powerpoint/2010/main" val="2823832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70608-137A-4D52-B6B7-FDCB7CA06B70}" type="slidenum">
              <a:rPr lang="en-US" smtClean="0"/>
              <a:t>27</a:t>
            </a:fld>
            <a:endParaRPr lang="en-US"/>
          </a:p>
        </p:txBody>
      </p:sp>
    </p:spTree>
    <p:extLst>
      <p:ext uri="{BB962C8B-B14F-4D97-AF65-F5344CB8AC3E}">
        <p14:creationId xmlns:p14="http://schemas.microsoft.com/office/powerpoint/2010/main" val="1201897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70608-137A-4D52-B6B7-FDCB7CA06B70}" type="slidenum">
              <a:rPr lang="en-US" smtClean="0"/>
              <a:t>28</a:t>
            </a:fld>
            <a:endParaRPr lang="en-US"/>
          </a:p>
        </p:txBody>
      </p:sp>
    </p:spTree>
    <p:extLst>
      <p:ext uri="{BB962C8B-B14F-4D97-AF65-F5344CB8AC3E}">
        <p14:creationId xmlns:p14="http://schemas.microsoft.com/office/powerpoint/2010/main" val="4272133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70608-137A-4D52-B6B7-FDCB7CA06B70}" type="slidenum">
              <a:rPr lang="en-US" smtClean="0"/>
              <a:t>29</a:t>
            </a:fld>
            <a:endParaRPr lang="en-US"/>
          </a:p>
        </p:txBody>
      </p:sp>
    </p:spTree>
    <p:extLst>
      <p:ext uri="{BB962C8B-B14F-4D97-AF65-F5344CB8AC3E}">
        <p14:creationId xmlns:p14="http://schemas.microsoft.com/office/powerpoint/2010/main" val="2893653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70608-137A-4D52-B6B7-FDCB7CA06B70}" type="slidenum">
              <a:rPr lang="en-US" smtClean="0"/>
              <a:t>30</a:t>
            </a:fld>
            <a:endParaRPr lang="en-US"/>
          </a:p>
        </p:txBody>
      </p:sp>
    </p:spTree>
    <p:extLst>
      <p:ext uri="{BB962C8B-B14F-4D97-AF65-F5344CB8AC3E}">
        <p14:creationId xmlns:p14="http://schemas.microsoft.com/office/powerpoint/2010/main" val="20129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70608-137A-4D52-B6B7-FDCB7CA06B70}" type="slidenum">
              <a:rPr lang="en-US" smtClean="0"/>
              <a:t>5</a:t>
            </a:fld>
            <a:endParaRPr lang="en-US"/>
          </a:p>
        </p:txBody>
      </p:sp>
    </p:spTree>
    <p:extLst>
      <p:ext uri="{BB962C8B-B14F-4D97-AF65-F5344CB8AC3E}">
        <p14:creationId xmlns:p14="http://schemas.microsoft.com/office/powerpoint/2010/main" val="3574758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70608-137A-4D52-B6B7-FDCB7CA06B70}" type="slidenum">
              <a:rPr lang="en-US" smtClean="0"/>
              <a:t>6</a:t>
            </a:fld>
            <a:endParaRPr lang="en-US"/>
          </a:p>
        </p:txBody>
      </p:sp>
    </p:spTree>
    <p:extLst>
      <p:ext uri="{BB962C8B-B14F-4D97-AF65-F5344CB8AC3E}">
        <p14:creationId xmlns:p14="http://schemas.microsoft.com/office/powerpoint/2010/main" val="2299312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70608-137A-4D52-B6B7-FDCB7CA06B70}" type="slidenum">
              <a:rPr lang="en-US" smtClean="0"/>
              <a:t>7</a:t>
            </a:fld>
            <a:endParaRPr lang="en-US"/>
          </a:p>
        </p:txBody>
      </p:sp>
    </p:spTree>
    <p:extLst>
      <p:ext uri="{BB962C8B-B14F-4D97-AF65-F5344CB8AC3E}">
        <p14:creationId xmlns:p14="http://schemas.microsoft.com/office/powerpoint/2010/main" val="1758860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70608-137A-4D52-B6B7-FDCB7CA06B70}" type="slidenum">
              <a:rPr lang="en-US" smtClean="0"/>
              <a:t>8</a:t>
            </a:fld>
            <a:endParaRPr lang="en-US"/>
          </a:p>
        </p:txBody>
      </p:sp>
    </p:spTree>
    <p:extLst>
      <p:ext uri="{BB962C8B-B14F-4D97-AF65-F5344CB8AC3E}">
        <p14:creationId xmlns:p14="http://schemas.microsoft.com/office/powerpoint/2010/main" val="386411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70608-137A-4D52-B6B7-FDCB7CA06B70}" type="slidenum">
              <a:rPr lang="en-US" smtClean="0"/>
              <a:t>10</a:t>
            </a:fld>
            <a:endParaRPr lang="en-US"/>
          </a:p>
        </p:txBody>
      </p:sp>
    </p:spTree>
    <p:extLst>
      <p:ext uri="{BB962C8B-B14F-4D97-AF65-F5344CB8AC3E}">
        <p14:creationId xmlns:p14="http://schemas.microsoft.com/office/powerpoint/2010/main" val="4199422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70608-137A-4D52-B6B7-FDCB7CA06B70}" type="slidenum">
              <a:rPr lang="en-US" smtClean="0"/>
              <a:t>11</a:t>
            </a:fld>
            <a:endParaRPr lang="en-US"/>
          </a:p>
        </p:txBody>
      </p:sp>
    </p:spTree>
    <p:extLst>
      <p:ext uri="{BB962C8B-B14F-4D97-AF65-F5344CB8AC3E}">
        <p14:creationId xmlns:p14="http://schemas.microsoft.com/office/powerpoint/2010/main" val="1261349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70608-137A-4D52-B6B7-FDCB7CA06B70}" type="slidenum">
              <a:rPr lang="en-US" smtClean="0"/>
              <a:t>12</a:t>
            </a:fld>
            <a:endParaRPr lang="en-US"/>
          </a:p>
        </p:txBody>
      </p:sp>
    </p:spTree>
    <p:extLst>
      <p:ext uri="{BB962C8B-B14F-4D97-AF65-F5344CB8AC3E}">
        <p14:creationId xmlns:p14="http://schemas.microsoft.com/office/powerpoint/2010/main" val="3682573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B4C954-4B75-4CCB-AC7C-E5778F60D679}"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2714FD-0CD9-4AF2-B599-1C1E40270D53}"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B4E8F0-ECE6-41C5-9680-0199511D18FF}"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1A7E94-4F61-4327-8921-B5E9973A995A}"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5E54C8-D9E4-4AC8-867B-A3FF1666F9F9}"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5FF1D2-DAA1-4FF2-97C5-48BF717349EA}"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BE89C0-3C67-4277-81EF-82E74B226482}" type="datetime1">
              <a:rPr lang="en-US" smtClean="0"/>
              <a:t>11/11/21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1DDB58-C3B0-432B-935D-C64391BFD919}" type="datetime1">
              <a:rPr lang="en-US" smtClean="0"/>
              <a:t>11/11/21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9A192-A7CC-458F-879D-3F9F1B950248}" type="datetime1">
              <a:rPr lang="en-US" smtClean="0"/>
              <a:t>11/11/21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19B7A0-6A5E-4354-AACD-E0AE9C22976B}"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6AE280-DA5D-46CC-8463-02F01329FC0B}"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A5E8AA-BCC5-4477-9A3F-FCFCBA592752}"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524261-F83D-4B64-822A-C6D0062A8951}"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EF016F-094A-4933-B12B-2DD64E1D1822}"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74AF62-7999-4206-8E22-75C612FF1B7C}"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90272E-6A83-4BA0-8726-50063D85A4F3}"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9907E9-60A8-480D-B375-DCFBC1F2106A}" type="datetime1">
              <a:rPr lang="en-US" smtClean="0"/>
              <a:t>11/11/21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E78499-6E35-4F53-8DDD-E21BB246B95A}" type="datetime1">
              <a:rPr lang="en-US" smtClean="0"/>
              <a:t>11/11/21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EA2F5-71BD-4D88-BEAF-896068D56091}" type="datetime1">
              <a:rPr lang="en-US" smtClean="0"/>
              <a:t>11/11/21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84D27D-AC48-4048-BF68-5FF764C67187}"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B6F3FC-858F-4244-B38E-EBD8396D032C}"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2A4D08-3471-46B9-8469-998C2609E806}"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277120-6592-4866-BC05-E5C405F77F5E}"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921B8-F6AD-4736-B247-E48ACB83BC55}"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A72961-E9A6-4793-8202-9B9048139CB4}"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B1D3FD-A9E2-422D-A953-06A8C899B703}"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91C193-AF31-4DB6-9F48-F90EDBFF07F2}" type="datetime1">
              <a:rPr lang="en-US" smtClean="0"/>
              <a:t>11/11/21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83A123-C566-4B65-8F06-22B4456CF2F6}" type="datetime1">
              <a:rPr lang="en-US" smtClean="0"/>
              <a:t>11/11/21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FA592-E5A8-401F-B8CA-4118B87E9952}" type="datetime1">
              <a:rPr lang="en-US" smtClean="0"/>
              <a:t>11/11/21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081A17-AF30-46F2-A3D2-35296B83F34D}"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C9DF68-3C62-422F-BEF2-CDF54CAA1DFB}"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8A666F-C817-4FA4-AD89-C6803690650B}"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2B12FE-B414-4658-829F-F97E4B16E1D5}"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A2FEBD-06F9-4676-AD85-748091CD0929}"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C890DE-4BC5-4E1A-A1E4-8781679F817D}"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B5927A-4162-4E90-AE41-A6DFF25A2184}"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EBA989-0C45-4388-907A-27A348EB1DFB}" type="datetime1">
              <a:rPr lang="en-US" smtClean="0"/>
              <a:t>11/11/21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6496F-CF45-462B-8FAF-3D1EC5609F1D}" type="datetime1">
              <a:rPr lang="en-US" smtClean="0"/>
              <a:t>11/11/21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C04B7-014E-40D2-97B4-8DD263F3F76E}" type="datetime1">
              <a:rPr lang="en-US" smtClean="0"/>
              <a:t>11/11/21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18B47B-0E5E-48DD-B2B9-42DF56E4552E}"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72DE71-D132-4C5C-9769-6F045607B98C}"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4C1F7B-EB88-457A-9298-4507FB46CEE2}"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78115-B415-4E49-859F-671202DE8DBD}"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561B1-6B12-4A5C-B803-94B5A703298A}"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DD6A81-2898-4825-8A1F-F4A3B2341877}"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BC4790-37B0-4FB3-A851-0A6A832C37D9}" type="datetime1">
              <a:rPr lang="en-US" smtClean="0"/>
              <a:t>11/11/21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AA0237-8998-4204-9F26-9023784A2E56}" type="datetime1">
              <a:rPr lang="en-US" smtClean="0"/>
              <a:t>11/11/21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4F3388-4AE4-4DD6-AF0A-F5348AF2B882}" type="datetime1">
              <a:rPr lang="en-US" smtClean="0"/>
              <a:t>11/11/21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FB3E7-9E9E-4875-B9EA-B5B49076303B}" type="datetime1">
              <a:rPr lang="en-US" smtClean="0"/>
              <a:t>11/11/21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88B264-F632-4C2A-9536-C337B3A5EA26}"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790B5-802C-4364-8195-6B616438B484}"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EA4FC4-9066-45A8-AA30-B219BC01C153}" type="datetime1">
              <a:rPr lang="en-US" smtClean="0"/>
              <a:t>11/11/21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EFFD-A6F7-4C7C-B72E-EB7F1BFF5FDF}" type="datetime1">
              <a:rPr lang="en-US" smtClean="0"/>
              <a:t>11/11/21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03208C-975F-4AAD-8A2A-524F01CCBE7D}"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FFF152-A052-4930-ADDE-7FE8DC1BA2D3}"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56439D-62C9-407D-AA85-FBBFC9BFC4AD}"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4983EF-250F-4CAD-9CF9-A911A8D688F8}"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537912-6E78-4808-BCE5-565036179441}"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C43644-FEF3-49FF-8C47-15E372F863CC}"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5FD7BB-3717-4587-97F8-AE2B9CDB237A}"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0CE622-A9F8-41A6-853E-7DD1BA7EE45E}" type="datetime1">
              <a:rPr lang="en-US" smtClean="0"/>
              <a:t>11/11/21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027D5E-4DFA-424F-AC9F-ABCAF79C83FB}" type="datetime1">
              <a:rPr lang="en-US" smtClean="0"/>
              <a:t>11/11/21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C8121-E90B-4648-B70E-FD04F6BC1513}" type="datetime1">
              <a:rPr lang="en-US" smtClean="0"/>
              <a:t>11/11/21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0E94E9-FD34-41E7-A696-E96B1D90EC00}"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1D88BF-053B-43DF-BA86-EA5EED3B8A49}"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051E19-AF1A-4210-8D0C-295D002616C6}"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740C8-EDD8-418A-B444-FC4780E78020}"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3D22C-7938-46ED-8F48-CA1B4A8DD2E8}"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16B803-60FA-4D62-8737-F58E823F2AEB}"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17C9B9-50D9-4567-AF78-EAD8F966FF31}"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E90CDE-713D-46DE-B6B3-5C32CBEDEA87}" type="datetime1">
              <a:rPr lang="en-US" smtClean="0"/>
              <a:t>11/11/21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F23B1C-7E08-4A85-AE1C-367CC4DBBA26}" type="datetime1">
              <a:rPr lang="en-US" smtClean="0"/>
              <a:t>11/11/21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EEAD3-12EB-418F-80EA-252B1DCEBBF0}" type="datetime1">
              <a:rPr lang="en-US" smtClean="0"/>
              <a:t>11/11/21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CFE7B8-70F8-48B0-B5CB-9CCC990181BB}"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03A212-DF03-4C17-A566-D5A85256F76D}"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37474F-59CD-4609-8809-9D50A268D050}"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7C3121-E193-432C-A03D-3A1B7D9CFC71}"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E29B5F-2E55-4D18-8246-3E2EB62DEC76}"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9E1F56-CEC7-4779-831E-DCBF755B0B57}"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53F6F5-B007-44F6-9672-44758F57478A}"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F203CF-832B-49DF-AFFC-774689F66BCD}" type="datetime1">
              <a:rPr lang="en-US" smtClean="0"/>
              <a:t>11/11/21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A2CAA4-BF84-449B-BEF2-81EE5FA4796A}" type="datetime1">
              <a:rPr lang="en-US" smtClean="0"/>
              <a:t>11/11/21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6AA77-B81B-490A-A600-B1DB0F8E24E6}" type="datetime1">
              <a:rPr lang="en-US" smtClean="0"/>
              <a:t>11/11/21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1B3D97-05EA-4F51-9363-04A2E4CE9A92}"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994FC4-9A96-426F-80D0-54F5C18D9140}"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F2C6B7-94AD-4A95-BDC3-F480EBE57509}"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000968-2C3B-4F0B-AB4E-3435E04A96B4}"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B943C-8086-4816-B00E-A7EB8D248723}"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912525-20AE-40FF-8D5F-A2BC275E885B}"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C8B531-E0E8-4C0B-AA75-5D55673995EE}" type="datetime1">
              <a:rPr lang="en-US" smtClean="0"/>
              <a:t>11/11/21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27133-E9B6-49D2-8942-5AEA24099A5E}" type="datetime1">
              <a:rPr lang="en-US" smtClean="0"/>
              <a:t>11/11/21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FC195B-A7B9-44F8-888D-CE1FE2340AEB}" type="datetime1">
              <a:rPr lang="en-US" smtClean="0"/>
              <a:t>11/11/21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F35D7-2E2B-495B-B7EF-F898A1EB9AF4}" type="datetime1">
              <a:rPr lang="en-US" smtClean="0"/>
              <a:t>11/11/21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93D347-3820-49A3-B942-3143496914FF}"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00A17F-D1B8-4CB1-85BC-FAA7CC72814F}"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55E7A8-7FD0-418D-8602-60AC32FC0496}"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6ECC97-72BE-4B96-941B-1901483AE8F7}"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98E914-655D-422D-9EE1-A4B8693D5B3F}"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7D71A3-71E0-4DCD-A8D9-43C3ECCC0FD0}"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ACEEDA-11CF-470A-A717-0C2925EC137F}" type="datetime1">
              <a:rPr lang="en-US" smtClean="0"/>
              <a:t>11/11/21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AEC966-BC8C-4090-B25E-9A1316352289}" type="datetime1">
              <a:rPr lang="en-US" smtClean="0"/>
              <a:t>11/11/21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BBC06C-B2EC-4A75-B6FC-D2950DE32E42}" type="datetime1">
              <a:rPr lang="en-US" smtClean="0"/>
              <a:t>11/11/21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D8BCD-5902-4FCC-BA7D-BD46A6741A32}" type="datetime1">
              <a:rPr lang="en-US" smtClean="0"/>
              <a:t>11/11/21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7CABF0-6FB8-4479-9CFD-4F46029BCC94}"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AB2A35-999A-4250-AEE5-AB8824DB9824}"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488A8B-A58E-45A4-8108-8E9DFD75A5D3}"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67AF66-BAE2-4921-8AF5-F6E045EC13DC}"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6A3CF8-E8FB-43C5-ACD7-FD7CEB57C3FD}"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FF47DB-94EE-483A-BEFF-5F38E8DCA0B1}"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7E7650-99CA-414B-8869-5D003482A032}" type="datetime1">
              <a:rPr lang="en-US" smtClean="0"/>
              <a:t>11/11/21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B6E637-3698-4125-8821-E7D9A0F5A0B6}" type="datetime1">
              <a:rPr lang="en-US" smtClean="0"/>
              <a:t>11/11/21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DAA24-4353-4153-A665-4FD0488A8804}" type="datetime1">
              <a:rPr lang="en-US" smtClean="0"/>
              <a:t>11/11/21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70AA6-048A-4429-B18A-1C440139C200}" type="datetime1">
              <a:rPr lang="en-US" smtClean="0"/>
              <a:t>11/11/21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005DDC-CCBF-446A-BD50-27A1F0E94B86}"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EE73A6-DF93-4674-A301-7FF11831F131}"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A0AB7C-0C93-440B-9193-3DB09CE5E5B0}"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A42A10-1B10-4774-87ED-8D213EE9C086}"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44063-D7F7-453B-B938-C09134C3CD82}"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223468-835B-4BAD-9A24-9B3E5DA1F13B}"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D85D0F-BEF1-4B64-8388-38C700F68BDD}" type="datetime1">
              <a:rPr lang="en-US" smtClean="0"/>
              <a:t>11/11/21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52285A-8628-4B24-A83A-16A1C2057148}" type="datetime1">
              <a:rPr lang="en-US" smtClean="0"/>
              <a:t>11/11/21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0FF6F-8821-4779-8B61-4FE9BABA85D1}" type="datetime1">
              <a:rPr lang="en-US" smtClean="0"/>
              <a:t>11/11/21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FDFD2E-F289-403C-907F-20F6FC7B11E3}"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DAC8DD-D8C5-41C6-ABB1-83D2D78E33C5}"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FFF642-E691-4D1A-A79A-5C8BAA4297A2}"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200512-6448-4D0B-ACB9-A962A910017A}"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66E386-3B8A-4D02-975C-6E57C617024A}"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779FD0-FC73-4BBE-8ED6-14E75FD16213}"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A9089C-E9BB-4881-B6A4-F8FE8E3B5B59}"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670AC5-2D42-4704-AC11-940C68DCD144}" type="datetime1">
              <a:rPr lang="en-US" smtClean="0"/>
              <a:t>11/11/21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D638B7-CC50-45A1-BAE1-81FCFB59DD7B}" type="datetime1">
              <a:rPr lang="en-US" smtClean="0"/>
              <a:t>11/11/21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6028C-7DBD-4B76-86A3-565E7CBB35C8}" type="datetime1">
              <a:rPr lang="en-US" smtClean="0"/>
              <a:t>11/11/21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82E883-C14A-449A-A798-78FE4019783C}"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6BA42C-0CB9-4AC5-88C6-E58ECB1829B5}"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70B009-69B7-4B00-A026-F883A7493B12}"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534C41-D00B-4C93-840F-F33F491AF9C8}"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12379F-1A54-447A-96AC-1D8070B6808B}"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E5B964-4ED1-4897-A814-3D8F10770FD2}" type="datetime1">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9FFE68-6CCE-49CD-B0B5-10EE672D50B3}"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D638D9-B19E-4B78-9F8E-77B294F09D10}" type="datetime1">
              <a:rPr lang="en-US" smtClean="0"/>
              <a:t>11/11/21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9BF714-59E1-4E85-8D68-12F6960A0896}" type="datetime1">
              <a:rPr lang="en-US" smtClean="0"/>
              <a:t>11/11/21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C5028-688D-43BF-8F87-567854F0E7FD}" type="datetime1">
              <a:rPr lang="en-US" smtClean="0"/>
              <a:t>11/11/21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D3AFEE-0106-48FC-B463-0D6F5225C7EC}"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DA23F9-F48F-47B7-BF8C-BB71F403B276}" type="datetime1">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E224CEF-AD2C-48E1-B42D-05453B12CC4D}" type="datetime1">
              <a:rPr lang="en-US" smtClean="0"/>
              <a:t>11/11/21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4AD6FDD-2750-41FB-B286-2F4359FCE6F1}" type="datetime1">
              <a:rPr lang="en-US" smtClean="0"/>
              <a:t>11/11/21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9146C6C-BD8E-49B5-ADF5-93F8179A416F}" type="datetime1">
              <a:rPr lang="en-US" smtClean="0"/>
              <a:t>11/11/21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42106CA-E71F-4EEA-B796-08A6BB91CA51}" type="datetime1">
              <a:rPr lang="en-US" smtClean="0"/>
              <a:t>11/11/21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A7B71E4-087F-4B37-9E19-6D36486F6942}" type="datetime1">
              <a:rPr lang="en-US" smtClean="0"/>
              <a:t>11/11/21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6198045-F7CF-4847-BFF2-6F534EF8C0D9}" type="datetime1">
              <a:rPr lang="en-US" smtClean="0"/>
              <a:t>11/11/21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5F03D5A-23DE-4FDD-A9BC-8FCA6725C3D4}" type="datetime1">
              <a:rPr lang="en-US" smtClean="0"/>
              <a:t>11/11/21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8221F31-33A2-4646-9249-F95CE3F08554}" type="datetime1">
              <a:rPr lang="en-US" smtClean="0"/>
              <a:t>11/11/21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0FC838C6-D198-4D6C-8EA4-92242FD61C80}" type="datetime1">
              <a:rPr lang="en-US" smtClean="0"/>
              <a:t>11/11/21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FF26E38-38FB-4C98-B098-62D2D2F1EDBF}" type="datetime1">
              <a:rPr lang="en-US" smtClean="0"/>
              <a:t>11/11/21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9B11953-605A-4816-81C0-A6540C939573}" type="datetime1">
              <a:rPr lang="en-US" smtClean="0"/>
              <a:t>11/11/21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39AA771-4616-416D-B401-F00BEA7094F4}" type="datetime1">
              <a:rPr lang="en-US" smtClean="0"/>
              <a:t>11/11/21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B30858C-A6C2-4EE8-8590-287F07F1DAFD}" type="datetime1">
              <a:rPr lang="en-US" smtClean="0"/>
              <a:t>11/11/21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4FAC137-AF8A-45DE-8BDD-BDE054F1FC8D}" type="datetime1">
              <a:rPr lang="en-US" smtClean="0"/>
              <a:t>11/11/21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C2CE942-0527-4B36-A2CF-B21542B6E354}" type="datetime1">
              <a:rPr lang="en-US" smtClean="0"/>
              <a:t>11/11/21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BD8F20B-F2D7-411C-AA90-A3CC922ED307}" type="datetime1">
              <a:rPr lang="en-US" smtClean="0"/>
              <a:t>11/11/21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mailto:support@species360.org"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hyperlink" Target="mailto:Support@species360.org" TargetMode="External"/><Relationship Id="rId5" Type="http://schemas.openxmlformats.org/officeDocument/2006/relationships/image" Target="../media/image38.png"/><Relationship Id="rId4" Type="http://schemas.openxmlformats.org/officeDocument/2006/relationships/image" Target="../media/image37.wmf"/></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Studbook Overview </a:t>
            </a:r>
          </a:p>
        </p:txBody>
      </p:sp>
      <p:pic>
        <p:nvPicPr>
          <p:cNvPr id="6" name="Picture 5"/>
          <p:cNvPicPr>
            <a:picLocks noChangeAspect="1"/>
          </p:cNvPicPr>
          <p:nvPr/>
        </p:nvPicPr>
        <p:blipFill>
          <a:blip r:embed="rId2"/>
          <a:stretch>
            <a:fillRect/>
          </a:stretch>
        </p:blipFill>
        <p:spPr>
          <a:xfrm>
            <a:off x="3030924" y="3509963"/>
            <a:ext cx="3305175" cy="1419225"/>
          </a:xfrm>
          <a:prstGeom prst="rect">
            <a:avLst/>
          </a:prstGeom>
        </p:spPr>
      </p:pic>
      <p:sp>
        <p:nvSpPr>
          <p:cNvPr id="3" name="Slide Number Placeholder 2"/>
          <p:cNvSpPr>
            <a:spLocks noGrp="1"/>
          </p:cNvSpPr>
          <p:nvPr>
            <p:ph type="sldNum" sz="quarter" idx="12"/>
          </p:nvPr>
        </p:nvSpPr>
        <p:spPr/>
        <p:txBody>
          <a:bodyPr/>
          <a:lstStyle/>
          <a:p>
            <a:fld id="{D1A12E6A-C85A-496C-95D0-8B82A2649983}" type="slidenum">
              <a:rPr lang="en-US" smtClean="0"/>
              <a:t>1</a:t>
            </a:fld>
            <a:endParaRPr lang="en-US"/>
          </a:p>
        </p:txBody>
      </p:sp>
    </p:spTree>
    <p:extLst>
      <p:ext uri="{BB962C8B-B14F-4D97-AF65-F5344CB8AC3E}">
        <p14:creationId xmlns:p14="http://schemas.microsoft.com/office/powerpoint/2010/main" val="1347708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424438"/>
            <a:ext cx="7886700" cy="994172"/>
          </a:xfrm>
        </p:spPr>
        <p:txBody>
          <a:bodyPr>
            <a:normAutofit/>
          </a:bodyPr>
          <a:lstStyle/>
          <a:p>
            <a:pPr algn="ctr"/>
            <a:r>
              <a:rPr lang="en-US" dirty="0"/>
              <a:t>View/Edit Studbook Taxonomy </a:t>
            </a:r>
          </a:p>
        </p:txBody>
      </p:sp>
      <p:pic>
        <p:nvPicPr>
          <p:cNvPr id="3" name="Picture 2"/>
          <p:cNvPicPr>
            <a:picLocks noChangeAspect="1"/>
          </p:cNvPicPr>
          <p:nvPr/>
        </p:nvPicPr>
        <p:blipFill rotWithShape="1">
          <a:blip r:embed="rId3"/>
          <a:srcRect t="811" r="918" b="48887"/>
          <a:stretch/>
        </p:blipFill>
        <p:spPr>
          <a:xfrm>
            <a:off x="628650" y="1381124"/>
            <a:ext cx="8067676" cy="2066925"/>
          </a:xfrm>
          <a:prstGeom prst="rect">
            <a:avLst/>
          </a:prstGeom>
          <a:ln w="12700">
            <a:solidFill>
              <a:schemeClr val="tx1"/>
            </a:solidFill>
          </a:ln>
        </p:spPr>
      </p:pic>
      <p:sp>
        <p:nvSpPr>
          <p:cNvPr id="5" name="TextBox 4"/>
          <p:cNvSpPr txBox="1"/>
          <p:nvPr/>
        </p:nvSpPr>
        <p:spPr>
          <a:xfrm>
            <a:off x="964961" y="3720302"/>
            <a:ext cx="7469746" cy="1754326"/>
          </a:xfrm>
          <a:prstGeom prst="rect">
            <a:avLst/>
          </a:prstGeom>
          <a:solidFill>
            <a:schemeClr val="accent1">
              <a:lumMod val="20000"/>
              <a:lumOff val="80000"/>
            </a:schemeClr>
          </a:solidFill>
          <a:ln>
            <a:solidFill>
              <a:schemeClr val="tx1"/>
            </a:solidFill>
          </a:ln>
        </p:spPr>
        <p:txBody>
          <a:bodyPr wrap="square" rtlCol="0">
            <a:spAutoFit/>
          </a:bodyPr>
          <a:lstStyle/>
          <a:p>
            <a:r>
              <a:rPr lang="en-US" b="1" dirty="0"/>
              <a:t>Taxonomy Details Box: </a:t>
            </a:r>
            <a:r>
              <a:rPr lang="en-US" dirty="0"/>
              <a:t>Located under the Studbook Overview. Allows users to view the taxonomy assigned to the Studbook. </a:t>
            </a:r>
          </a:p>
          <a:p>
            <a:pPr marL="285750" indent="-285750">
              <a:buFont typeface="Arial" panose="020B0604020202020204" pitchFamily="34" charset="0"/>
              <a:buChar char="•"/>
            </a:pPr>
            <a:r>
              <a:rPr lang="en-US" dirty="0"/>
              <a:t>Taxonomy can only be added or removed by the regional association sponsoring the studbook. Contact your regional association representative to have taxonomy for your studbook edited.</a:t>
            </a:r>
          </a:p>
          <a:p>
            <a:pPr marL="285750" indent="-285750">
              <a:buFont typeface="Arial" panose="020B0604020202020204" pitchFamily="34" charset="0"/>
              <a:buChar char="•"/>
            </a:pPr>
            <a:r>
              <a:rPr lang="en-US" dirty="0"/>
              <a:t>This grid can be downloaded to pdf or Excel.</a:t>
            </a:r>
          </a:p>
        </p:txBody>
      </p:sp>
      <p:sp>
        <p:nvSpPr>
          <p:cNvPr id="4" name="Slide Number Placeholder 3"/>
          <p:cNvSpPr>
            <a:spLocks noGrp="1"/>
          </p:cNvSpPr>
          <p:nvPr>
            <p:ph type="sldNum" sz="quarter" idx="12"/>
          </p:nvPr>
        </p:nvSpPr>
        <p:spPr/>
        <p:txBody>
          <a:bodyPr/>
          <a:lstStyle/>
          <a:p>
            <a:fld id="{D1A12E6A-C85A-496C-95D0-8B82A2649983}" type="slidenum">
              <a:rPr lang="en-US" smtClean="0"/>
              <a:t>10</a:t>
            </a:fld>
            <a:endParaRPr lang="en-US"/>
          </a:p>
        </p:txBody>
      </p:sp>
    </p:spTree>
    <p:extLst>
      <p:ext uri="{BB962C8B-B14F-4D97-AF65-F5344CB8AC3E}">
        <p14:creationId xmlns:p14="http://schemas.microsoft.com/office/powerpoint/2010/main" val="2875494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807" y="260351"/>
            <a:ext cx="7886700" cy="1325563"/>
          </a:xfrm>
        </p:spPr>
        <p:txBody>
          <a:bodyPr>
            <a:normAutofit/>
          </a:bodyPr>
          <a:lstStyle/>
          <a:p>
            <a:pPr algn="ctr"/>
            <a:r>
              <a:rPr lang="en-US" sz="3600" dirty="0"/>
              <a:t>View/Edit Gestation/Incubation Period</a:t>
            </a:r>
          </a:p>
        </p:txBody>
      </p:sp>
      <p:sp>
        <p:nvSpPr>
          <p:cNvPr id="4" name="TextBox 3"/>
          <p:cNvSpPr txBox="1"/>
          <p:nvPr/>
        </p:nvSpPr>
        <p:spPr>
          <a:xfrm>
            <a:off x="263208" y="1585914"/>
            <a:ext cx="8625997" cy="369332"/>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To edit the gestation or incubation period select Edit Details in the Taxonomy Details grid.</a:t>
            </a:r>
          </a:p>
        </p:txBody>
      </p:sp>
      <p:sp>
        <p:nvSpPr>
          <p:cNvPr id="5" name="Slide Number Placeholder 4"/>
          <p:cNvSpPr>
            <a:spLocks noGrp="1"/>
          </p:cNvSpPr>
          <p:nvPr>
            <p:ph type="sldNum" sz="quarter" idx="12"/>
          </p:nvPr>
        </p:nvSpPr>
        <p:spPr/>
        <p:txBody>
          <a:bodyPr/>
          <a:lstStyle/>
          <a:p>
            <a:fld id="{D1A12E6A-C85A-496C-95D0-8B82A2649983}" type="slidenum">
              <a:rPr lang="en-US" smtClean="0"/>
              <a:t>11</a:t>
            </a:fld>
            <a:endParaRPr lang="en-US"/>
          </a:p>
        </p:txBody>
      </p:sp>
      <p:pic>
        <p:nvPicPr>
          <p:cNvPr id="6" name="Picture 5"/>
          <p:cNvPicPr>
            <a:picLocks noChangeAspect="1"/>
          </p:cNvPicPr>
          <p:nvPr/>
        </p:nvPicPr>
        <p:blipFill>
          <a:blip r:embed="rId3"/>
          <a:stretch>
            <a:fillRect/>
          </a:stretch>
        </p:blipFill>
        <p:spPr>
          <a:xfrm>
            <a:off x="384651" y="2085975"/>
            <a:ext cx="8383110" cy="985837"/>
          </a:xfrm>
          <a:prstGeom prst="rect">
            <a:avLst/>
          </a:prstGeom>
          <a:ln>
            <a:solidFill>
              <a:schemeClr val="tx1"/>
            </a:solidFill>
          </a:ln>
        </p:spPr>
      </p:pic>
      <p:sp>
        <p:nvSpPr>
          <p:cNvPr id="7" name="TextBox 6"/>
          <p:cNvSpPr txBox="1"/>
          <p:nvPr/>
        </p:nvSpPr>
        <p:spPr>
          <a:xfrm>
            <a:off x="384651" y="3381375"/>
            <a:ext cx="8383110" cy="2031325"/>
          </a:xfrm>
          <a:prstGeom prst="rect">
            <a:avLst/>
          </a:prstGeom>
          <a:solidFill>
            <a:schemeClr val="accent1">
              <a:lumMod val="20000"/>
              <a:lumOff val="8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dirty="0"/>
              <a:t>All studbooks will migrate with the same gestation/incubation period entered in the legacy studbook in minimum, average, and maximum boxes.</a:t>
            </a:r>
          </a:p>
          <a:p>
            <a:pPr marL="285750" indent="-285750">
              <a:buFont typeface="Arial" panose="020B0604020202020204" pitchFamily="34" charset="0"/>
              <a:buChar char="•"/>
            </a:pPr>
            <a:r>
              <a:rPr lang="en-US" dirty="0"/>
              <a:t>User can edit/delete as appropriate – Average is the only required field. </a:t>
            </a:r>
          </a:p>
          <a:p>
            <a:pPr marL="285750" indent="-285750">
              <a:buFont typeface="Arial" panose="020B0604020202020204" pitchFamily="34" charset="0"/>
              <a:buChar char="•"/>
            </a:pPr>
            <a:r>
              <a:rPr lang="en-US" dirty="0"/>
              <a:t>User can also edit which period you want to use for calculations.</a:t>
            </a:r>
          </a:p>
          <a:p>
            <a:pPr marL="742950" lvl="1" indent="-285750">
              <a:buFont typeface="Arial" panose="020B0604020202020204" pitchFamily="34" charset="0"/>
              <a:buChar char="•"/>
            </a:pPr>
            <a:r>
              <a:rPr lang="en-US" dirty="0"/>
              <a:t>Currently this number is being used to calculate an animal’s estimated conception date and several data quality checks.</a:t>
            </a:r>
          </a:p>
          <a:p>
            <a:pPr marL="742950" lvl="1" indent="-285750">
              <a:buFont typeface="Arial" panose="020B0604020202020204" pitchFamily="34" charset="0"/>
              <a:buChar char="•"/>
            </a:pPr>
            <a:r>
              <a:rPr lang="en-US" dirty="0"/>
              <a:t>Each taxonomy can have a different incubation gestation period.</a:t>
            </a:r>
          </a:p>
        </p:txBody>
      </p:sp>
    </p:spTree>
    <p:extLst>
      <p:ext uri="{BB962C8B-B14F-4D97-AF65-F5344CB8AC3E}">
        <p14:creationId xmlns:p14="http://schemas.microsoft.com/office/powerpoint/2010/main" val="312144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1974" y="307976"/>
            <a:ext cx="8404089" cy="1325563"/>
          </a:xfrm>
        </p:spPr>
        <p:txBody>
          <a:bodyPr>
            <a:normAutofit/>
          </a:bodyPr>
          <a:lstStyle/>
          <a:p>
            <a:pPr algn="ctr"/>
            <a:r>
              <a:rPr lang="en-US" sz="4000" dirty="0"/>
              <a:t>View/Edit Maximum Birth/Hatch Date Range</a:t>
            </a:r>
          </a:p>
        </p:txBody>
      </p:sp>
      <p:pic>
        <p:nvPicPr>
          <p:cNvPr id="5" name="Picture 4"/>
          <p:cNvPicPr>
            <a:picLocks noChangeAspect="1"/>
          </p:cNvPicPr>
          <p:nvPr/>
        </p:nvPicPr>
        <p:blipFill rotWithShape="1">
          <a:blip r:embed="rId3"/>
          <a:srcRect t="17748"/>
          <a:stretch/>
        </p:blipFill>
        <p:spPr>
          <a:xfrm>
            <a:off x="1339403" y="1781175"/>
            <a:ext cx="6905491" cy="3112066"/>
          </a:xfrm>
          <a:prstGeom prst="rect">
            <a:avLst/>
          </a:prstGeom>
          <a:ln>
            <a:solidFill>
              <a:schemeClr val="tx1"/>
            </a:solidFill>
          </a:ln>
        </p:spPr>
      </p:pic>
      <p:sp>
        <p:nvSpPr>
          <p:cNvPr id="6" name="TextBox 5"/>
          <p:cNvSpPr txBox="1"/>
          <p:nvPr/>
        </p:nvSpPr>
        <p:spPr>
          <a:xfrm>
            <a:off x="561974" y="3835013"/>
            <a:ext cx="6461572" cy="1477328"/>
          </a:xfrm>
          <a:prstGeom prst="rect">
            <a:avLst/>
          </a:prstGeom>
          <a:solidFill>
            <a:schemeClr val="accent1">
              <a:lumMod val="20000"/>
              <a:lumOff val="8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dirty="0"/>
              <a:t>Taxonomy also where you set the maximum number of days between Births/Hatches for litters and clutches. </a:t>
            </a:r>
          </a:p>
          <a:p>
            <a:pPr marL="285750" indent="-285750">
              <a:buFont typeface="Arial" panose="020B0604020202020204" pitchFamily="34" charset="0"/>
              <a:buChar char="•"/>
            </a:pPr>
            <a:r>
              <a:rPr lang="en-US" dirty="0"/>
              <a:t>At this time, this is not being used for calculations in the studbook – but will be used for future reports and data quality tools</a:t>
            </a:r>
          </a:p>
        </p:txBody>
      </p:sp>
      <p:sp>
        <p:nvSpPr>
          <p:cNvPr id="2" name="Slide Number Placeholder 1"/>
          <p:cNvSpPr>
            <a:spLocks noGrp="1"/>
          </p:cNvSpPr>
          <p:nvPr>
            <p:ph type="sldNum" sz="quarter" idx="12"/>
          </p:nvPr>
        </p:nvSpPr>
        <p:spPr/>
        <p:txBody>
          <a:bodyPr/>
          <a:lstStyle/>
          <a:p>
            <a:fld id="{D1A12E6A-C85A-496C-95D0-8B82A2649983}" type="slidenum">
              <a:rPr lang="en-US" smtClean="0"/>
              <a:t>12</a:t>
            </a:fld>
            <a:endParaRPr lang="en-US"/>
          </a:p>
        </p:txBody>
      </p:sp>
    </p:spTree>
    <p:extLst>
      <p:ext uri="{BB962C8B-B14F-4D97-AF65-F5344CB8AC3E}">
        <p14:creationId xmlns:p14="http://schemas.microsoft.com/office/powerpoint/2010/main" val="3569341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2470151"/>
            <a:ext cx="7886700" cy="1325563"/>
          </a:xfrm>
        </p:spPr>
        <p:txBody>
          <a:bodyPr/>
          <a:lstStyle/>
          <a:p>
            <a:pPr algn="ctr"/>
            <a:r>
              <a:rPr lang="en-US" dirty="0"/>
              <a:t>Studbook Overview: Assignments</a:t>
            </a:r>
          </a:p>
        </p:txBody>
      </p:sp>
      <p:sp>
        <p:nvSpPr>
          <p:cNvPr id="3" name="Slide Number Placeholder 2"/>
          <p:cNvSpPr>
            <a:spLocks noGrp="1"/>
          </p:cNvSpPr>
          <p:nvPr>
            <p:ph type="sldNum" sz="quarter" idx="12"/>
          </p:nvPr>
        </p:nvSpPr>
        <p:spPr/>
        <p:txBody>
          <a:bodyPr/>
          <a:lstStyle/>
          <a:p>
            <a:fld id="{D1A12E6A-C85A-496C-95D0-8B82A2649983}" type="slidenum">
              <a:rPr lang="en-US" smtClean="0"/>
              <a:t>13</a:t>
            </a:fld>
            <a:endParaRPr lang="en-US"/>
          </a:p>
        </p:txBody>
      </p:sp>
    </p:spTree>
    <p:extLst>
      <p:ext uri="{BB962C8B-B14F-4D97-AF65-F5344CB8AC3E}">
        <p14:creationId xmlns:p14="http://schemas.microsoft.com/office/powerpoint/2010/main" val="84157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7570" y="421719"/>
            <a:ext cx="7886700" cy="994172"/>
          </a:xfrm>
        </p:spPr>
        <p:txBody>
          <a:bodyPr/>
          <a:lstStyle/>
          <a:p>
            <a:pPr algn="ctr"/>
            <a:r>
              <a:rPr lang="en-US" dirty="0"/>
              <a:t>View Studbook Assignments</a:t>
            </a:r>
          </a:p>
        </p:txBody>
      </p:sp>
      <p:sp>
        <p:nvSpPr>
          <p:cNvPr id="4" name="TextBox 3"/>
          <p:cNvSpPr txBox="1"/>
          <p:nvPr/>
        </p:nvSpPr>
        <p:spPr>
          <a:xfrm>
            <a:off x="438939" y="4160245"/>
            <a:ext cx="8343964" cy="1131079"/>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t>View all the people who have been assigned access to the studbook under Assignments in the Studbook Overview:</a:t>
            </a:r>
          </a:p>
          <a:p>
            <a:pPr marL="557213" lvl="1" indent="-214313">
              <a:buFont typeface="Arial" panose="020B0604020202020204" pitchFamily="34" charset="0"/>
              <a:buChar char="•"/>
            </a:pPr>
            <a:r>
              <a:rPr lang="en-US" sz="1350" b="1" dirty="0"/>
              <a:t>Name/institution: </a:t>
            </a:r>
            <a:r>
              <a:rPr lang="en-US" sz="1350" dirty="0"/>
              <a:t>Institution where user is located</a:t>
            </a:r>
            <a:endParaRPr lang="en-US" sz="1350" b="1" dirty="0"/>
          </a:p>
          <a:p>
            <a:pPr marL="557213" lvl="1" indent="-214313">
              <a:buFont typeface="Arial" panose="020B0604020202020204" pitchFamily="34" charset="0"/>
              <a:buChar char="•"/>
            </a:pPr>
            <a:r>
              <a:rPr lang="en-US" sz="1350" b="1" dirty="0"/>
              <a:t>Studbook Title</a:t>
            </a:r>
            <a:r>
              <a:rPr lang="en-US" sz="1350" dirty="0"/>
              <a:t>:  The user’s position with the studbook (Studbook Keeper, Coordinator, etc.)</a:t>
            </a:r>
          </a:p>
          <a:p>
            <a:pPr marL="557213" lvl="1" indent="-214313">
              <a:buFont typeface="Arial" panose="020B0604020202020204" pitchFamily="34" charset="0"/>
              <a:buChar char="•"/>
            </a:pPr>
            <a:r>
              <a:rPr lang="en-US" sz="1350" b="1" dirty="0"/>
              <a:t>Start Date/End Date</a:t>
            </a:r>
            <a:r>
              <a:rPr lang="en-US" sz="1350" dirty="0"/>
              <a:t>: Date the users access to the studbook started or ended </a:t>
            </a:r>
          </a:p>
          <a:p>
            <a:pPr marL="557213" lvl="1" indent="-214313">
              <a:buFont typeface="Arial" panose="020B0604020202020204" pitchFamily="34" charset="0"/>
              <a:buChar char="•"/>
            </a:pPr>
            <a:r>
              <a:rPr lang="en-US" sz="1350" b="1" dirty="0"/>
              <a:t>Role: </a:t>
            </a:r>
            <a:r>
              <a:rPr lang="en-US" sz="1350" dirty="0"/>
              <a:t>Role assigned to the  user, this dictates their level of access to the studbook (edit, read-only, etc.)</a:t>
            </a:r>
          </a:p>
        </p:txBody>
      </p:sp>
      <p:pic>
        <p:nvPicPr>
          <p:cNvPr id="2" name="Picture 1"/>
          <p:cNvPicPr>
            <a:picLocks noChangeAspect="1"/>
          </p:cNvPicPr>
          <p:nvPr/>
        </p:nvPicPr>
        <p:blipFill rotWithShape="1">
          <a:blip r:embed="rId3"/>
          <a:srcRect t="1799" b="-1"/>
          <a:stretch/>
        </p:blipFill>
        <p:spPr>
          <a:xfrm>
            <a:off x="438938" y="1415891"/>
            <a:ext cx="8343964" cy="2609681"/>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14</a:t>
            </a:fld>
            <a:endParaRPr lang="en-US"/>
          </a:p>
        </p:txBody>
      </p:sp>
    </p:spTree>
    <p:extLst>
      <p:ext uri="{BB962C8B-B14F-4D97-AF65-F5344CB8AC3E}">
        <p14:creationId xmlns:p14="http://schemas.microsoft.com/office/powerpoint/2010/main" val="1022374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2947"/>
            <a:ext cx="7886700" cy="1325563"/>
          </a:xfrm>
        </p:spPr>
        <p:txBody>
          <a:bodyPr/>
          <a:lstStyle/>
          <a:p>
            <a:pPr algn="ctr"/>
            <a:r>
              <a:rPr lang="en-US" dirty="0"/>
              <a:t>Edit Studbook Assignments</a:t>
            </a:r>
          </a:p>
        </p:txBody>
      </p:sp>
      <p:pic>
        <p:nvPicPr>
          <p:cNvPr id="5" name="Picture 4"/>
          <p:cNvPicPr>
            <a:picLocks noChangeAspect="1"/>
          </p:cNvPicPr>
          <p:nvPr/>
        </p:nvPicPr>
        <p:blipFill rotWithShape="1">
          <a:blip r:embed="rId3"/>
          <a:srcRect t="1799" b="-1"/>
          <a:stretch/>
        </p:blipFill>
        <p:spPr>
          <a:xfrm>
            <a:off x="400018" y="2092237"/>
            <a:ext cx="8343964" cy="2609681"/>
          </a:xfrm>
          <a:prstGeom prst="rect">
            <a:avLst/>
          </a:prstGeom>
          <a:ln>
            <a:solidFill>
              <a:schemeClr val="tx1"/>
            </a:solidFill>
          </a:ln>
        </p:spPr>
      </p:pic>
      <p:sp>
        <p:nvSpPr>
          <p:cNvPr id="4" name="TextBox 3"/>
          <p:cNvSpPr txBox="1"/>
          <p:nvPr/>
        </p:nvSpPr>
        <p:spPr>
          <a:xfrm>
            <a:off x="909549" y="3281967"/>
            <a:ext cx="7504877" cy="715581"/>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t>At this time, only Regional Association Administrators can to add/remove assignments to the studbook. </a:t>
            </a:r>
          </a:p>
          <a:p>
            <a:endParaRPr lang="en-US" sz="1350" dirty="0"/>
          </a:p>
          <a:p>
            <a:pPr algn="ctr"/>
            <a:r>
              <a:rPr lang="en-US" sz="1350" dirty="0"/>
              <a:t>Contact your Regional Association representative to request access to a studbook.</a:t>
            </a:r>
          </a:p>
        </p:txBody>
      </p:sp>
      <p:sp>
        <p:nvSpPr>
          <p:cNvPr id="3" name="Slide Number Placeholder 2"/>
          <p:cNvSpPr>
            <a:spLocks noGrp="1"/>
          </p:cNvSpPr>
          <p:nvPr>
            <p:ph type="sldNum" sz="quarter" idx="12"/>
          </p:nvPr>
        </p:nvSpPr>
        <p:spPr/>
        <p:txBody>
          <a:bodyPr/>
          <a:lstStyle/>
          <a:p>
            <a:fld id="{D1A12E6A-C85A-496C-95D0-8B82A2649983}" type="slidenum">
              <a:rPr lang="en-US" smtClean="0"/>
              <a:t>15</a:t>
            </a:fld>
            <a:endParaRPr lang="en-US"/>
          </a:p>
        </p:txBody>
      </p:sp>
    </p:spTree>
    <p:extLst>
      <p:ext uri="{BB962C8B-B14F-4D97-AF65-F5344CB8AC3E}">
        <p14:creationId xmlns:p14="http://schemas.microsoft.com/office/powerpoint/2010/main" val="3468438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2470151"/>
            <a:ext cx="7886700" cy="1325563"/>
          </a:xfrm>
        </p:spPr>
        <p:txBody>
          <a:bodyPr/>
          <a:lstStyle/>
          <a:p>
            <a:pPr algn="ctr"/>
            <a:r>
              <a:rPr lang="en-US" dirty="0"/>
              <a:t>Studbook Overview: User Defined Fields </a:t>
            </a:r>
          </a:p>
        </p:txBody>
      </p:sp>
      <p:sp>
        <p:nvSpPr>
          <p:cNvPr id="3" name="Slide Number Placeholder 2"/>
          <p:cNvSpPr>
            <a:spLocks noGrp="1"/>
          </p:cNvSpPr>
          <p:nvPr>
            <p:ph type="sldNum" sz="quarter" idx="12"/>
          </p:nvPr>
        </p:nvSpPr>
        <p:spPr/>
        <p:txBody>
          <a:bodyPr/>
          <a:lstStyle/>
          <a:p>
            <a:fld id="{D1A12E6A-C85A-496C-95D0-8B82A2649983}" type="slidenum">
              <a:rPr lang="en-US" smtClean="0"/>
              <a:t>16</a:t>
            </a:fld>
            <a:endParaRPr lang="en-US"/>
          </a:p>
        </p:txBody>
      </p:sp>
    </p:spTree>
    <p:extLst>
      <p:ext uri="{BB962C8B-B14F-4D97-AF65-F5344CB8AC3E}">
        <p14:creationId xmlns:p14="http://schemas.microsoft.com/office/powerpoint/2010/main" val="31160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077" y="341754"/>
            <a:ext cx="7886700" cy="994172"/>
          </a:xfrm>
        </p:spPr>
        <p:txBody>
          <a:bodyPr/>
          <a:lstStyle/>
          <a:p>
            <a:pPr algn="ctr"/>
            <a:r>
              <a:rPr lang="en-US" dirty="0"/>
              <a:t>View User Defined Fields </a:t>
            </a:r>
          </a:p>
        </p:txBody>
      </p:sp>
      <p:sp>
        <p:nvSpPr>
          <p:cNvPr id="4" name="TextBox 3"/>
          <p:cNvSpPr txBox="1"/>
          <p:nvPr/>
        </p:nvSpPr>
        <p:spPr>
          <a:xfrm>
            <a:off x="785338" y="3559922"/>
            <a:ext cx="7496175" cy="1546577"/>
          </a:xfrm>
          <a:prstGeom prst="rect">
            <a:avLst/>
          </a:prstGeom>
          <a:solidFill>
            <a:schemeClr val="accent1">
              <a:lumMod val="20000"/>
              <a:lumOff val="80000"/>
            </a:schemeClr>
          </a:solidFill>
          <a:ln>
            <a:solidFill>
              <a:schemeClr val="tx1"/>
            </a:solidFill>
          </a:ln>
        </p:spPr>
        <p:txBody>
          <a:bodyPr wrap="square" rtlCol="0">
            <a:spAutoFit/>
          </a:bodyPr>
          <a:lstStyle/>
          <a:p>
            <a:pPr marL="214313" indent="-214313">
              <a:buFont typeface="Arial" panose="020B0604020202020204" pitchFamily="34" charset="0"/>
              <a:buChar char="•"/>
            </a:pPr>
            <a:r>
              <a:rPr lang="en-US" sz="1350" dirty="0"/>
              <a:t>All UDFs from legacy software will migrate to the studbook. </a:t>
            </a:r>
          </a:p>
          <a:p>
            <a:pPr marL="214313" indent="-214313">
              <a:buFont typeface="Arial" panose="020B0604020202020204" pitchFamily="34" charset="0"/>
              <a:buChar char="•"/>
            </a:pPr>
            <a:r>
              <a:rPr lang="en-US" sz="1350" dirty="0"/>
              <a:t>Using the “+” icon button you can Add new UDFs.</a:t>
            </a:r>
          </a:p>
          <a:p>
            <a:pPr marL="214313" indent="-214313">
              <a:buFont typeface="Arial" panose="020B0604020202020204" pitchFamily="34" charset="0"/>
              <a:buChar char="•"/>
            </a:pPr>
            <a:r>
              <a:rPr lang="en-US" sz="1350" dirty="0"/>
              <a:t>Double click on existing UDFs to edit.</a:t>
            </a:r>
          </a:p>
          <a:p>
            <a:pPr marL="214313" indent="-214313">
              <a:buFont typeface="Arial" panose="020B0604020202020204" pitchFamily="34" charset="0"/>
              <a:buChar char="•"/>
            </a:pPr>
            <a:r>
              <a:rPr lang="en-US" sz="1350" dirty="0"/>
              <a:t>UDFs must be defined in this location in the Overview Screen prior to entering the UDF for an individual animal.</a:t>
            </a:r>
          </a:p>
          <a:p>
            <a:pPr marL="214313" indent="-214313">
              <a:buFont typeface="Arial" panose="020B0604020202020204" pitchFamily="34" charset="0"/>
              <a:buChar char="•"/>
            </a:pPr>
            <a:r>
              <a:rPr lang="en-US" sz="1350" dirty="0"/>
              <a:t>UDF Name, created date, date created by display and list is sortable </a:t>
            </a:r>
          </a:p>
          <a:p>
            <a:pPr marL="214313" indent="-214313">
              <a:buFont typeface="Arial" panose="020B0604020202020204" pitchFamily="34" charset="0"/>
              <a:buChar char="•"/>
            </a:pPr>
            <a:r>
              <a:rPr lang="en-US" sz="1350" dirty="0"/>
              <a:t>Hover over notes icon on the left to view notes about the UDF without opening the record.</a:t>
            </a:r>
          </a:p>
        </p:txBody>
      </p:sp>
      <p:pic>
        <p:nvPicPr>
          <p:cNvPr id="5" name="Picture 4"/>
          <p:cNvPicPr>
            <a:picLocks noChangeAspect="1"/>
          </p:cNvPicPr>
          <p:nvPr/>
        </p:nvPicPr>
        <p:blipFill>
          <a:blip r:embed="rId3"/>
          <a:stretch>
            <a:fillRect/>
          </a:stretch>
        </p:blipFill>
        <p:spPr>
          <a:xfrm>
            <a:off x="349143" y="1857374"/>
            <a:ext cx="8368566" cy="1343025"/>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17</a:t>
            </a:fld>
            <a:endParaRPr lang="en-US"/>
          </a:p>
        </p:txBody>
      </p:sp>
    </p:spTree>
    <p:extLst>
      <p:ext uri="{BB962C8B-B14F-4D97-AF65-F5344CB8AC3E}">
        <p14:creationId xmlns:p14="http://schemas.microsoft.com/office/powerpoint/2010/main" val="1209652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9817"/>
            <a:ext cx="7886700" cy="1325563"/>
          </a:xfrm>
        </p:spPr>
        <p:txBody>
          <a:bodyPr/>
          <a:lstStyle/>
          <a:p>
            <a:pPr algn="ctr"/>
            <a:r>
              <a:rPr lang="en-US" dirty="0"/>
              <a:t>Add User Defined Field</a:t>
            </a:r>
          </a:p>
        </p:txBody>
      </p:sp>
      <p:pic>
        <p:nvPicPr>
          <p:cNvPr id="5" name="Picture 4"/>
          <p:cNvPicPr>
            <a:picLocks noChangeAspect="1"/>
          </p:cNvPicPr>
          <p:nvPr/>
        </p:nvPicPr>
        <p:blipFill>
          <a:blip r:embed="rId3"/>
          <a:stretch>
            <a:fillRect/>
          </a:stretch>
        </p:blipFill>
        <p:spPr>
          <a:xfrm>
            <a:off x="391989" y="2529466"/>
            <a:ext cx="4353506" cy="3358419"/>
          </a:xfrm>
          <a:prstGeom prst="rect">
            <a:avLst/>
          </a:prstGeom>
          <a:ln w="28575">
            <a:solidFill>
              <a:schemeClr val="tx1"/>
            </a:solidFill>
          </a:ln>
        </p:spPr>
      </p:pic>
      <p:sp>
        <p:nvSpPr>
          <p:cNvPr id="6" name="TextBox 5"/>
          <p:cNvSpPr txBox="1"/>
          <p:nvPr/>
        </p:nvSpPr>
        <p:spPr>
          <a:xfrm>
            <a:off x="4842384" y="1898115"/>
            <a:ext cx="3958389" cy="3624069"/>
          </a:xfrm>
          <a:prstGeom prst="rect">
            <a:avLst/>
          </a:prstGeom>
          <a:solidFill>
            <a:schemeClr val="accent1">
              <a:lumMod val="20000"/>
              <a:lumOff val="80000"/>
            </a:schemeClr>
          </a:solidFill>
          <a:ln>
            <a:solidFill>
              <a:schemeClr val="tx1"/>
            </a:solidFill>
          </a:ln>
        </p:spPr>
        <p:txBody>
          <a:bodyPr wrap="square" rtlCol="0">
            <a:spAutoFit/>
          </a:bodyPr>
          <a:lstStyle/>
          <a:p>
            <a:pPr marL="214313" indent="-214313">
              <a:buFont typeface="Arial" panose="020B0604020202020204" pitchFamily="34" charset="0"/>
              <a:buChar char="•"/>
            </a:pPr>
            <a:r>
              <a:rPr lang="en-US" sz="1350" dirty="0"/>
              <a:t>Select “+” icon to add a new UDF </a:t>
            </a:r>
          </a:p>
          <a:p>
            <a:pPr marL="214313" indent="-214313">
              <a:buFont typeface="Arial" panose="020B0604020202020204" pitchFamily="34" charset="0"/>
              <a:buChar char="•"/>
            </a:pPr>
            <a:r>
              <a:rPr lang="en-US" sz="1350" dirty="0"/>
              <a:t>To add new UDF the following is required:</a:t>
            </a:r>
          </a:p>
          <a:p>
            <a:pPr marL="557213" lvl="1" indent="-214313">
              <a:buFont typeface="Arial" panose="020B0604020202020204" pitchFamily="34" charset="0"/>
              <a:buChar char="•"/>
            </a:pPr>
            <a:r>
              <a:rPr lang="en-US" sz="1350" b="1" dirty="0"/>
              <a:t>Field Name: </a:t>
            </a:r>
            <a:r>
              <a:rPr lang="en-US" sz="1350" dirty="0"/>
              <a:t>Name of the UDF</a:t>
            </a:r>
            <a:endParaRPr lang="en-US" sz="1350" b="1" dirty="0"/>
          </a:p>
          <a:p>
            <a:pPr marL="557213" lvl="1" indent="-214313">
              <a:buFont typeface="Arial" panose="020B0604020202020204" pitchFamily="34" charset="0"/>
              <a:buChar char="•"/>
            </a:pPr>
            <a:r>
              <a:rPr lang="en-US" sz="1350" b="1" dirty="0"/>
              <a:t>Field Type: </a:t>
            </a:r>
            <a:r>
              <a:rPr lang="en-US" sz="1350" dirty="0"/>
              <a:t>Two options</a:t>
            </a:r>
            <a:endParaRPr lang="en-US" sz="1350" b="1" dirty="0"/>
          </a:p>
          <a:p>
            <a:pPr marL="900113" lvl="2" indent="-214313">
              <a:buFont typeface="Arial" panose="020B0604020202020204" pitchFamily="34" charset="0"/>
              <a:buChar char="•"/>
            </a:pPr>
            <a:r>
              <a:rPr lang="en-US" sz="1350" b="1" dirty="0"/>
              <a:t>Combo Box: </a:t>
            </a:r>
            <a:r>
              <a:rPr lang="en-US" sz="1350" dirty="0"/>
              <a:t>User defines the UDF values that display when adding a UDF to an animal. (highly recommended). </a:t>
            </a:r>
          </a:p>
          <a:p>
            <a:pPr marL="900113" lvl="2" indent="-214313">
              <a:buFont typeface="Arial" panose="020B0604020202020204" pitchFamily="34" charset="0"/>
              <a:buChar char="•"/>
            </a:pPr>
            <a:r>
              <a:rPr lang="en-US" sz="1350" b="1" dirty="0"/>
              <a:t>Text Field: </a:t>
            </a:r>
            <a:r>
              <a:rPr lang="en-US" sz="1350" dirty="0"/>
              <a:t>There are no defined UDF values, the user can enter any text in the UDF value.</a:t>
            </a:r>
          </a:p>
          <a:p>
            <a:pPr marL="900113" lvl="2"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User cannot add UDFs with the same name and Field Type to Studbook.</a:t>
            </a:r>
          </a:p>
          <a:p>
            <a:pPr marL="900113" lvl="2" indent="-214313">
              <a:buFont typeface="Arial" panose="020B0604020202020204" pitchFamily="34" charset="0"/>
              <a:buChar char="•"/>
            </a:pPr>
            <a:endParaRPr lang="en-US" sz="1350" b="1" dirty="0"/>
          </a:p>
          <a:p>
            <a:pPr marL="214313" indent="-214313">
              <a:buFont typeface="Arial" panose="020B0604020202020204" pitchFamily="34" charset="0"/>
              <a:buChar char="•"/>
            </a:pPr>
            <a:r>
              <a:rPr lang="en-US" sz="1350" b="1" dirty="0"/>
              <a:t>Depending on the Field type chosen, the screen will change. Species360 highly recommends using the Combo Box option for standardization.</a:t>
            </a:r>
          </a:p>
        </p:txBody>
      </p:sp>
      <p:pic>
        <p:nvPicPr>
          <p:cNvPr id="7" name="Picture 6"/>
          <p:cNvPicPr>
            <a:picLocks noChangeAspect="1"/>
          </p:cNvPicPr>
          <p:nvPr/>
        </p:nvPicPr>
        <p:blipFill>
          <a:blip r:embed="rId4"/>
          <a:stretch>
            <a:fillRect/>
          </a:stretch>
        </p:blipFill>
        <p:spPr>
          <a:xfrm>
            <a:off x="391989" y="1455380"/>
            <a:ext cx="4353506" cy="885471"/>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18</a:t>
            </a:fld>
            <a:endParaRPr lang="en-US"/>
          </a:p>
        </p:txBody>
      </p:sp>
    </p:spTree>
    <p:extLst>
      <p:ext uri="{BB962C8B-B14F-4D97-AF65-F5344CB8AC3E}">
        <p14:creationId xmlns:p14="http://schemas.microsoft.com/office/powerpoint/2010/main" val="3291541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 User Defined Fields </a:t>
            </a:r>
          </a:p>
        </p:txBody>
      </p:sp>
      <p:sp>
        <p:nvSpPr>
          <p:cNvPr id="6" name="TextBox 5"/>
          <p:cNvSpPr txBox="1"/>
          <p:nvPr/>
        </p:nvSpPr>
        <p:spPr>
          <a:xfrm>
            <a:off x="4880889" y="2231113"/>
            <a:ext cx="3958389" cy="2585323"/>
          </a:xfrm>
          <a:prstGeom prst="rect">
            <a:avLst/>
          </a:prstGeom>
          <a:solidFill>
            <a:schemeClr val="accent1">
              <a:lumMod val="20000"/>
              <a:lumOff val="80000"/>
            </a:schemeClr>
          </a:solidFill>
          <a:ln>
            <a:solidFill>
              <a:schemeClr val="tx1"/>
            </a:solidFill>
          </a:ln>
        </p:spPr>
        <p:txBody>
          <a:bodyPr wrap="square" rtlCol="0">
            <a:spAutoFit/>
          </a:bodyPr>
          <a:lstStyle/>
          <a:p>
            <a:r>
              <a:rPr lang="en-US" sz="1350" b="1" dirty="0"/>
              <a:t>Combo Box</a:t>
            </a:r>
            <a:r>
              <a:rPr lang="en-US" sz="1350" dirty="0"/>
              <a:t>:  When user selects to add a UDF with a combo box, they must enter the terms they would like to display in the animal records for this UDF type.  </a:t>
            </a:r>
          </a:p>
          <a:p>
            <a:pPr marL="557213" lvl="1" indent="-214313">
              <a:buFont typeface="Arial" panose="020B0604020202020204" pitchFamily="34" charset="0"/>
              <a:buChar char="•"/>
            </a:pPr>
            <a:r>
              <a:rPr lang="en-US" sz="1350" dirty="0"/>
              <a:t>User can define as many terms as needed by selecting the “add new button”</a:t>
            </a:r>
          </a:p>
          <a:p>
            <a:pPr marL="557213" lvl="1" indent="-214313">
              <a:buFont typeface="Arial" panose="020B0604020202020204" pitchFamily="34" charset="0"/>
              <a:buChar char="•"/>
            </a:pPr>
            <a:r>
              <a:rPr lang="en-US" sz="1350" dirty="0"/>
              <a:t>User cannot enter duplicate term types </a:t>
            </a:r>
          </a:p>
          <a:p>
            <a:pPr marL="557213" lvl="1" indent="-214313">
              <a:buFont typeface="Arial" panose="020B0604020202020204" pitchFamily="34" charset="0"/>
              <a:buChar char="•"/>
            </a:pPr>
            <a:r>
              <a:rPr lang="en-US" sz="1350" dirty="0"/>
              <a:t>Term Name is required</a:t>
            </a:r>
          </a:p>
          <a:p>
            <a:pPr marL="557213" lvl="1" indent="-214313">
              <a:buFont typeface="Arial" panose="020B0604020202020204" pitchFamily="34" charset="0"/>
              <a:buChar char="•"/>
            </a:pPr>
            <a:r>
              <a:rPr lang="en-US" sz="1350" dirty="0"/>
              <a:t>Term Definition: Optional but highly recommended. This allows the user to define the term so if the studbook passes hands the next user will understand how the UDFs were applied.</a:t>
            </a:r>
          </a:p>
        </p:txBody>
      </p:sp>
      <p:pic>
        <p:nvPicPr>
          <p:cNvPr id="3" name="Picture 2"/>
          <p:cNvPicPr>
            <a:picLocks noChangeAspect="1"/>
          </p:cNvPicPr>
          <p:nvPr/>
        </p:nvPicPr>
        <p:blipFill rotWithShape="1">
          <a:blip r:embed="rId3"/>
          <a:srcRect l="982" t="1476" r="1328" b="1641"/>
          <a:stretch/>
        </p:blipFill>
        <p:spPr>
          <a:xfrm>
            <a:off x="447597" y="1981717"/>
            <a:ext cx="4306918" cy="3314090"/>
          </a:xfrm>
          <a:prstGeom prst="rect">
            <a:avLst/>
          </a:prstGeom>
          <a:ln w="28575">
            <a:solidFill>
              <a:schemeClr val="tx1"/>
            </a:solidFill>
          </a:ln>
        </p:spPr>
      </p:pic>
      <p:sp>
        <p:nvSpPr>
          <p:cNvPr id="7" name="Rectangle 6"/>
          <p:cNvSpPr/>
          <p:nvPr/>
        </p:nvSpPr>
        <p:spPr>
          <a:xfrm>
            <a:off x="1963653" y="2231113"/>
            <a:ext cx="2695075" cy="14475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p:cNvSpPr>
            <a:spLocks noGrp="1"/>
          </p:cNvSpPr>
          <p:nvPr>
            <p:ph type="sldNum" sz="quarter" idx="12"/>
          </p:nvPr>
        </p:nvSpPr>
        <p:spPr/>
        <p:txBody>
          <a:bodyPr/>
          <a:lstStyle/>
          <a:p>
            <a:fld id="{D1A12E6A-C85A-496C-95D0-8B82A2649983}" type="slidenum">
              <a:rPr lang="en-US" smtClean="0"/>
              <a:t>19</a:t>
            </a:fld>
            <a:endParaRPr lang="en-US"/>
          </a:p>
        </p:txBody>
      </p:sp>
    </p:spTree>
    <p:extLst>
      <p:ext uri="{BB962C8B-B14F-4D97-AF65-F5344CB8AC3E}">
        <p14:creationId xmlns:p14="http://schemas.microsoft.com/office/powerpoint/2010/main" val="715726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06" y="89230"/>
            <a:ext cx="7886700" cy="1325563"/>
          </a:xfrm>
        </p:spPr>
        <p:txBody>
          <a:bodyPr/>
          <a:lstStyle/>
          <a:p>
            <a:r>
              <a:rPr lang="en-US" dirty="0"/>
              <a:t>Studbook Overview</a:t>
            </a:r>
          </a:p>
        </p:txBody>
      </p:sp>
      <p:sp>
        <p:nvSpPr>
          <p:cNvPr id="4" name="Slide Number Placeholder 3"/>
          <p:cNvSpPr>
            <a:spLocks noGrp="1"/>
          </p:cNvSpPr>
          <p:nvPr>
            <p:ph type="sldNum" sz="quarter" idx="12"/>
          </p:nvPr>
        </p:nvSpPr>
        <p:spPr/>
        <p:txBody>
          <a:bodyPr/>
          <a:lstStyle/>
          <a:p>
            <a:fld id="{D1A12E6A-C85A-496C-95D0-8B82A2649983}" type="slidenum">
              <a:rPr lang="en-US" smtClean="0"/>
              <a:t>2</a:t>
            </a:fld>
            <a:endParaRPr lang="en-US"/>
          </a:p>
        </p:txBody>
      </p:sp>
      <p:sp>
        <p:nvSpPr>
          <p:cNvPr id="6" name="TextBox 5"/>
          <p:cNvSpPr txBox="1"/>
          <p:nvPr/>
        </p:nvSpPr>
        <p:spPr>
          <a:xfrm>
            <a:off x="1330023" y="4409650"/>
            <a:ext cx="6702591" cy="1200329"/>
          </a:xfrm>
          <a:prstGeom prst="rect">
            <a:avLst/>
          </a:prstGeom>
          <a:solidFill>
            <a:schemeClr val="accent5">
              <a:lumMod val="20000"/>
              <a:lumOff val="80000"/>
            </a:schemeClr>
          </a:solidFill>
          <a:ln>
            <a:solidFill>
              <a:schemeClr val="tx1"/>
            </a:solidFill>
          </a:ln>
        </p:spPr>
        <p:txBody>
          <a:bodyPr wrap="square" rtlCol="0">
            <a:spAutoFit/>
          </a:bodyPr>
          <a:lstStyle/>
          <a:p>
            <a:r>
              <a:rPr lang="en-US" dirty="0"/>
              <a:t>The Overview screen contains basic information about the studbook and features that impact the studbook data overall.</a:t>
            </a:r>
          </a:p>
          <a:p>
            <a:pPr marL="285750" indent="-285750">
              <a:buFont typeface="Arial" panose="020B0604020202020204" pitchFamily="34" charset="0"/>
              <a:buChar char="•"/>
            </a:pPr>
            <a:r>
              <a:rPr lang="en-US" dirty="0"/>
              <a:t>Overview includes: incubation/gestation periods, taxonomy, </a:t>
            </a:r>
            <a:r>
              <a:rPr lang="en-US" dirty="0" err="1"/>
              <a:t>currentness</a:t>
            </a:r>
            <a:r>
              <a:rPr lang="en-US" dirty="0"/>
              <a:t> date, assignments, and user defined fields.</a:t>
            </a:r>
          </a:p>
        </p:txBody>
      </p:sp>
      <p:pic>
        <p:nvPicPr>
          <p:cNvPr id="3" name="Picture 2"/>
          <p:cNvPicPr>
            <a:picLocks noChangeAspect="1"/>
          </p:cNvPicPr>
          <p:nvPr/>
        </p:nvPicPr>
        <p:blipFill>
          <a:blip r:embed="rId3"/>
          <a:stretch>
            <a:fillRect/>
          </a:stretch>
        </p:blipFill>
        <p:spPr>
          <a:xfrm>
            <a:off x="1986382" y="1414793"/>
            <a:ext cx="5017532" cy="2823039"/>
          </a:xfrm>
          <a:prstGeom prst="rect">
            <a:avLst/>
          </a:prstGeom>
          <a:ln>
            <a:solidFill>
              <a:schemeClr val="tx1"/>
            </a:solidFill>
          </a:ln>
        </p:spPr>
      </p:pic>
    </p:spTree>
    <p:extLst>
      <p:ext uri="{BB962C8B-B14F-4D97-AF65-F5344CB8AC3E}">
        <p14:creationId xmlns:p14="http://schemas.microsoft.com/office/powerpoint/2010/main" val="1242068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 User Defined Fields </a:t>
            </a:r>
          </a:p>
        </p:txBody>
      </p:sp>
      <p:sp>
        <p:nvSpPr>
          <p:cNvPr id="8" name="TextBox 7"/>
          <p:cNvSpPr txBox="1"/>
          <p:nvPr/>
        </p:nvSpPr>
        <p:spPr>
          <a:xfrm>
            <a:off x="4943052" y="1775643"/>
            <a:ext cx="3848524" cy="2585323"/>
          </a:xfrm>
          <a:prstGeom prst="rect">
            <a:avLst/>
          </a:prstGeom>
          <a:solidFill>
            <a:schemeClr val="accent1">
              <a:lumMod val="20000"/>
              <a:lumOff val="80000"/>
            </a:schemeClr>
          </a:solidFill>
          <a:ln>
            <a:solidFill>
              <a:schemeClr val="tx1"/>
            </a:solidFill>
          </a:ln>
        </p:spPr>
        <p:txBody>
          <a:bodyPr wrap="square" rtlCol="0">
            <a:spAutoFit/>
          </a:bodyPr>
          <a:lstStyle/>
          <a:p>
            <a:r>
              <a:rPr lang="en-US" sz="1350" b="1" dirty="0"/>
              <a:t>Combo Box Example:</a:t>
            </a:r>
          </a:p>
          <a:p>
            <a:pPr marL="557213" lvl="1" indent="-214313">
              <a:buFont typeface="Arial" panose="020B0604020202020204" pitchFamily="34" charset="0"/>
              <a:buChar char="•"/>
            </a:pPr>
            <a:r>
              <a:rPr lang="en-US" sz="1350" dirty="0"/>
              <a:t>UDF Name = Color</a:t>
            </a:r>
          </a:p>
          <a:p>
            <a:pPr marL="557213" lvl="1" indent="-214313">
              <a:buFont typeface="Arial" panose="020B0604020202020204" pitchFamily="34" charset="0"/>
              <a:buChar char="•"/>
            </a:pPr>
            <a:r>
              <a:rPr lang="en-US" sz="1350" dirty="0"/>
              <a:t>Field Type = Combo Box</a:t>
            </a:r>
          </a:p>
          <a:p>
            <a:pPr marL="557213" lvl="1" indent="-214313">
              <a:buFont typeface="Arial" panose="020B0604020202020204" pitchFamily="34" charset="0"/>
              <a:buChar char="•"/>
            </a:pPr>
            <a:r>
              <a:rPr lang="en-US" sz="1350" dirty="0"/>
              <a:t>Terms = Orange, Black, White, Tan, Brown</a:t>
            </a:r>
          </a:p>
          <a:p>
            <a:pPr marL="557213" lvl="1" indent="-214313">
              <a:buFont typeface="Arial" panose="020B0604020202020204" pitchFamily="34" charset="0"/>
              <a:buChar char="•"/>
            </a:pPr>
            <a:r>
              <a:rPr lang="en-US" sz="1350" dirty="0"/>
              <a:t>Definition = user can define what each term means </a:t>
            </a:r>
          </a:p>
          <a:p>
            <a:pPr marL="557213" lvl="1" indent="-214313">
              <a:buFont typeface="Arial" panose="020B0604020202020204" pitchFamily="34" charset="0"/>
              <a:buChar char="•"/>
            </a:pPr>
            <a:r>
              <a:rPr lang="en-US" sz="1350" dirty="0"/>
              <a:t>Description = user can enter additional notes about UDF overall.</a:t>
            </a:r>
          </a:p>
          <a:p>
            <a:pPr marL="557213" lvl="1" indent="-214313">
              <a:buFont typeface="Arial" panose="020B0604020202020204" pitchFamily="34" charset="0"/>
              <a:buChar char="•"/>
            </a:pPr>
            <a:r>
              <a:rPr lang="en-US" sz="1350" dirty="0"/>
              <a:t>Must select Update to save</a:t>
            </a:r>
          </a:p>
          <a:p>
            <a:pPr marL="557213" lvl="1" indent="-214313">
              <a:buFont typeface="Arial" panose="020B0604020202020204" pitchFamily="34" charset="0"/>
              <a:buChar char="•"/>
            </a:pPr>
            <a:r>
              <a:rPr lang="en-US" sz="1350" dirty="0"/>
              <a:t>All terms entered on this screen will be dropdown options when assigning the UDF “Color” to an animal in the studbook.</a:t>
            </a:r>
          </a:p>
        </p:txBody>
      </p:sp>
      <p:pic>
        <p:nvPicPr>
          <p:cNvPr id="4" name="Picture 3"/>
          <p:cNvPicPr>
            <a:picLocks noChangeAspect="1"/>
          </p:cNvPicPr>
          <p:nvPr/>
        </p:nvPicPr>
        <p:blipFill rotWithShape="1">
          <a:blip r:embed="rId3"/>
          <a:srcRect l="2118" t="2290" r="2526" b="3171"/>
          <a:stretch/>
        </p:blipFill>
        <p:spPr>
          <a:xfrm>
            <a:off x="284670" y="1775643"/>
            <a:ext cx="4587634" cy="3544989"/>
          </a:xfrm>
          <a:prstGeom prst="rect">
            <a:avLst/>
          </a:prstGeom>
          <a:ln w="28575">
            <a:solidFill>
              <a:schemeClr val="tx1"/>
            </a:solidFill>
          </a:ln>
        </p:spPr>
      </p:pic>
      <p:sp>
        <p:nvSpPr>
          <p:cNvPr id="9" name="TextBox 8"/>
          <p:cNvSpPr txBox="1"/>
          <p:nvPr/>
        </p:nvSpPr>
        <p:spPr>
          <a:xfrm>
            <a:off x="4943053" y="4653669"/>
            <a:ext cx="3848524" cy="715581"/>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t>Adding more options for defining UDFs and notes, should make tracking of UDFs through time and easier as a studbook changes Studbook Keepers.</a:t>
            </a:r>
          </a:p>
        </p:txBody>
      </p:sp>
      <p:sp>
        <p:nvSpPr>
          <p:cNvPr id="3" name="Slide Number Placeholder 2"/>
          <p:cNvSpPr>
            <a:spLocks noGrp="1"/>
          </p:cNvSpPr>
          <p:nvPr>
            <p:ph type="sldNum" sz="quarter" idx="12"/>
          </p:nvPr>
        </p:nvSpPr>
        <p:spPr/>
        <p:txBody>
          <a:bodyPr/>
          <a:lstStyle/>
          <a:p>
            <a:fld id="{D1A12E6A-C85A-496C-95D0-8B82A2649983}" type="slidenum">
              <a:rPr lang="en-US" smtClean="0"/>
              <a:t>20</a:t>
            </a:fld>
            <a:endParaRPr lang="en-US"/>
          </a:p>
        </p:txBody>
      </p:sp>
    </p:spTree>
    <p:extLst>
      <p:ext uri="{BB962C8B-B14F-4D97-AF65-F5344CB8AC3E}">
        <p14:creationId xmlns:p14="http://schemas.microsoft.com/office/powerpoint/2010/main" val="2829677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 User Defined Fields </a:t>
            </a:r>
          </a:p>
        </p:txBody>
      </p:sp>
      <p:sp>
        <p:nvSpPr>
          <p:cNvPr id="8" name="TextBox 7"/>
          <p:cNvSpPr txBox="1"/>
          <p:nvPr/>
        </p:nvSpPr>
        <p:spPr>
          <a:xfrm>
            <a:off x="4676775" y="1721928"/>
            <a:ext cx="4157991" cy="3831818"/>
          </a:xfrm>
          <a:prstGeom prst="rect">
            <a:avLst/>
          </a:prstGeom>
          <a:solidFill>
            <a:schemeClr val="accent1">
              <a:lumMod val="20000"/>
              <a:lumOff val="80000"/>
            </a:schemeClr>
          </a:solidFill>
          <a:ln>
            <a:solidFill>
              <a:schemeClr val="tx1"/>
            </a:solidFill>
          </a:ln>
        </p:spPr>
        <p:txBody>
          <a:bodyPr wrap="square" rtlCol="0">
            <a:spAutoFit/>
          </a:bodyPr>
          <a:lstStyle/>
          <a:p>
            <a:r>
              <a:rPr lang="en-US" sz="1350" b="1" dirty="0"/>
              <a:t>Text Field</a:t>
            </a:r>
            <a:r>
              <a:rPr lang="en-US" sz="1350" dirty="0"/>
              <a:t>:  When user selects to add a UDF as a text field, they do not need to define terms.</a:t>
            </a:r>
          </a:p>
          <a:p>
            <a:pPr marL="557213" lvl="1" indent="-214313">
              <a:buFont typeface="Arial" panose="020B0604020202020204" pitchFamily="34" charset="0"/>
              <a:buChar char="•"/>
            </a:pPr>
            <a:r>
              <a:rPr lang="en-US" sz="1350" dirty="0"/>
              <a:t>When entering a text field UDF for an animal, the user can enter any free text.</a:t>
            </a:r>
          </a:p>
          <a:p>
            <a:pPr marL="557213" lvl="1" indent="-214313">
              <a:buFont typeface="Arial" panose="020B0604020202020204" pitchFamily="34" charset="0"/>
              <a:buChar char="•"/>
            </a:pPr>
            <a:r>
              <a:rPr lang="en-US" sz="1350" dirty="0"/>
              <a:t>This can cause bad data entry and we recommend only using free text UDFs when absolutely necessary (example: tracking numbers that cannot be defined)</a:t>
            </a:r>
          </a:p>
          <a:p>
            <a:endParaRPr lang="en-US" sz="1350" b="1" dirty="0"/>
          </a:p>
          <a:p>
            <a:r>
              <a:rPr lang="en-US" sz="1350" b="1" dirty="0"/>
              <a:t>Text Field Example:</a:t>
            </a:r>
          </a:p>
          <a:p>
            <a:pPr marL="557213" lvl="1" indent="-214313">
              <a:buFont typeface="Arial" panose="020B0604020202020204" pitchFamily="34" charset="0"/>
              <a:buChar char="•"/>
            </a:pPr>
            <a:r>
              <a:rPr lang="en-US" sz="1350" dirty="0"/>
              <a:t>UDF Name = Color</a:t>
            </a:r>
          </a:p>
          <a:p>
            <a:pPr marL="557213" lvl="1" indent="-214313">
              <a:buFont typeface="Arial" panose="020B0604020202020204" pitchFamily="34" charset="0"/>
              <a:buChar char="•"/>
            </a:pPr>
            <a:r>
              <a:rPr lang="en-US" sz="1350" dirty="0"/>
              <a:t>Field Type = Text Field</a:t>
            </a:r>
          </a:p>
          <a:p>
            <a:pPr marL="557213" lvl="1" indent="-214313">
              <a:buFont typeface="Arial" panose="020B0604020202020204" pitchFamily="34" charset="0"/>
              <a:buChar char="•"/>
            </a:pPr>
            <a:r>
              <a:rPr lang="en-US" sz="1350" dirty="0"/>
              <a:t>No Terms or Description needed</a:t>
            </a:r>
          </a:p>
          <a:p>
            <a:pPr marL="557213" lvl="1" indent="-214313">
              <a:buFont typeface="Arial" panose="020B0604020202020204" pitchFamily="34" charset="0"/>
              <a:buChar char="•"/>
            </a:pPr>
            <a:r>
              <a:rPr lang="en-US" sz="1350" dirty="0"/>
              <a:t>User will be able to enter any text in the “Color” UDF in the animal’s records</a:t>
            </a:r>
          </a:p>
          <a:p>
            <a:pPr marL="900113" lvl="2" indent="-214313">
              <a:buFont typeface="Arial" panose="020B0604020202020204" pitchFamily="34" charset="0"/>
              <a:buChar char="•"/>
            </a:pPr>
            <a:r>
              <a:rPr lang="en-US" sz="1350" dirty="0"/>
              <a:t>Example: Orange, Green, </a:t>
            </a:r>
            <a:r>
              <a:rPr lang="en-US" sz="1350" dirty="0" err="1"/>
              <a:t>Geren</a:t>
            </a:r>
            <a:r>
              <a:rPr lang="en-US" sz="1350" dirty="0"/>
              <a:t>, Blue, Education…</a:t>
            </a:r>
          </a:p>
          <a:p>
            <a:pPr marL="900113" lvl="2" indent="-214313">
              <a:buFont typeface="Arial" panose="020B0604020202020204" pitchFamily="34" charset="0"/>
              <a:buChar char="•"/>
            </a:pPr>
            <a:r>
              <a:rPr lang="en-US" sz="1350" dirty="0"/>
              <a:t>System will not check for definition</a:t>
            </a:r>
          </a:p>
        </p:txBody>
      </p:sp>
      <p:pic>
        <p:nvPicPr>
          <p:cNvPr id="3" name="Picture 2"/>
          <p:cNvPicPr>
            <a:picLocks noChangeAspect="1"/>
          </p:cNvPicPr>
          <p:nvPr/>
        </p:nvPicPr>
        <p:blipFill rotWithShape="1">
          <a:blip r:embed="rId3"/>
          <a:srcRect l="1809" t="2112" r="1963" b="1926"/>
          <a:stretch/>
        </p:blipFill>
        <p:spPr>
          <a:xfrm>
            <a:off x="350479" y="1721928"/>
            <a:ext cx="4240571" cy="3831818"/>
          </a:xfrm>
          <a:prstGeom prst="rect">
            <a:avLst/>
          </a:prstGeom>
          <a:ln w="28575">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21</a:t>
            </a:fld>
            <a:endParaRPr lang="en-US"/>
          </a:p>
        </p:txBody>
      </p:sp>
    </p:spTree>
    <p:extLst>
      <p:ext uri="{BB962C8B-B14F-4D97-AF65-F5344CB8AC3E}">
        <p14:creationId xmlns:p14="http://schemas.microsoft.com/office/powerpoint/2010/main" val="2286751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12" y="398904"/>
            <a:ext cx="7886700" cy="994172"/>
          </a:xfrm>
        </p:spPr>
        <p:txBody>
          <a:bodyPr/>
          <a:lstStyle/>
          <a:p>
            <a:pPr algn="ctr"/>
            <a:r>
              <a:rPr lang="en-US" dirty="0"/>
              <a:t>Edit User Defined Fields </a:t>
            </a:r>
          </a:p>
        </p:txBody>
      </p:sp>
      <p:sp>
        <p:nvSpPr>
          <p:cNvPr id="4" name="TextBox 3"/>
          <p:cNvSpPr txBox="1"/>
          <p:nvPr/>
        </p:nvSpPr>
        <p:spPr>
          <a:xfrm>
            <a:off x="1700213" y="3955043"/>
            <a:ext cx="5167312" cy="300082"/>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t>Select and double click on the UDF and the view/edit screen will open</a:t>
            </a:r>
          </a:p>
        </p:txBody>
      </p:sp>
      <p:pic>
        <p:nvPicPr>
          <p:cNvPr id="5" name="Picture 4"/>
          <p:cNvPicPr>
            <a:picLocks noChangeAspect="1"/>
          </p:cNvPicPr>
          <p:nvPr/>
        </p:nvPicPr>
        <p:blipFill>
          <a:blip r:embed="rId3"/>
          <a:stretch>
            <a:fillRect/>
          </a:stretch>
        </p:blipFill>
        <p:spPr>
          <a:xfrm>
            <a:off x="339618" y="2340684"/>
            <a:ext cx="8368566" cy="1343025"/>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22</a:t>
            </a:fld>
            <a:endParaRPr lang="en-US"/>
          </a:p>
        </p:txBody>
      </p:sp>
    </p:spTree>
    <p:extLst>
      <p:ext uri="{BB962C8B-B14F-4D97-AF65-F5344CB8AC3E}">
        <p14:creationId xmlns:p14="http://schemas.microsoft.com/office/powerpoint/2010/main" val="4151577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Edit User Defined Fields </a:t>
            </a:r>
          </a:p>
        </p:txBody>
      </p:sp>
      <p:sp>
        <p:nvSpPr>
          <p:cNvPr id="8" name="TextBox 7"/>
          <p:cNvSpPr txBox="1"/>
          <p:nvPr/>
        </p:nvSpPr>
        <p:spPr>
          <a:xfrm>
            <a:off x="4857327" y="2372916"/>
            <a:ext cx="3958389" cy="2585323"/>
          </a:xfrm>
          <a:prstGeom prst="rect">
            <a:avLst/>
          </a:prstGeom>
          <a:solidFill>
            <a:schemeClr val="accent1">
              <a:lumMod val="20000"/>
              <a:lumOff val="80000"/>
            </a:schemeClr>
          </a:solidFill>
          <a:ln>
            <a:solidFill>
              <a:schemeClr val="tx1"/>
            </a:solidFill>
          </a:ln>
        </p:spPr>
        <p:txBody>
          <a:bodyPr wrap="square" rtlCol="0">
            <a:spAutoFit/>
          </a:bodyPr>
          <a:lstStyle/>
          <a:p>
            <a:pPr marL="214313" indent="-214313">
              <a:buFont typeface="Arial" panose="020B0604020202020204" pitchFamily="34" charset="0"/>
              <a:buChar char="•"/>
            </a:pPr>
            <a:r>
              <a:rPr lang="en-US" sz="1350" b="1" dirty="0"/>
              <a:t>Field Name</a:t>
            </a:r>
            <a:r>
              <a:rPr lang="en-US" sz="1350" dirty="0"/>
              <a:t>: Editable – any change here changes the name throughout the system.</a:t>
            </a:r>
          </a:p>
          <a:p>
            <a:pPr marL="214313" indent="-214313">
              <a:buFont typeface="Arial" panose="020B0604020202020204" pitchFamily="34" charset="0"/>
              <a:buChar char="•"/>
            </a:pPr>
            <a:r>
              <a:rPr lang="en-US" sz="1350" b="1" dirty="0"/>
              <a:t>Field Type: </a:t>
            </a:r>
            <a:r>
              <a:rPr lang="en-US" sz="1350" dirty="0"/>
              <a:t>Not editable. Once chosen this cannot be changed.</a:t>
            </a:r>
          </a:p>
          <a:p>
            <a:pPr marL="214313" indent="-214313">
              <a:buFont typeface="Arial" panose="020B0604020202020204" pitchFamily="34" charset="0"/>
              <a:buChar char="•"/>
            </a:pPr>
            <a:r>
              <a:rPr lang="en-US" sz="1350" b="1" dirty="0"/>
              <a:t>Term Name:</a:t>
            </a:r>
            <a:r>
              <a:rPr lang="en-US" sz="1350" dirty="0"/>
              <a:t> Editable - User will receive a warning if they try to edit a Term Name.</a:t>
            </a:r>
          </a:p>
          <a:p>
            <a:pPr marL="557213" lvl="1" indent="-214313">
              <a:buFont typeface="Arial" panose="020B0604020202020204" pitchFamily="34" charset="0"/>
              <a:buChar char="•"/>
            </a:pPr>
            <a:r>
              <a:rPr lang="en-US" sz="1350" dirty="0"/>
              <a:t>If user chooses to edit the Term Name, all historic records in the studbook with the old term name will be changed to the new term name.</a:t>
            </a:r>
          </a:p>
          <a:p>
            <a:pPr marL="100013" indent="-214313">
              <a:buFont typeface="Arial" panose="020B0604020202020204" pitchFamily="34" charset="0"/>
              <a:buChar char="•"/>
            </a:pPr>
            <a:r>
              <a:rPr lang="en-US" sz="1350" b="1" dirty="0"/>
              <a:t>Description: </a:t>
            </a:r>
            <a:r>
              <a:rPr lang="en-US" sz="1350" dirty="0"/>
              <a:t>Editable.</a:t>
            </a:r>
          </a:p>
          <a:p>
            <a:endParaRPr lang="en-US" sz="1350" dirty="0"/>
          </a:p>
        </p:txBody>
      </p:sp>
      <p:pic>
        <p:nvPicPr>
          <p:cNvPr id="3" name="Picture 2"/>
          <p:cNvPicPr>
            <a:picLocks noChangeAspect="1"/>
          </p:cNvPicPr>
          <p:nvPr/>
        </p:nvPicPr>
        <p:blipFill rotWithShape="1">
          <a:blip r:embed="rId3"/>
          <a:srcRect l="2200" t="1640" r="3302" b="3073"/>
          <a:stretch/>
        </p:blipFill>
        <p:spPr>
          <a:xfrm>
            <a:off x="432133" y="1953816"/>
            <a:ext cx="4330706" cy="3396384"/>
          </a:xfrm>
          <a:prstGeom prst="rect">
            <a:avLst/>
          </a:prstGeom>
          <a:ln w="28575">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23</a:t>
            </a:fld>
            <a:endParaRPr lang="en-US"/>
          </a:p>
        </p:txBody>
      </p:sp>
    </p:spTree>
    <p:extLst>
      <p:ext uri="{BB962C8B-B14F-4D97-AF65-F5344CB8AC3E}">
        <p14:creationId xmlns:p14="http://schemas.microsoft.com/office/powerpoint/2010/main" val="433987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Delete User Defined Field </a:t>
            </a:r>
          </a:p>
        </p:txBody>
      </p:sp>
      <p:sp>
        <p:nvSpPr>
          <p:cNvPr id="3" name="Slide Number Placeholder 2"/>
          <p:cNvSpPr>
            <a:spLocks noGrp="1"/>
          </p:cNvSpPr>
          <p:nvPr>
            <p:ph type="sldNum" sz="quarter" idx="12"/>
          </p:nvPr>
        </p:nvSpPr>
        <p:spPr/>
        <p:txBody>
          <a:bodyPr/>
          <a:lstStyle/>
          <a:p>
            <a:fld id="{D1A12E6A-C85A-496C-95D0-8B82A2649983}" type="slidenum">
              <a:rPr lang="en-US" smtClean="0"/>
              <a:t>24</a:t>
            </a:fld>
            <a:endParaRPr lang="en-US"/>
          </a:p>
        </p:txBody>
      </p:sp>
      <p:sp>
        <p:nvSpPr>
          <p:cNvPr id="4" name="TextBox 3"/>
          <p:cNvSpPr txBox="1"/>
          <p:nvPr/>
        </p:nvSpPr>
        <p:spPr>
          <a:xfrm>
            <a:off x="466726" y="2371242"/>
            <a:ext cx="8181974" cy="1754326"/>
          </a:xfrm>
          <a:prstGeom prst="rect">
            <a:avLst/>
          </a:prstGeom>
          <a:solidFill>
            <a:schemeClr val="accent1">
              <a:lumMod val="20000"/>
              <a:lumOff val="80000"/>
            </a:schemeClr>
          </a:solidFill>
          <a:ln>
            <a:solidFill>
              <a:schemeClr val="tx1"/>
            </a:solidFill>
          </a:ln>
        </p:spPr>
        <p:txBody>
          <a:bodyPr wrap="square" rtlCol="0">
            <a:spAutoFit/>
          </a:bodyPr>
          <a:lstStyle/>
          <a:p>
            <a:r>
              <a:rPr lang="en-US" dirty="0"/>
              <a:t>Delete is not an option at this time for a defined UDF. This is to assure that the historical UDFs remain intact. If a user deleted a UDF from this screen, it would remove all UDFs in the animal records for that UDF.  </a:t>
            </a:r>
          </a:p>
          <a:p>
            <a:endParaRPr lang="en-US" dirty="0"/>
          </a:p>
          <a:p>
            <a:r>
              <a:rPr lang="en-US" dirty="0"/>
              <a:t>Please contact </a:t>
            </a:r>
            <a:r>
              <a:rPr lang="en-US" dirty="0">
                <a:hlinkClick r:id="rId3"/>
              </a:rPr>
              <a:t>support@species360.org</a:t>
            </a:r>
            <a:r>
              <a:rPr lang="en-US" dirty="0"/>
              <a:t> if there is a UDF you would like deleted from your studbook.</a:t>
            </a:r>
          </a:p>
        </p:txBody>
      </p:sp>
    </p:spTree>
    <p:extLst>
      <p:ext uri="{BB962C8B-B14F-4D97-AF65-F5344CB8AC3E}">
        <p14:creationId xmlns:p14="http://schemas.microsoft.com/office/powerpoint/2010/main" val="4166504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2470151"/>
            <a:ext cx="7886700" cy="1325563"/>
          </a:xfrm>
        </p:spPr>
        <p:txBody>
          <a:bodyPr/>
          <a:lstStyle/>
          <a:p>
            <a:pPr algn="ctr"/>
            <a:r>
              <a:rPr lang="en-US" dirty="0"/>
              <a:t>Studbook Overview: </a:t>
            </a:r>
            <a:br>
              <a:rPr lang="en-US" dirty="0"/>
            </a:br>
            <a:r>
              <a:rPr lang="en-US" dirty="0"/>
              <a:t>Studbook Number Settings </a:t>
            </a:r>
          </a:p>
        </p:txBody>
      </p:sp>
      <p:sp>
        <p:nvSpPr>
          <p:cNvPr id="3" name="Slide Number Placeholder 2"/>
          <p:cNvSpPr>
            <a:spLocks noGrp="1"/>
          </p:cNvSpPr>
          <p:nvPr>
            <p:ph type="sldNum" sz="quarter" idx="12"/>
          </p:nvPr>
        </p:nvSpPr>
        <p:spPr/>
        <p:txBody>
          <a:bodyPr/>
          <a:lstStyle/>
          <a:p>
            <a:fld id="{D1A12E6A-C85A-496C-95D0-8B82A2649983}" type="slidenum">
              <a:rPr lang="en-US" smtClean="0"/>
              <a:t>25</a:t>
            </a:fld>
            <a:endParaRPr lang="en-US"/>
          </a:p>
        </p:txBody>
      </p:sp>
    </p:spTree>
    <p:extLst>
      <p:ext uri="{BB962C8B-B14F-4D97-AF65-F5344CB8AC3E}">
        <p14:creationId xmlns:p14="http://schemas.microsoft.com/office/powerpoint/2010/main" val="1822886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928" y="262070"/>
            <a:ext cx="7886700" cy="1325563"/>
          </a:xfrm>
        </p:spPr>
        <p:txBody>
          <a:bodyPr/>
          <a:lstStyle/>
          <a:p>
            <a:pPr algn="ctr"/>
            <a:r>
              <a:rPr lang="en-US" dirty="0"/>
              <a:t>Studbook Number Settings</a:t>
            </a:r>
          </a:p>
        </p:txBody>
      </p:sp>
      <p:sp>
        <p:nvSpPr>
          <p:cNvPr id="3" name="Slide Number Placeholder 2"/>
          <p:cNvSpPr>
            <a:spLocks noGrp="1"/>
          </p:cNvSpPr>
          <p:nvPr>
            <p:ph type="sldNum" sz="quarter" idx="12"/>
          </p:nvPr>
        </p:nvSpPr>
        <p:spPr/>
        <p:txBody>
          <a:bodyPr/>
          <a:lstStyle/>
          <a:p>
            <a:fld id="{D1A12E6A-C85A-496C-95D0-8B82A2649983}" type="slidenum">
              <a:rPr lang="en-US" smtClean="0"/>
              <a:t>26</a:t>
            </a:fld>
            <a:endParaRPr lang="en-US"/>
          </a:p>
        </p:txBody>
      </p:sp>
      <p:pic>
        <p:nvPicPr>
          <p:cNvPr id="4" name="Picture 3"/>
          <p:cNvPicPr>
            <a:picLocks noChangeAspect="1"/>
          </p:cNvPicPr>
          <p:nvPr/>
        </p:nvPicPr>
        <p:blipFill>
          <a:blip r:embed="rId3"/>
          <a:stretch>
            <a:fillRect/>
          </a:stretch>
        </p:blipFill>
        <p:spPr>
          <a:xfrm>
            <a:off x="722990" y="1429555"/>
            <a:ext cx="7698020" cy="2899761"/>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881567" y="3627110"/>
            <a:ext cx="3746711" cy="2055272"/>
          </a:xfrm>
          <a:prstGeom prst="rect">
            <a:avLst/>
          </a:prstGeom>
          <a:ln>
            <a:solidFill>
              <a:schemeClr val="tx1"/>
            </a:solidFill>
          </a:ln>
        </p:spPr>
      </p:pic>
      <p:sp>
        <p:nvSpPr>
          <p:cNvPr id="6" name="TextBox 5"/>
          <p:cNvSpPr txBox="1"/>
          <p:nvPr/>
        </p:nvSpPr>
        <p:spPr>
          <a:xfrm>
            <a:off x="4908595" y="4654746"/>
            <a:ext cx="3378155"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a:t>Select the Studbook Number Settings button to access the pop-up window for these settings.</a:t>
            </a:r>
          </a:p>
        </p:txBody>
      </p:sp>
    </p:spTree>
    <p:extLst>
      <p:ext uri="{BB962C8B-B14F-4D97-AF65-F5344CB8AC3E}">
        <p14:creationId xmlns:p14="http://schemas.microsoft.com/office/powerpoint/2010/main" val="3334483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424774"/>
            <a:ext cx="7886700" cy="994172"/>
          </a:xfrm>
        </p:spPr>
        <p:txBody>
          <a:bodyPr/>
          <a:lstStyle/>
          <a:p>
            <a:pPr algn="ctr"/>
            <a:r>
              <a:rPr lang="en-US" dirty="0"/>
              <a:t>Studbook Number Settings </a:t>
            </a:r>
          </a:p>
        </p:txBody>
      </p:sp>
      <p:pic>
        <p:nvPicPr>
          <p:cNvPr id="6" name="Picture 5"/>
          <p:cNvPicPr>
            <a:picLocks noChangeAspect="1"/>
          </p:cNvPicPr>
          <p:nvPr/>
        </p:nvPicPr>
        <p:blipFill>
          <a:blip r:embed="rId3"/>
          <a:stretch>
            <a:fillRect/>
          </a:stretch>
        </p:blipFill>
        <p:spPr>
          <a:xfrm>
            <a:off x="1106631" y="1581754"/>
            <a:ext cx="6354249" cy="3549377"/>
          </a:xfrm>
          <a:prstGeom prst="rect">
            <a:avLst/>
          </a:prstGeom>
          <a:ln w="12700">
            <a:solidFill>
              <a:schemeClr val="tx1"/>
            </a:solidFill>
          </a:ln>
        </p:spPr>
      </p:pic>
      <p:sp>
        <p:nvSpPr>
          <p:cNvPr id="4" name="Rectangle 3"/>
          <p:cNvSpPr/>
          <p:nvPr/>
        </p:nvSpPr>
        <p:spPr>
          <a:xfrm>
            <a:off x="1106632" y="1951759"/>
            <a:ext cx="3049733" cy="13369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1600199" y="3641552"/>
            <a:ext cx="6839923" cy="1546577"/>
          </a:xfrm>
          <a:prstGeom prst="rect">
            <a:avLst/>
          </a:prstGeom>
          <a:solidFill>
            <a:schemeClr val="accent1">
              <a:lumMod val="20000"/>
              <a:lumOff val="80000"/>
            </a:schemeClr>
          </a:solidFill>
          <a:ln>
            <a:solidFill>
              <a:schemeClr val="tx1"/>
            </a:solidFill>
          </a:ln>
        </p:spPr>
        <p:txBody>
          <a:bodyPr wrap="square" rtlCol="0">
            <a:spAutoFit/>
          </a:bodyPr>
          <a:lstStyle/>
          <a:p>
            <a:pPr marL="214313" indent="-214313">
              <a:buFont typeface="Arial" panose="020B0604020202020204" pitchFamily="34" charset="0"/>
              <a:buChar char="•"/>
            </a:pPr>
            <a:r>
              <a:rPr lang="en-US" sz="1350" b="1" dirty="0"/>
              <a:t>Last SB ID </a:t>
            </a:r>
            <a:r>
              <a:rPr lang="en-US" sz="1350" dirty="0"/>
              <a:t>used will be calculated as follows:</a:t>
            </a:r>
          </a:p>
          <a:p>
            <a:pPr marL="671513" lvl="1" indent="-214313">
              <a:buFont typeface="Arial" panose="020B0604020202020204" pitchFamily="34" charset="0"/>
              <a:buChar char="•"/>
            </a:pPr>
            <a:r>
              <a:rPr lang="en-US" sz="1350" b="1" dirty="0"/>
              <a:t>Newly migrated studbook</a:t>
            </a:r>
            <a:r>
              <a:rPr lang="en-US" sz="1350" dirty="0"/>
              <a:t>: Will display the highest studbook number in the studbook.</a:t>
            </a:r>
          </a:p>
          <a:p>
            <a:pPr marL="671513" lvl="1" indent="-214313">
              <a:buFont typeface="Arial" panose="020B0604020202020204" pitchFamily="34" charset="0"/>
              <a:buChar char="•"/>
            </a:pPr>
            <a:r>
              <a:rPr lang="en-US" sz="1350" b="1" dirty="0"/>
              <a:t>New studbook</a:t>
            </a:r>
            <a:r>
              <a:rPr lang="en-US" sz="1350" dirty="0"/>
              <a:t>: Will be blank.</a:t>
            </a:r>
          </a:p>
          <a:p>
            <a:pPr marL="671513" lvl="1" indent="-214313">
              <a:buFont typeface="Arial" panose="020B0604020202020204" pitchFamily="34" charset="0"/>
              <a:buChar char="•"/>
            </a:pPr>
            <a:r>
              <a:rPr lang="en-US" sz="1350" b="1" dirty="0"/>
              <a:t>Studbook being managed in ZIMS</a:t>
            </a:r>
            <a:r>
              <a:rPr lang="en-US" sz="1350" dirty="0"/>
              <a:t>: Last studbook number assigned to an animal in the studbook.</a:t>
            </a:r>
          </a:p>
          <a:p>
            <a:pPr marL="214313" indent="-214313">
              <a:buFont typeface="Arial" panose="020B0604020202020204" pitchFamily="34" charset="0"/>
              <a:buChar char="•"/>
            </a:pPr>
            <a:r>
              <a:rPr lang="en-US" sz="1350" b="1" dirty="0"/>
              <a:t>Next Studbook ID </a:t>
            </a:r>
            <a:r>
              <a:rPr lang="en-US" sz="1350" dirty="0"/>
              <a:t>to be used is the one the system will automatically generate for the user when they add an animal.</a:t>
            </a:r>
          </a:p>
        </p:txBody>
      </p:sp>
      <p:sp>
        <p:nvSpPr>
          <p:cNvPr id="3" name="Slide Number Placeholder 2"/>
          <p:cNvSpPr>
            <a:spLocks noGrp="1"/>
          </p:cNvSpPr>
          <p:nvPr>
            <p:ph type="sldNum" sz="quarter" idx="12"/>
          </p:nvPr>
        </p:nvSpPr>
        <p:spPr/>
        <p:txBody>
          <a:bodyPr/>
          <a:lstStyle/>
          <a:p>
            <a:fld id="{D1A12E6A-C85A-496C-95D0-8B82A2649983}" type="slidenum">
              <a:rPr lang="en-US" smtClean="0"/>
              <a:t>27</a:t>
            </a:fld>
            <a:endParaRPr lang="en-US"/>
          </a:p>
        </p:txBody>
      </p:sp>
    </p:spTree>
    <p:extLst>
      <p:ext uri="{BB962C8B-B14F-4D97-AF65-F5344CB8AC3E}">
        <p14:creationId xmlns:p14="http://schemas.microsoft.com/office/powerpoint/2010/main" val="2150628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3698"/>
            <a:ext cx="7886700" cy="994172"/>
          </a:xfrm>
        </p:spPr>
        <p:txBody>
          <a:bodyPr/>
          <a:lstStyle/>
          <a:p>
            <a:pPr algn="ctr"/>
            <a:r>
              <a:rPr lang="en-US" dirty="0"/>
              <a:t>Studbook Number Settings </a:t>
            </a:r>
          </a:p>
        </p:txBody>
      </p:sp>
      <p:pic>
        <p:nvPicPr>
          <p:cNvPr id="6" name="Picture 5"/>
          <p:cNvPicPr>
            <a:picLocks noChangeAspect="1"/>
          </p:cNvPicPr>
          <p:nvPr/>
        </p:nvPicPr>
        <p:blipFill>
          <a:blip r:embed="rId3"/>
          <a:stretch>
            <a:fillRect/>
          </a:stretch>
        </p:blipFill>
        <p:spPr>
          <a:xfrm>
            <a:off x="1106631" y="1581754"/>
            <a:ext cx="6354249" cy="3549377"/>
          </a:xfrm>
          <a:prstGeom prst="rect">
            <a:avLst/>
          </a:prstGeom>
          <a:ln w="12700">
            <a:solidFill>
              <a:schemeClr val="tx1"/>
            </a:solidFill>
          </a:ln>
        </p:spPr>
      </p:pic>
      <p:sp>
        <p:nvSpPr>
          <p:cNvPr id="4" name="Rectangle 3"/>
          <p:cNvSpPr/>
          <p:nvPr/>
        </p:nvSpPr>
        <p:spPr>
          <a:xfrm>
            <a:off x="4092286" y="2069523"/>
            <a:ext cx="3049733" cy="9490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1542078" y="3640256"/>
            <a:ext cx="6973272" cy="1131079"/>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t>User can choose to add new starting number by checking the “Provide new starting number” box </a:t>
            </a:r>
          </a:p>
          <a:p>
            <a:pPr marL="557213" lvl="1" indent="-214313">
              <a:buFont typeface="Arial" panose="020B0604020202020204" pitchFamily="34" charset="0"/>
              <a:buChar char="•"/>
            </a:pPr>
            <a:r>
              <a:rPr lang="en-US" sz="1350" dirty="0"/>
              <a:t>Number in this box must be numeric (no letters) and not previously used in the studbook</a:t>
            </a:r>
          </a:p>
          <a:p>
            <a:pPr marL="557213" lvl="1" indent="-214313">
              <a:buFont typeface="Arial" panose="020B0604020202020204" pitchFamily="34" charset="0"/>
              <a:buChar char="•"/>
            </a:pPr>
            <a:r>
              <a:rPr lang="en-US" sz="1350" dirty="0"/>
              <a:t>When user adds the next animal to the studbook it will use number entered here</a:t>
            </a:r>
          </a:p>
          <a:p>
            <a:pPr marL="557213" lvl="1" indent="-214313">
              <a:buFont typeface="Arial" panose="020B0604020202020204" pitchFamily="34" charset="0"/>
              <a:buChar char="•"/>
            </a:pPr>
            <a:r>
              <a:rPr lang="en-US" sz="1350" dirty="0"/>
              <a:t>It is recommended that users only use this box if they would like to skip a specific set of numbers in their studbook.</a:t>
            </a:r>
          </a:p>
        </p:txBody>
      </p:sp>
      <p:sp>
        <p:nvSpPr>
          <p:cNvPr id="3" name="Slide Number Placeholder 2"/>
          <p:cNvSpPr>
            <a:spLocks noGrp="1"/>
          </p:cNvSpPr>
          <p:nvPr>
            <p:ph type="sldNum" sz="quarter" idx="12"/>
          </p:nvPr>
        </p:nvSpPr>
        <p:spPr/>
        <p:txBody>
          <a:bodyPr/>
          <a:lstStyle/>
          <a:p>
            <a:fld id="{D1A12E6A-C85A-496C-95D0-8B82A2649983}" type="slidenum">
              <a:rPr lang="en-US" smtClean="0"/>
              <a:t>28</a:t>
            </a:fld>
            <a:endParaRPr lang="en-US"/>
          </a:p>
        </p:txBody>
      </p:sp>
    </p:spTree>
    <p:extLst>
      <p:ext uri="{BB962C8B-B14F-4D97-AF65-F5344CB8AC3E}">
        <p14:creationId xmlns:p14="http://schemas.microsoft.com/office/powerpoint/2010/main" val="2070917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1776"/>
            <a:ext cx="7886700" cy="1325563"/>
          </a:xfrm>
        </p:spPr>
        <p:txBody>
          <a:bodyPr/>
          <a:lstStyle/>
          <a:p>
            <a:pPr algn="ctr"/>
            <a:r>
              <a:rPr lang="en-US" dirty="0"/>
              <a:t>Studbook Number Settings </a:t>
            </a:r>
          </a:p>
        </p:txBody>
      </p:sp>
      <p:pic>
        <p:nvPicPr>
          <p:cNvPr id="6" name="Picture 5"/>
          <p:cNvPicPr>
            <a:picLocks noChangeAspect="1"/>
          </p:cNvPicPr>
          <p:nvPr/>
        </p:nvPicPr>
        <p:blipFill>
          <a:blip r:embed="rId3"/>
          <a:stretch>
            <a:fillRect/>
          </a:stretch>
        </p:blipFill>
        <p:spPr>
          <a:xfrm>
            <a:off x="1272887" y="2125266"/>
            <a:ext cx="6354249" cy="3549377"/>
          </a:xfrm>
          <a:prstGeom prst="rect">
            <a:avLst/>
          </a:prstGeom>
        </p:spPr>
      </p:pic>
      <p:sp>
        <p:nvSpPr>
          <p:cNvPr id="4" name="Rectangle 3"/>
          <p:cNvSpPr/>
          <p:nvPr/>
        </p:nvSpPr>
        <p:spPr>
          <a:xfrm>
            <a:off x="1365099" y="3969224"/>
            <a:ext cx="2950594" cy="10591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914196" y="1440563"/>
            <a:ext cx="7071630" cy="1754326"/>
          </a:xfrm>
          <a:prstGeom prst="rect">
            <a:avLst/>
          </a:prstGeom>
          <a:solidFill>
            <a:schemeClr val="accent1">
              <a:lumMod val="20000"/>
              <a:lumOff val="80000"/>
            </a:schemeClr>
          </a:solidFill>
          <a:ln>
            <a:solidFill>
              <a:schemeClr val="tx1"/>
            </a:solidFill>
          </a:ln>
        </p:spPr>
        <p:txBody>
          <a:bodyPr wrap="square" rtlCol="0">
            <a:spAutoFit/>
          </a:bodyPr>
          <a:lstStyle/>
          <a:p>
            <a:pPr marL="214313" indent="-214313">
              <a:buFont typeface="Arial" panose="020B0604020202020204" pitchFamily="34" charset="0"/>
              <a:buChar char="•"/>
            </a:pPr>
            <a:r>
              <a:rPr lang="en-US" sz="1350" b="1" dirty="0"/>
              <a:t>Last temporary SB ID </a:t>
            </a:r>
            <a:r>
              <a:rPr lang="en-US" sz="1350" dirty="0"/>
              <a:t>used will be calculated as follows:</a:t>
            </a:r>
          </a:p>
          <a:p>
            <a:pPr marL="671513" lvl="1" indent="-214313">
              <a:buFont typeface="Arial" panose="020B0604020202020204" pitchFamily="34" charset="0"/>
              <a:buChar char="•"/>
            </a:pPr>
            <a:r>
              <a:rPr lang="en-US" sz="1350" b="1" dirty="0"/>
              <a:t>Newly migrated studbook: </a:t>
            </a:r>
            <a:r>
              <a:rPr lang="en-US" sz="1350" dirty="0"/>
              <a:t>Will display the highest temporary number in the studbook.</a:t>
            </a:r>
          </a:p>
          <a:p>
            <a:pPr marL="671513" lvl="1" indent="-214313">
              <a:buFont typeface="Arial" panose="020B0604020202020204" pitchFamily="34" charset="0"/>
              <a:buChar char="•"/>
            </a:pPr>
            <a:r>
              <a:rPr lang="en-US" sz="1350" b="1" dirty="0"/>
              <a:t>New Studbook: </a:t>
            </a:r>
            <a:r>
              <a:rPr lang="en-US" sz="1350" dirty="0"/>
              <a:t>Will be blank.</a:t>
            </a:r>
          </a:p>
          <a:p>
            <a:pPr marL="671513" lvl="1" indent="-214313">
              <a:buFont typeface="Arial" panose="020B0604020202020204" pitchFamily="34" charset="0"/>
              <a:buChar char="•"/>
            </a:pPr>
            <a:r>
              <a:rPr lang="en-US" sz="1350" b="1" dirty="0"/>
              <a:t>Studbook being managed in ZIMS</a:t>
            </a:r>
            <a:r>
              <a:rPr lang="en-US" sz="1350" dirty="0"/>
              <a:t>: Last temporary Studbook ID assigned to an animal in the studbook.</a:t>
            </a:r>
          </a:p>
          <a:p>
            <a:pPr marL="214313" indent="-214313">
              <a:buFont typeface="Arial" panose="020B0604020202020204" pitchFamily="34" charset="0"/>
              <a:buChar char="•"/>
            </a:pPr>
            <a:r>
              <a:rPr lang="en-US" sz="1350" b="1" dirty="0"/>
              <a:t>Next Temporary Studbook ID </a:t>
            </a:r>
            <a:r>
              <a:rPr lang="en-US" sz="1350" dirty="0"/>
              <a:t>to be used is the one the system will automatically generate for the user when they add an animal. If there are no temporary numbers in the studbook then this box will be empty at migration and the next temporary ID will be T1.</a:t>
            </a:r>
          </a:p>
        </p:txBody>
      </p:sp>
      <p:sp>
        <p:nvSpPr>
          <p:cNvPr id="3" name="Slide Number Placeholder 2"/>
          <p:cNvSpPr>
            <a:spLocks noGrp="1"/>
          </p:cNvSpPr>
          <p:nvPr>
            <p:ph type="sldNum" sz="quarter" idx="12"/>
          </p:nvPr>
        </p:nvSpPr>
        <p:spPr/>
        <p:txBody>
          <a:bodyPr/>
          <a:lstStyle/>
          <a:p>
            <a:fld id="{D1A12E6A-C85A-496C-95D0-8B82A2649983}" type="slidenum">
              <a:rPr lang="en-US" smtClean="0"/>
              <a:t>29</a:t>
            </a:fld>
            <a:endParaRPr lang="en-US"/>
          </a:p>
        </p:txBody>
      </p:sp>
    </p:spTree>
    <p:extLst>
      <p:ext uri="{BB962C8B-B14F-4D97-AF65-F5344CB8AC3E}">
        <p14:creationId xmlns:p14="http://schemas.microsoft.com/office/powerpoint/2010/main" val="308276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2470151"/>
            <a:ext cx="7886700" cy="1325563"/>
          </a:xfrm>
        </p:spPr>
        <p:txBody>
          <a:bodyPr/>
          <a:lstStyle/>
          <a:p>
            <a:pPr algn="ctr"/>
            <a:r>
              <a:rPr lang="en-US" dirty="0"/>
              <a:t>Studbook Overview:</a:t>
            </a:r>
            <a:br>
              <a:rPr lang="en-US" dirty="0"/>
            </a:br>
            <a:r>
              <a:rPr lang="en-US" dirty="0"/>
              <a:t> Basic Information</a:t>
            </a:r>
          </a:p>
        </p:txBody>
      </p:sp>
      <p:sp>
        <p:nvSpPr>
          <p:cNvPr id="3" name="Slide Number Placeholder 2"/>
          <p:cNvSpPr>
            <a:spLocks noGrp="1"/>
          </p:cNvSpPr>
          <p:nvPr>
            <p:ph type="sldNum" sz="quarter" idx="12"/>
          </p:nvPr>
        </p:nvSpPr>
        <p:spPr/>
        <p:txBody>
          <a:bodyPr/>
          <a:lstStyle/>
          <a:p>
            <a:fld id="{D1A12E6A-C85A-496C-95D0-8B82A2649983}" type="slidenum">
              <a:rPr lang="en-US" smtClean="0"/>
              <a:t>3</a:t>
            </a:fld>
            <a:endParaRPr lang="en-US"/>
          </a:p>
        </p:txBody>
      </p:sp>
    </p:spTree>
    <p:extLst>
      <p:ext uri="{BB962C8B-B14F-4D97-AF65-F5344CB8AC3E}">
        <p14:creationId xmlns:p14="http://schemas.microsoft.com/office/powerpoint/2010/main" val="1875813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Studbook Number Settings </a:t>
            </a:r>
          </a:p>
        </p:txBody>
      </p:sp>
      <p:pic>
        <p:nvPicPr>
          <p:cNvPr id="6" name="Picture 5"/>
          <p:cNvPicPr>
            <a:picLocks noChangeAspect="1"/>
          </p:cNvPicPr>
          <p:nvPr/>
        </p:nvPicPr>
        <p:blipFill>
          <a:blip r:embed="rId3"/>
          <a:stretch>
            <a:fillRect/>
          </a:stretch>
        </p:blipFill>
        <p:spPr>
          <a:xfrm>
            <a:off x="1321397" y="2125266"/>
            <a:ext cx="6354249" cy="3549377"/>
          </a:xfrm>
          <a:prstGeom prst="rect">
            <a:avLst/>
          </a:prstGeom>
        </p:spPr>
      </p:pic>
      <p:sp>
        <p:nvSpPr>
          <p:cNvPr id="4" name="Rectangle 3"/>
          <p:cNvSpPr/>
          <p:nvPr/>
        </p:nvSpPr>
        <p:spPr>
          <a:xfrm>
            <a:off x="4316114" y="3923255"/>
            <a:ext cx="2950594" cy="834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555172" y="2440377"/>
            <a:ext cx="8033656" cy="1131079"/>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t>User can provide new temporary SB ID prefix.</a:t>
            </a:r>
          </a:p>
          <a:p>
            <a:pPr marL="557213" lvl="1" indent="-214313">
              <a:buFont typeface="Arial" panose="020B0604020202020204" pitchFamily="34" charset="0"/>
              <a:buChar char="•"/>
            </a:pPr>
            <a:r>
              <a:rPr lang="en-US" sz="1350" dirty="0"/>
              <a:t>Default is “T” but if migrated studbook already </a:t>
            </a:r>
            <a:r>
              <a:rPr lang="en-US" sz="1350"/>
              <a:t>uses a </a:t>
            </a:r>
            <a:r>
              <a:rPr lang="en-US" sz="1350" dirty="0"/>
              <a:t>prefix then that letter will be the default through migration.</a:t>
            </a:r>
          </a:p>
          <a:p>
            <a:pPr marL="214313" indent="-214313">
              <a:buFont typeface="Arial" panose="020B0604020202020204" pitchFamily="34" charset="0"/>
              <a:buChar char="•"/>
            </a:pPr>
            <a:r>
              <a:rPr lang="en-US" sz="1350" dirty="0"/>
              <a:t>System only allows one letter followed by numbers as a temporary ID</a:t>
            </a:r>
          </a:p>
          <a:p>
            <a:pPr marL="557213" lvl="1" indent="-214313">
              <a:buFont typeface="Arial" panose="020B0604020202020204" pitchFamily="34" charset="0"/>
              <a:buChar char="•"/>
            </a:pPr>
            <a:r>
              <a:rPr lang="en-US" sz="1350" dirty="0"/>
              <a:t>Example: cannot have APLHA123 only A123</a:t>
            </a:r>
          </a:p>
        </p:txBody>
      </p:sp>
      <p:sp>
        <p:nvSpPr>
          <p:cNvPr id="3" name="Slide Number Placeholder 2"/>
          <p:cNvSpPr>
            <a:spLocks noGrp="1"/>
          </p:cNvSpPr>
          <p:nvPr>
            <p:ph type="sldNum" sz="quarter" idx="12"/>
          </p:nvPr>
        </p:nvSpPr>
        <p:spPr/>
        <p:txBody>
          <a:bodyPr/>
          <a:lstStyle/>
          <a:p>
            <a:fld id="{D1A12E6A-C85A-496C-95D0-8B82A2649983}" type="slidenum">
              <a:rPr lang="en-US" smtClean="0"/>
              <a:t>30</a:t>
            </a:fld>
            <a:endParaRPr lang="en-US"/>
          </a:p>
        </p:txBody>
      </p:sp>
    </p:spTree>
    <p:extLst>
      <p:ext uri="{BB962C8B-B14F-4D97-AF65-F5344CB8AC3E}">
        <p14:creationId xmlns:p14="http://schemas.microsoft.com/office/powerpoint/2010/main" val="2757098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4472535" y="1628426"/>
          <a:ext cx="4126205" cy="3370451"/>
        </p:xfrm>
        <a:graphic>
          <a:graphicData uri="http://schemas.openxmlformats.org/presentationml/2006/ole">
            <mc:AlternateContent xmlns:mc="http://schemas.openxmlformats.org/markup-compatibility/2006">
              <mc:Choice xmlns:v="urn:schemas-microsoft-com:vml" Requires="v">
                <p:oleObj spid="_x0000_s1031" r:id="rId3" imgW="3657600" imgH="2986920" progId="">
                  <p:embed/>
                </p:oleObj>
              </mc:Choice>
              <mc:Fallback>
                <p:oleObj r:id="rId3" imgW="3657600" imgH="2986920" progId="">
                  <p:embed/>
                  <p:pic>
                    <p:nvPicPr>
                      <p:cNvPr id="4" name="Object 3"/>
                      <p:cNvPicPr/>
                      <p:nvPr/>
                    </p:nvPicPr>
                    <p:blipFill>
                      <a:blip r:embed="rId4"/>
                      <a:stretch>
                        <a:fillRect/>
                      </a:stretch>
                    </p:blipFill>
                    <p:spPr>
                      <a:xfrm>
                        <a:off x="4472535" y="1628426"/>
                        <a:ext cx="4126205" cy="3370451"/>
                      </a:xfrm>
                      <a:prstGeom prst="rect">
                        <a:avLst/>
                      </a:prstGeom>
                      <a:ln>
                        <a:solidFill>
                          <a:schemeClr val="tx1"/>
                        </a:solidFill>
                      </a:ln>
                    </p:spPr>
                  </p:pic>
                </p:oleObj>
              </mc:Fallback>
            </mc:AlternateContent>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0351" y="3568660"/>
            <a:ext cx="1883601" cy="1523096"/>
          </a:xfrm>
          <a:prstGeom prst="rect">
            <a:avLst/>
          </a:prstGeom>
        </p:spPr>
      </p:pic>
      <p:sp>
        <p:nvSpPr>
          <p:cNvPr id="9" name="TextBox 8"/>
          <p:cNvSpPr txBox="1"/>
          <p:nvPr/>
        </p:nvSpPr>
        <p:spPr>
          <a:xfrm>
            <a:off x="531768" y="1755222"/>
            <a:ext cx="3940767" cy="1200329"/>
          </a:xfrm>
          <a:prstGeom prst="rect">
            <a:avLst/>
          </a:prstGeom>
          <a:noFill/>
        </p:spPr>
        <p:txBody>
          <a:bodyPr wrap="square" rtlCol="0">
            <a:spAutoFit/>
          </a:bodyPr>
          <a:lstStyle/>
          <a:p>
            <a:pPr algn="ctr" defTabSz="685800" eaLnBrk="1" fontAlgn="auto" hangingPunct="1">
              <a:spcBef>
                <a:spcPts val="0"/>
              </a:spcBef>
              <a:spcAft>
                <a:spcPts val="0"/>
              </a:spcAft>
              <a:defRPr/>
            </a:pPr>
            <a:r>
              <a:rPr lang="en-MY" sz="2400" dirty="0">
                <a:latin typeface="Karla" pitchFamily="2" charset="0"/>
                <a:ea typeface="Karla" pitchFamily="2" charset="0"/>
                <a:cs typeface="Lato Black" panose="020F0A02020204030203" pitchFamily="34" charset="0"/>
              </a:rPr>
              <a:t>Contact </a:t>
            </a:r>
            <a:r>
              <a:rPr lang="en-MY" sz="2400" dirty="0">
                <a:latin typeface="Karla" pitchFamily="2" charset="0"/>
                <a:ea typeface="Karla" pitchFamily="2" charset="0"/>
                <a:cs typeface="Lato Black" panose="020F0A02020204030203" pitchFamily="34" charset="0"/>
                <a:hlinkClick r:id="rId6"/>
              </a:rPr>
              <a:t>Support@species360.org</a:t>
            </a:r>
            <a:r>
              <a:rPr lang="en-MY" sz="2400" dirty="0">
                <a:latin typeface="Karla" pitchFamily="2" charset="0"/>
                <a:ea typeface="Karla" pitchFamily="2" charset="0"/>
                <a:cs typeface="Lato Black" panose="020F0A02020204030203" pitchFamily="34" charset="0"/>
              </a:rPr>
              <a:t> with any questions</a:t>
            </a:r>
          </a:p>
        </p:txBody>
      </p:sp>
      <p:cxnSp>
        <p:nvCxnSpPr>
          <p:cNvPr id="11" name="Straight Connector 10"/>
          <p:cNvCxnSpPr/>
          <p:nvPr/>
        </p:nvCxnSpPr>
        <p:spPr>
          <a:xfrm flipV="1">
            <a:off x="531768" y="3313652"/>
            <a:ext cx="3687894" cy="25167"/>
          </a:xfrm>
          <a:prstGeom prst="line">
            <a:avLst/>
          </a:prstGeom>
          <a:ln w="19050">
            <a:solidFill>
              <a:srgbClr val="ADD13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76027" y="5091756"/>
            <a:ext cx="3430747" cy="523220"/>
          </a:xfrm>
          <a:prstGeom prst="rect">
            <a:avLst/>
          </a:prstGeom>
          <a:noFill/>
        </p:spPr>
        <p:txBody>
          <a:bodyPr wrap="none" rtlCol="0">
            <a:spAutoFit/>
          </a:bodyPr>
          <a:lstStyle/>
          <a:p>
            <a:pPr defTabSz="685800" eaLnBrk="1" fontAlgn="auto" hangingPunct="1">
              <a:spcBef>
                <a:spcPts val="0"/>
              </a:spcBef>
              <a:spcAft>
                <a:spcPts val="0"/>
              </a:spcAft>
              <a:defRPr/>
            </a:pPr>
            <a:r>
              <a:rPr lang="en-US" sz="2800" dirty="0">
                <a:solidFill>
                  <a:sysClr val="windowText" lastClr="000000"/>
                </a:solidFill>
                <a:latin typeface="Karla" pitchFamily="2" charset="0"/>
                <a:ea typeface="Karla" pitchFamily="2" charset="0"/>
                <a:cs typeface="Lato Black" panose="020F0A02020204030203" pitchFamily="34" charset="0"/>
              </a:rPr>
              <a:t>www.Species360.org</a:t>
            </a:r>
            <a:endParaRPr lang="en-US" sz="2800" dirty="0">
              <a:solidFill>
                <a:sysClr val="windowText" lastClr="000000"/>
              </a:solidFill>
              <a:latin typeface="Karla" pitchFamily="2" charset="0"/>
              <a:ea typeface="Karla" pitchFamily="2" charset="0"/>
              <a:cs typeface="Lato Light" panose="020F0402020204030203" pitchFamily="34" charset="0"/>
            </a:endParaRPr>
          </a:p>
        </p:txBody>
      </p:sp>
      <p:sp>
        <p:nvSpPr>
          <p:cNvPr id="14" name="Slide Number Placeholder 13"/>
          <p:cNvSpPr>
            <a:spLocks noGrp="1"/>
          </p:cNvSpPr>
          <p:nvPr>
            <p:ph type="sldNum" sz="quarter" idx="12"/>
          </p:nvPr>
        </p:nvSpPr>
        <p:spPr/>
        <p:txBody>
          <a:bodyPr/>
          <a:lstStyle/>
          <a:p>
            <a:fld id="{D1A12E6A-C85A-496C-95D0-8B82A2649983}" type="slidenum">
              <a:rPr lang="en-US" smtClean="0"/>
              <a:t>31</a:t>
            </a:fld>
            <a:endParaRPr lang="en-US"/>
          </a:p>
        </p:txBody>
      </p:sp>
    </p:spTree>
    <p:extLst>
      <p:ext uri="{BB962C8B-B14F-4D97-AF65-F5344CB8AC3E}">
        <p14:creationId xmlns:p14="http://schemas.microsoft.com/office/powerpoint/2010/main" val="277470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835" y="162029"/>
            <a:ext cx="7886700" cy="1325563"/>
          </a:xfrm>
        </p:spPr>
        <p:txBody>
          <a:bodyPr/>
          <a:lstStyle/>
          <a:p>
            <a:pPr algn="ctr"/>
            <a:r>
              <a:rPr lang="en-US" dirty="0"/>
              <a:t>View/Edit Basic Information</a:t>
            </a:r>
          </a:p>
        </p:txBody>
      </p:sp>
      <p:pic>
        <p:nvPicPr>
          <p:cNvPr id="5" name="Picture 4"/>
          <p:cNvPicPr>
            <a:picLocks noChangeAspect="1"/>
          </p:cNvPicPr>
          <p:nvPr/>
        </p:nvPicPr>
        <p:blipFill>
          <a:blip r:embed="rId3"/>
          <a:stretch>
            <a:fillRect/>
          </a:stretch>
        </p:blipFill>
        <p:spPr>
          <a:xfrm>
            <a:off x="581441" y="1422294"/>
            <a:ext cx="8215489" cy="3188724"/>
          </a:xfrm>
          <a:prstGeom prst="rect">
            <a:avLst/>
          </a:prstGeom>
          <a:ln>
            <a:solidFill>
              <a:schemeClr val="tx1"/>
            </a:solidFill>
          </a:ln>
        </p:spPr>
      </p:pic>
      <p:sp>
        <p:nvSpPr>
          <p:cNvPr id="4" name="TextBox 3"/>
          <p:cNvSpPr txBox="1"/>
          <p:nvPr/>
        </p:nvSpPr>
        <p:spPr>
          <a:xfrm>
            <a:off x="581441" y="4745398"/>
            <a:ext cx="8215489" cy="646331"/>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To edit the overview of your Studbook select the Edit Details button in the Basic Information grid.</a:t>
            </a:r>
          </a:p>
        </p:txBody>
      </p:sp>
      <p:sp>
        <p:nvSpPr>
          <p:cNvPr id="3" name="Slide Number Placeholder 2"/>
          <p:cNvSpPr>
            <a:spLocks noGrp="1"/>
          </p:cNvSpPr>
          <p:nvPr>
            <p:ph type="sldNum" sz="quarter" idx="12"/>
          </p:nvPr>
        </p:nvSpPr>
        <p:spPr/>
        <p:txBody>
          <a:bodyPr/>
          <a:lstStyle/>
          <a:p>
            <a:fld id="{D1A12E6A-C85A-496C-95D0-8B82A2649983}" type="slidenum">
              <a:rPr lang="en-US" smtClean="0"/>
              <a:t>4</a:t>
            </a:fld>
            <a:endParaRPr lang="en-US"/>
          </a:p>
        </p:txBody>
      </p:sp>
    </p:spTree>
    <p:extLst>
      <p:ext uri="{BB962C8B-B14F-4D97-AF65-F5344CB8AC3E}">
        <p14:creationId xmlns:p14="http://schemas.microsoft.com/office/powerpoint/2010/main" val="3717408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87" y="218673"/>
            <a:ext cx="7886700" cy="1325563"/>
          </a:xfrm>
        </p:spPr>
        <p:txBody>
          <a:bodyPr/>
          <a:lstStyle/>
          <a:p>
            <a:pPr algn="ctr"/>
            <a:r>
              <a:rPr lang="en-US" dirty="0"/>
              <a:t>Basic Information Dates</a:t>
            </a:r>
          </a:p>
        </p:txBody>
      </p:sp>
      <p:pic>
        <p:nvPicPr>
          <p:cNvPr id="5" name="Picture 4"/>
          <p:cNvPicPr>
            <a:picLocks noChangeAspect="1"/>
          </p:cNvPicPr>
          <p:nvPr/>
        </p:nvPicPr>
        <p:blipFill>
          <a:blip r:embed="rId3"/>
          <a:stretch>
            <a:fillRect/>
          </a:stretch>
        </p:blipFill>
        <p:spPr>
          <a:xfrm>
            <a:off x="1002137" y="1471314"/>
            <a:ext cx="7122201" cy="4188727"/>
          </a:xfrm>
          <a:prstGeom prst="rect">
            <a:avLst/>
          </a:prstGeom>
          <a:ln>
            <a:solidFill>
              <a:schemeClr val="tx1"/>
            </a:solidFill>
          </a:ln>
        </p:spPr>
      </p:pic>
      <p:sp>
        <p:nvSpPr>
          <p:cNvPr id="3" name="TextBox 2"/>
          <p:cNvSpPr txBox="1"/>
          <p:nvPr/>
        </p:nvSpPr>
        <p:spPr>
          <a:xfrm>
            <a:off x="815393" y="3400940"/>
            <a:ext cx="7495688" cy="2031325"/>
          </a:xfrm>
          <a:prstGeom prst="rect">
            <a:avLst/>
          </a:prstGeom>
          <a:solidFill>
            <a:schemeClr val="accent1">
              <a:lumMod val="20000"/>
              <a:lumOff val="8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b="1" dirty="0"/>
              <a:t>Currentness Date</a:t>
            </a:r>
            <a:r>
              <a:rPr lang="en-US" dirty="0"/>
              <a:t>: Entered by user, date the studbook was last fully updated – editable. Date entered here will impact the data quality check on the Dashboard.</a:t>
            </a:r>
          </a:p>
          <a:p>
            <a:pPr marL="285750" indent="-285750">
              <a:buFont typeface="Arial" panose="020B0604020202020204" pitchFamily="34" charset="0"/>
              <a:buChar char="•"/>
            </a:pPr>
            <a:r>
              <a:rPr lang="en-US" b="1" dirty="0"/>
              <a:t>Start Date: </a:t>
            </a:r>
            <a:r>
              <a:rPr lang="en-US" dirty="0"/>
              <a:t>Date the studbook was started – editable.</a:t>
            </a:r>
          </a:p>
          <a:p>
            <a:pPr marL="285750" indent="-285750">
              <a:buFont typeface="Arial" panose="020B0604020202020204" pitchFamily="34" charset="0"/>
              <a:buChar char="•"/>
            </a:pPr>
            <a:r>
              <a:rPr lang="en-US" b="1" dirty="0"/>
              <a:t>Last Updated Date</a:t>
            </a:r>
            <a:r>
              <a:rPr lang="en-US" dirty="0"/>
              <a:t>: Sourced directly from when the last animal was added, edited, deleted in the studbook.  System calculated, cannot be edited.</a:t>
            </a:r>
          </a:p>
          <a:p>
            <a:pPr marL="285750" indent="-285750">
              <a:buFont typeface="Arial" panose="020B0604020202020204" pitchFamily="34" charset="0"/>
              <a:buChar char="•"/>
            </a:pPr>
            <a:r>
              <a:rPr lang="en-US" b="1" dirty="0"/>
              <a:t>Studbook Name:  </a:t>
            </a:r>
            <a:r>
              <a:rPr lang="en-US" dirty="0"/>
              <a:t>Can only be changed by the regional association.</a:t>
            </a:r>
          </a:p>
        </p:txBody>
      </p:sp>
      <p:sp>
        <p:nvSpPr>
          <p:cNvPr id="4" name="Slide Number Placeholder 3"/>
          <p:cNvSpPr>
            <a:spLocks noGrp="1"/>
          </p:cNvSpPr>
          <p:nvPr>
            <p:ph type="sldNum" sz="quarter" idx="12"/>
          </p:nvPr>
        </p:nvSpPr>
        <p:spPr/>
        <p:txBody>
          <a:bodyPr/>
          <a:lstStyle/>
          <a:p>
            <a:fld id="{D1A12E6A-C85A-496C-95D0-8B82A2649983}" type="slidenum">
              <a:rPr lang="en-US" smtClean="0"/>
              <a:t>5</a:t>
            </a:fld>
            <a:endParaRPr lang="en-US"/>
          </a:p>
        </p:txBody>
      </p:sp>
    </p:spTree>
    <p:extLst>
      <p:ext uri="{BB962C8B-B14F-4D97-AF65-F5344CB8AC3E}">
        <p14:creationId xmlns:p14="http://schemas.microsoft.com/office/powerpoint/2010/main" val="3225010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6253" y="98426"/>
            <a:ext cx="7886700" cy="1325563"/>
          </a:xfrm>
        </p:spPr>
        <p:txBody>
          <a:bodyPr/>
          <a:lstStyle/>
          <a:p>
            <a:pPr algn="ctr"/>
            <a:r>
              <a:rPr lang="en-US" dirty="0"/>
              <a:t>Studbook Description</a:t>
            </a:r>
          </a:p>
        </p:txBody>
      </p:sp>
      <p:pic>
        <p:nvPicPr>
          <p:cNvPr id="2" name="Picture 1"/>
          <p:cNvPicPr>
            <a:picLocks noChangeAspect="1"/>
          </p:cNvPicPr>
          <p:nvPr/>
        </p:nvPicPr>
        <p:blipFill rotWithShape="1">
          <a:blip r:embed="rId3"/>
          <a:srcRect r="2281"/>
          <a:stretch/>
        </p:blipFill>
        <p:spPr>
          <a:xfrm>
            <a:off x="456678" y="1423989"/>
            <a:ext cx="4105797" cy="4119263"/>
          </a:xfrm>
          <a:prstGeom prst="rect">
            <a:avLst/>
          </a:prstGeom>
          <a:ln>
            <a:solidFill>
              <a:schemeClr val="tx1"/>
            </a:solidFill>
          </a:ln>
        </p:spPr>
      </p:pic>
      <p:sp>
        <p:nvSpPr>
          <p:cNvPr id="4" name="TextBox 3"/>
          <p:cNvSpPr txBox="1"/>
          <p:nvPr/>
        </p:nvSpPr>
        <p:spPr>
          <a:xfrm>
            <a:off x="4762500" y="1423989"/>
            <a:ext cx="3990453" cy="4119263"/>
          </a:xfrm>
          <a:prstGeom prst="rect">
            <a:avLst/>
          </a:prstGeom>
          <a:solidFill>
            <a:schemeClr val="accent1">
              <a:lumMod val="20000"/>
              <a:lumOff val="80000"/>
            </a:schemeClr>
          </a:solidFill>
          <a:ln>
            <a:solidFill>
              <a:schemeClr val="tx1"/>
            </a:solidFill>
          </a:ln>
        </p:spPr>
        <p:txBody>
          <a:bodyPr wrap="square" rtlCol="0">
            <a:spAutoFit/>
          </a:bodyPr>
          <a:lstStyle/>
          <a:p>
            <a:r>
              <a:rPr lang="en-US" dirty="0"/>
              <a:t>Under the basic information screen there is the option to add a description to the studbook.</a:t>
            </a:r>
          </a:p>
          <a:p>
            <a:pPr marL="285750" indent="-285750">
              <a:buFont typeface="Arial" panose="020B0604020202020204" pitchFamily="34" charset="0"/>
              <a:buChar char="•"/>
            </a:pPr>
            <a:r>
              <a:rPr lang="en-US" dirty="0"/>
              <a:t>If the Studbook was migrated the description from the legacy studbook will populate here. </a:t>
            </a:r>
          </a:p>
          <a:p>
            <a:pPr marL="742950" lvl="1" indent="-285750">
              <a:buFont typeface="Arial" panose="020B0604020202020204" pitchFamily="34" charset="0"/>
              <a:buChar char="•"/>
            </a:pPr>
            <a:r>
              <a:rPr lang="en-US" dirty="0"/>
              <a:t>This information reflects the data at of the time of migration and does not automatically update. </a:t>
            </a:r>
          </a:p>
          <a:p>
            <a:pPr marL="742950" lvl="1" indent="-285750">
              <a:buFont typeface="Arial" panose="020B0604020202020204" pitchFamily="34" charset="0"/>
              <a:buChar char="•"/>
            </a:pPr>
            <a:r>
              <a:rPr lang="en-US" dirty="0"/>
              <a:t>If the Studbook is new the description will be blank.</a:t>
            </a:r>
          </a:p>
          <a:p>
            <a:pPr marL="285750" indent="-285750">
              <a:buFont typeface="Arial" panose="020B0604020202020204" pitchFamily="34" charset="0"/>
              <a:buChar char="•"/>
            </a:pPr>
            <a:r>
              <a:rPr lang="en-US" dirty="0"/>
              <a:t>This box is free text and information can be added/edited/deleted.</a:t>
            </a:r>
          </a:p>
        </p:txBody>
      </p:sp>
      <p:sp>
        <p:nvSpPr>
          <p:cNvPr id="5" name="Slide Number Placeholder 4"/>
          <p:cNvSpPr>
            <a:spLocks noGrp="1"/>
          </p:cNvSpPr>
          <p:nvPr>
            <p:ph type="sldNum" sz="quarter" idx="12"/>
          </p:nvPr>
        </p:nvSpPr>
        <p:spPr/>
        <p:txBody>
          <a:bodyPr/>
          <a:lstStyle/>
          <a:p>
            <a:fld id="{D1A12E6A-C85A-496C-95D0-8B82A2649983}" type="slidenum">
              <a:rPr lang="en-US" smtClean="0"/>
              <a:t>6</a:t>
            </a:fld>
            <a:endParaRPr lang="en-US"/>
          </a:p>
        </p:txBody>
      </p:sp>
    </p:spTree>
    <p:extLst>
      <p:ext uri="{BB962C8B-B14F-4D97-AF65-F5344CB8AC3E}">
        <p14:creationId xmlns:p14="http://schemas.microsoft.com/office/powerpoint/2010/main" val="1699010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Studbook Species Notes</a:t>
            </a:r>
          </a:p>
        </p:txBody>
      </p:sp>
      <p:pic>
        <p:nvPicPr>
          <p:cNvPr id="4" name="Picture 3"/>
          <p:cNvPicPr>
            <a:picLocks noChangeAspect="1"/>
          </p:cNvPicPr>
          <p:nvPr/>
        </p:nvPicPr>
        <p:blipFill rotWithShape="1">
          <a:blip r:embed="rId3"/>
          <a:srcRect l="1312" t="1208" r="1472"/>
          <a:stretch/>
        </p:blipFill>
        <p:spPr>
          <a:xfrm>
            <a:off x="542925" y="1600199"/>
            <a:ext cx="4467225" cy="3686365"/>
          </a:xfrm>
          <a:prstGeom prst="rect">
            <a:avLst/>
          </a:prstGeom>
          <a:ln>
            <a:solidFill>
              <a:schemeClr val="tx1"/>
            </a:solidFill>
          </a:ln>
        </p:spPr>
      </p:pic>
      <p:sp>
        <p:nvSpPr>
          <p:cNvPr id="5" name="TextBox 4"/>
          <p:cNvSpPr txBox="1"/>
          <p:nvPr/>
        </p:nvSpPr>
        <p:spPr>
          <a:xfrm>
            <a:off x="5243273" y="1600199"/>
            <a:ext cx="3521282" cy="3693319"/>
          </a:xfrm>
          <a:prstGeom prst="rect">
            <a:avLst/>
          </a:prstGeom>
          <a:solidFill>
            <a:schemeClr val="accent1">
              <a:lumMod val="20000"/>
              <a:lumOff val="80000"/>
            </a:schemeClr>
          </a:solidFill>
          <a:ln>
            <a:solidFill>
              <a:schemeClr val="tx1"/>
            </a:solidFill>
          </a:ln>
        </p:spPr>
        <p:txBody>
          <a:bodyPr wrap="square" rtlCol="0">
            <a:spAutoFit/>
          </a:bodyPr>
          <a:lstStyle/>
          <a:p>
            <a:r>
              <a:rPr lang="en-US" dirty="0"/>
              <a:t>Under Basic Information is a box to enter Species notes. This is a free text box where you can add/edit notes specific to the species in the studbook. </a:t>
            </a:r>
          </a:p>
          <a:p>
            <a:pPr marL="285750" indent="-285750">
              <a:buFont typeface="Arial" panose="020B0604020202020204" pitchFamily="34" charset="0"/>
              <a:buChar char="•"/>
            </a:pPr>
            <a:r>
              <a:rPr lang="en-US" dirty="0"/>
              <a:t>Example: this Studbook is using a temporary numbering system to identify fertile eggs that did not hatch.</a:t>
            </a:r>
          </a:p>
          <a:p>
            <a:r>
              <a:rPr lang="en-US" dirty="0"/>
              <a:t>For migrated studbooks all the information in the legacy studbook under “Species Notes” will migrate to this box.</a:t>
            </a:r>
          </a:p>
        </p:txBody>
      </p:sp>
      <p:sp>
        <p:nvSpPr>
          <p:cNvPr id="2" name="Slide Number Placeholder 1"/>
          <p:cNvSpPr>
            <a:spLocks noGrp="1"/>
          </p:cNvSpPr>
          <p:nvPr>
            <p:ph type="sldNum" sz="quarter" idx="12"/>
          </p:nvPr>
        </p:nvSpPr>
        <p:spPr/>
        <p:txBody>
          <a:bodyPr/>
          <a:lstStyle/>
          <a:p>
            <a:fld id="{D1A12E6A-C85A-496C-95D0-8B82A2649983}" type="slidenum">
              <a:rPr lang="en-US" smtClean="0"/>
              <a:t>7</a:t>
            </a:fld>
            <a:endParaRPr lang="en-US"/>
          </a:p>
        </p:txBody>
      </p:sp>
    </p:spTree>
    <p:extLst>
      <p:ext uri="{BB962C8B-B14F-4D97-AF65-F5344CB8AC3E}">
        <p14:creationId xmlns:p14="http://schemas.microsoft.com/office/powerpoint/2010/main" val="183888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099" y="250826"/>
            <a:ext cx="9877425" cy="1325563"/>
          </a:xfrm>
        </p:spPr>
        <p:txBody>
          <a:bodyPr>
            <a:normAutofit/>
          </a:bodyPr>
          <a:lstStyle/>
          <a:p>
            <a:r>
              <a:rPr lang="en-US" sz="4000" dirty="0"/>
              <a:t>Studbook Conventions/Assumptions</a:t>
            </a:r>
          </a:p>
        </p:txBody>
      </p:sp>
      <p:pic>
        <p:nvPicPr>
          <p:cNvPr id="2" name="Picture 1"/>
          <p:cNvPicPr>
            <a:picLocks noChangeAspect="1"/>
          </p:cNvPicPr>
          <p:nvPr/>
        </p:nvPicPr>
        <p:blipFill>
          <a:blip r:embed="rId3"/>
          <a:stretch>
            <a:fillRect/>
          </a:stretch>
        </p:blipFill>
        <p:spPr>
          <a:xfrm>
            <a:off x="306333" y="2019300"/>
            <a:ext cx="4837167" cy="3042816"/>
          </a:xfrm>
          <a:prstGeom prst="rect">
            <a:avLst/>
          </a:prstGeom>
          <a:ln>
            <a:solidFill>
              <a:schemeClr val="tx1"/>
            </a:solidFill>
          </a:ln>
        </p:spPr>
      </p:pic>
      <p:sp>
        <p:nvSpPr>
          <p:cNvPr id="4" name="TextBox 3"/>
          <p:cNvSpPr txBox="1"/>
          <p:nvPr/>
        </p:nvSpPr>
        <p:spPr>
          <a:xfrm>
            <a:off x="5254260" y="1790700"/>
            <a:ext cx="3470640" cy="3693319"/>
          </a:xfrm>
          <a:prstGeom prst="rect">
            <a:avLst/>
          </a:prstGeom>
          <a:solidFill>
            <a:schemeClr val="accent1">
              <a:lumMod val="20000"/>
              <a:lumOff val="80000"/>
            </a:schemeClr>
          </a:solidFill>
          <a:ln>
            <a:solidFill>
              <a:schemeClr val="tx1"/>
            </a:solidFill>
          </a:ln>
        </p:spPr>
        <p:txBody>
          <a:bodyPr wrap="square" rtlCol="0">
            <a:spAutoFit/>
          </a:bodyPr>
          <a:lstStyle/>
          <a:p>
            <a:r>
              <a:rPr lang="en-US" dirty="0"/>
              <a:t>Under Basic Information is a box to document any Conventions and Assumptions that you are following in your Studbook. </a:t>
            </a:r>
          </a:p>
          <a:p>
            <a:pPr marL="285750" lvl="1" indent="-285750">
              <a:buFont typeface="Arial" panose="020B0604020202020204" pitchFamily="34" charset="0"/>
              <a:buChar char="•"/>
            </a:pPr>
            <a:r>
              <a:rPr lang="en-US" dirty="0"/>
              <a:t>This box is intended to help split out species notes (notes about the species, biology, etc.) and conventions and assumptions maintained in the studbook.</a:t>
            </a:r>
          </a:p>
          <a:p>
            <a:pPr marL="742950" lvl="1" indent="-285750">
              <a:buFont typeface="Arial" panose="020B0604020202020204" pitchFamily="34" charset="0"/>
              <a:buChar char="•"/>
            </a:pPr>
            <a:r>
              <a:rPr lang="en-US" dirty="0"/>
              <a:t>Example: Studbook has noted how they handle some data regarding wild caught animals.</a:t>
            </a:r>
          </a:p>
        </p:txBody>
      </p:sp>
      <p:sp>
        <p:nvSpPr>
          <p:cNvPr id="5" name="Slide Number Placeholder 4"/>
          <p:cNvSpPr>
            <a:spLocks noGrp="1"/>
          </p:cNvSpPr>
          <p:nvPr>
            <p:ph type="sldNum" sz="quarter" idx="12"/>
          </p:nvPr>
        </p:nvSpPr>
        <p:spPr/>
        <p:txBody>
          <a:bodyPr/>
          <a:lstStyle/>
          <a:p>
            <a:fld id="{D1A12E6A-C85A-496C-95D0-8B82A2649983}" type="slidenum">
              <a:rPr lang="en-US" smtClean="0"/>
              <a:t>8</a:t>
            </a:fld>
            <a:endParaRPr lang="en-US"/>
          </a:p>
        </p:txBody>
      </p:sp>
    </p:spTree>
    <p:extLst>
      <p:ext uri="{BB962C8B-B14F-4D97-AF65-F5344CB8AC3E}">
        <p14:creationId xmlns:p14="http://schemas.microsoft.com/office/powerpoint/2010/main" val="1205924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2470151"/>
            <a:ext cx="7886700" cy="1325563"/>
          </a:xfrm>
        </p:spPr>
        <p:txBody>
          <a:bodyPr/>
          <a:lstStyle/>
          <a:p>
            <a:pPr algn="ctr"/>
            <a:r>
              <a:rPr lang="en-US" dirty="0"/>
              <a:t>Studbook Overview: Taxonomy</a:t>
            </a:r>
          </a:p>
        </p:txBody>
      </p:sp>
      <p:sp>
        <p:nvSpPr>
          <p:cNvPr id="3" name="Slide Number Placeholder 2"/>
          <p:cNvSpPr>
            <a:spLocks noGrp="1"/>
          </p:cNvSpPr>
          <p:nvPr>
            <p:ph type="sldNum" sz="quarter" idx="12"/>
          </p:nvPr>
        </p:nvSpPr>
        <p:spPr/>
        <p:txBody>
          <a:bodyPr/>
          <a:lstStyle/>
          <a:p>
            <a:fld id="{D1A12E6A-C85A-496C-95D0-8B82A2649983}" type="slidenum">
              <a:rPr lang="en-US" smtClean="0"/>
              <a:t>9</a:t>
            </a:fld>
            <a:endParaRPr lang="en-US"/>
          </a:p>
        </p:txBody>
      </p:sp>
    </p:spTree>
    <p:extLst>
      <p:ext uri="{BB962C8B-B14F-4D97-AF65-F5344CB8AC3E}">
        <p14:creationId xmlns:p14="http://schemas.microsoft.com/office/powerpoint/2010/main" val="2111662141"/>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Module xmlns="00558959-21e2-49b6-8bc1-d46e8fb3ce16">3000</Module>
    <Review xmlns="00558959-21e2-49b6-8bc1-d46e8fb3ce16">Done</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Jan 2019</Content_x0020_Last_x0020_Updated_x0020_on_x003a_>
    <Permalink xmlns="00558959-21e2-49b6-8bc1-d46e8fb3ce16">
      <Url xsi:nil="true"/>
      <Description xsi:nil="true"/>
    </Perma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4E090F3-2C69-4377-AE93-5D25D80650B1}">
  <ds:schemaRefs>
    <ds:schemaRef ds:uri="http://schemas.microsoft.com/office/2006/metadata/properties"/>
    <ds:schemaRef ds:uri="00558959-21e2-49b6-8bc1-d46e8fb3ce16"/>
    <ds:schemaRef ds:uri="http://schemas.microsoft.com/sharepoint/v3"/>
  </ds:schemaRefs>
</ds:datastoreItem>
</file>

<file path=customXml/itemProps2.xml><?xml version="1.0" encoding="utf-8"?>
<ds:datastoreItem xmlns:ds="http://schemas.openxmlformats.org/officeDocument/2006/customXml" ds:itemID="{5414AF0D-D22C-4CE1-B589-7211D32F71D8}">
  <ds:schemaRefs>
    <ds:schemaRef ds:uri="http://schemas.microsoft.com/sharepoint/v3/contenttype/forms"/>
  </ds:schemaRefs>
</ds:datastoreItem>
</file>

<file path=customXml/itemProps3.xml><?xml version="1.0" encoding="utf-8"?>
<ds:datastoreItem xmlns:ds="http://schemas.openxmlformats.org/officeDocument/2006/customXml" ds:itemID="{BD25B360-26BB-42C4-8FA7-612D856209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0558959-21e2-49b6-8bc1-d46e8fb3ce1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344</TotalTime>
  <Words>1836</Words>
  <Application>Microsoft Macintosh PowerPoint</Application>
  <PresentationFormat>On-screen Show (4:3)</PresentationFormat>
  <Paragraphs>193</Paragraphs>
  <Slides>31</Slides>
  <Notes>24</Notes>
  <HiddenSlides>0</HiddenSlides>
  <MMClips>0</MMClips>
  <ScaleCrop>false</ScaleCrop>
  <HeadingPairs>
    <vt:vector size="8" baseType="variant">
      <vt:variant>
        <vt:lpstr>Fonts Used</vt:lpstr>
      </vt:variant>
      <vt:variant>
        <vt:i4>3</vt:i4>
      </vt:variant>
      <vt:variant>
        <vt:lpstr>Theme</vt:lpstr>
      </vt:variant>
      <vt:variant>
        <vt:i4>16</vt:i4>
      </vt:variant>
      <vt:variant>
        <vt:lpstr>Embedded OLE Servers</vt:lpstr>
      </vt:variant>
      <vt:variant>
        <vt:i4>0</vt:i4>
      </vt:variant>
      <vt:variant>
        <vt:lpstr>Slide Titles</vt:lpstr>
      </vt:variant>
      <vt:variant>
        <vt:i4>31</vt:i4>
      </vt:variant>
    </vt:vector>
  </HeadingPairs>
  <TitlesOfParts>
    <vt:vector size="50" baseType="lpstr">
      <vt:lpstr>Arial</vt:lpstr>
      <vt:lpstr>Calibri</vt:lpstr>
      <vt:lpstr>Karla</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Studbook Overview </vt:lpstr>
      <vt:lpstr>Studbook Overview</vt:lpstr>
      <vt:lpstr>Studbook Overview:  Basic Information</vt:lpstr>
      <vt:lpstr>View/Edit Basic Information</vt:lpstr>
      <vt:lpstr>Basic Information Dates</vt:lpstr>
      <vt:lpstr>Studbook Description</vt:lpstr>
      <vt:lpstr>Studbook Species Notes</vt:lpstr>
      <vt:lpstr>Studbook Conventions/Assumptions</vt:lpstr>
      <vt:lpstr>Studbook Overview: Taxonomy</vt:lpstr>
      <vt:lpstr>View/Edit Studbook Taxonomy </vt:lpstr>
      <vt:lpstr>View/Edit Gestation/Incubation Period</vt:lpstr>
      <vt:lpstr>View/Edit Maximum Birth/Hatch Date Range</vt:lpstr>
      <vt:lpstr>Studbook Overview: Assignments</vt:lpstr>
      <vt:lpstr>View Studbook Assignments</vt:lpstr>
      <vt:lpstr>Edit Studbook Assignments</vt:lpstr>
      <vt:lpstr>Studbook Overview: User Defined Fields </vt:lpstr>
      <vt:lpstr>View User Defined Fields </vt:lpstr>
      <vt:lpstr>Add User Defined Field</vt:lpstr>
      <vt:lpstr>Add User Defined Fields </vt:lpstr>
      <vt:lpstr>Add User Defined Fields </vt:lpstr>
      <vt:lpstr>Add User Defined Fields </vt:lpstr>
      <vt:lpstr>Edit User Defined Fields </vt:lpstr>
      <vt:lpstr>Edit User Defined Fields </vt:lpstr>
      <vt:lpstr>Delete User Defined Field </vt:lpstr>
      <vt:lpstr>Studbook Overview:  Studbook Number Settings </vt:lpstr>
      <vt:lpstr>Studbook Number Settings</vt:lpstr>
      <vt:lpstr>Studbook Number Settings </vt:lpstr>
      <vt:lpstr>Studbook Number Settings </vt:lpstr>
      <vt:lpstr>Studbook Number Settings </vt:lpstr>
      <vt:lpstr>Studbook Number Settings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29</cp:revision>
  <dcterms:created xsi:type="dcterms:W3CDTF">2016-07-26T18:48:10Z</dcterms:created>
  <dcterms:modified xsi:type="dcterms:W3CDTF">2021-11-11T19:34:02Z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Order">
    <vt:r8>330800</vt:r8>
  </property>
  <property fmtid="{D5CDD505-2E9C-101B-9397-08002B2CF9AE}" pid="4" name="Updated on?">
    <vt:lpwstr>05/04/2018</vt:lpwstr>
  </property>
</Properties>
</file>