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3"/>
  </p:notesMasterIdLst>
  <p:sldIdLst>
    <p:sldId id="270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7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2610" autoAdjust="0"/>
  </p:normalViewPr>
  <p:slideViewPr>
    <p:cSldViewPr snapToGrid="0" showGuides="1">
      <p:cViewPr varScale="1">
        <p:scale>
          <a:sx n="65" d="100"/>
          <a:sy n="65" d="100"/>
        </p:scale>
        <p:origin x="1152" y="3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5CE96-FC88-4CE9-A432-3839C43E38B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C6EE6-CEBA-4C6A-8CCE-C8B5E6F2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9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6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C6EE6-CEBA-4C6A-8CCE-C8B5E6F242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6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mailto:Support@species360.org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Species360.org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96528"/>
            <a:ext cx="7772400" cy="2387600"/>
          </a:xfrm>
        </p:spPr>
        <p:txBody>
          <a:bodyPr/>
          <a:lstStyle/>
          <a:p>
            <a:r>
              <a:rPr lang="en-US" dirty="0" smtClean="0"/>
              <a:t>Getting Started in ZIMS for Studbooks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3476320"/>
            <a:ext cx="33051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83438" y="2512853"/>
            <a:ext cx="284943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There are two places to</a:t>
            </a:r>
          </a:p>
          <a:p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/>
              <a:t>h</a:t>
            </a:r>
            <a:r>
              <a:rPr lang="en-US" dirty="0" smtClean="0"/>
              <a:t>elp should you need it. </a:t>
            </a:r>
          </a:p>
          <a:p>
            <a:r>
              <a:rPr lang="en-US" dirty="0" smtClean="0"/>
              <a:t>You can go to Start&gt;Help &amp;</a:t>
            </a:r>
          </a:p>
          <a:p>
            <a:r>
              <a:rPr lang="en-US" dirty="0" smtClean="0"/>
              <a:t>Support or select the Help</a:t>
            </a:r>
          </a:p>
          <a:p>
            <a:r>
              <a:rPr lang="en-US" dirty="0" smtClean="0"/>
              <a:t>Menu in the upper right</a:t>
            </a:r>
          </a:p>
          <a:p>
            <a:r>
              <a:rPr lang="en-US" dirty="0"/>
              <a:t>o</a:t>
            </a:r>
            <a:r>
              <a:rPr lang="en-US" dirty="0" smtClean="0"/>
              <a:t>f all screens.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67" y="1848278"/>
            <a:ext cx="5216856" cy="36803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1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76" y="52212"/>
            <a:ext cx="7886700" cy="1325563"/>
          </a:xfrm>
        </p:spPr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37" y="1179641"/>
            <a:ext cx="3524035" cy="3056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685" y="1190475"/>
            <a:ext cx="4362665" cy="3045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776" y="4457672"/>
            <a:ext cx="780957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 Studbook Topics or type in Studbooks in the question field. Some of these</a:t>
            </a:r>
          </a:p>
          <a:p>
            <a:r>
              <a:rPr lang="en-US" dirty="0" smtClean="0"/>
              <a:t>Help topics are pdf documents or PowerPoints. The ones at the bottom are called</a:t>
            </a:r>
          </a:p>
          <a:p>
            <a:r>
              <a:rPr lang="en-US" dirty="0" err="1" smtClean="0"/>
              <a:t>WalkMe</a:t>
            </a:r>
            <a:r>
              <a:rPr lang="en-US" dirty="0" smtClean="0"/>
              <a:t>. </a:t>
            </a:r>
            <a:r>
              <a:rPr lang="en-US" dirty="0" err="1" smtClean="0"/>
              <a:t>WalkMe</a:t>
            </a:r>
            <a:r>
              <a:rPr lang="en-US" dirty="0" smtClean="0"/>
              <a:t> will take you through the topic step by step in ZIMS to actually</a:t>
            </a:r>
          </a:p>
          <a:p>
            <a:r>
              <a:rPr lang="en-US" dirty="0"/>
              <a:t>e</a:t>
            </a:r>
            <a:r>
              <a:rPr lang="en-US" dirty="0" smtClean="0"/>
              <a:t>nter the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1" y="1536142"/>
            <a:ext cx="4666667" cy="25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1370" y="4337684"/>
            <a:ext cx="411317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Also under the Start menu you will find </a:t>
            </a:r>
          </a:p>
          <a:p>
            <a:r>
              <a:rPr lang="en-US" dirty="0" smtClean="0"/>
              <a:t>Suggest Features. Selecting this opens an</a:t>
            </a:r>
          </a:p>
          <a:p>
            <a:r>
              <a:rPr lang="en-US" dirty="0"/>
              <a:t>a</a:t>
            </a:r>
            <a:r>
              <a:rPr lang="en-US" dirty="0" smtClean="0"/>
              <a:t>pplication called Receptive. Receptive</a:t>
            </a:r>
          </a:p>
          <a:p>
            <a:r>
              <a:rPr lang="en-US" dirty="0"/>
              <a:t>g</a:t>
            </a:r>
            <a:r>
              <a:rPr lang="en-US" dirty="0" smtClean="0"/>
              <a:t>athers all the good ideas that ZIMS Users</a:t>
            </a:r>
          </a:p>
          <a:p>
            <a:r>
              <a:rPr lang="en-US" dirty="0"/>
              <a:t>h</a:t>
            </a:r>
            <a:r>
              <a:rPr lang="en-US" dirty="0" smtClean="0"/>
              <a:t>ave suggested for the application. If you</a:t>
            </a:r>
          </a:p>
          <a:p>
            <a:r>
              <a:rPr lang="en-US" dirty="0"/>
              <a:t>h</a:t>
            </a:r>
            <a:r>
              <a:rPr lang="en-US" dirty="0" smtClean="0"/>
              <a:t>ave an idea for ZIMS Studbooks this is</a:t>
            </a:r>
          </a:p>
          <a:p>
            <a:r>
              <a:rPr lang="en-US" dirty="0"/>
              <a:t>w</a:t>
            </a:r>
            <a:r>
              <a:rPr lang="en-US" dirty="0" smtClean="0"/>
              <a:t>here you can submit it.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117" y="1162655"/>
            <a:ext cx="3295593" cy="41906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42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472535" y="1628426"/>
          <a:ext cx="4126205" cy="337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4" imgW="3657600" imgH="2986920" progId="">
                  <p:embed/>
                </p:oleObj>
              </mc:Choice>
              <mc:Fallback>
                <p:oleObj r:id="rId4" imgW="3657600" imgH="298692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2535" y="1628426"/>
                        <a:ext cx="4126205" cy="337045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51" y="3568660"/>
            <a:ext cx="1883601" cy="152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768" y="1755222"/>
            <a:ext cx="394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Contact </a:t>
            </a: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  <a:hlinkClick r:id="rId7"/>
              </a:rPr>
              <a:t>Support@species360.org</a:t>
            </a: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 with any questions</a:t>
            </a:r>
            <a:endParaRPr lang="en-MY" sz="2400" dirty="0">
              <a:latin typeface="Karla" pitchFamily="2" charset="0"/>
              <a:ea typeface="Karla" pitchFamily="2" charset="0"/>
              <a:cs typeface="Lato Black" panose="020F0A0202020403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1768" y="3313652"/>
            <a:ext cx="3687894" cy="25167"/>
          </a:xfrm>
          <a:prstGeom prst="line">
            <a:avLst/>
          </a:prstGeom>
          <a:ln w="19050">
            <a:solidFill>
              <a:srgbClr val="ADD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6027" y="5091756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www.Species360.org</a:t>
            </a:r>
            <a:endParaRPr lang="en-US" sz="2800" dirty="0">
              <a:solidFill>
                <a:sysClr val="windowText" lastClr="000000"/>
              </a:solidFill>
              <a:latin typeface="Karla" pitchFamily="2" charset="0"/>
              <a:ea typeface="Karla" pitchFamily="2" charset="0"/>
              <a:cs typeface="Lato Light" panose="020F0402020204030203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39" y="1560352"/>
            <a:ext cx="8012011" cy="4616611"/>
          </a:xfrm>
        </p:spPr>
        <p:txBody>
          <a:bodyPr/>
          <a:lstStyle/>
          <a:p>
            <a:r>
              <a:rPr lang="en-US" dirty="0"/>
              <a:t>This PowerPoint is up-to-date as of: 17 January 2019</a:t>
            </a:r>
            <a:endParaRPr lang="en-US" b="1" dirty="0"/>
          </a:p>
          <a:p>
            <a:r>
              <a:rPr lang="en-US" dirty="0"/>
              <a:t>ZIMS is developed using an “agile” method</a:t>
            </a:r>
          </a:p>
          <a:p>
            <a:pPr lvl="1"/>
            <a:r>
              <a:rPr lang="en-US" dirty="0"/>
              <a:t>This means that </a:t>
            </a:r>
            <a:r>
              <a:rPr lang="en-US" dirty="0" smtClean="0"/>
              <a:t>new ZIMS updates are delivered every </a:t>
            </a:r>
            <a:r>
              <a:rPr lang="en-US" dirty="0"/>
              <a:t>two </a:t>
            </a:r>
            <a:r>
              <a:rPr lang="en-US" dirty="0" smtClean="0"/>
              <a:t>weeks.</a:t>
            </a:r>
            <a:endParaRPr lang="en-US" dirty="0"/>
          </a:p>
          <a:p>
            <a:r>
              <a:rPr lang="en-US" dirty="0"/>
              <a:t>Use the link below to </a:t>
            </a:r>
            <a:r>
              <a:rPr lang="en-US" dirty="0" smtClean="0"/>
              <a:t>check </a:t>
            </a:r>
            <a:r>
              <a:rPr lang="en-US" dirty="0"/>
              <a:t>if there have been any updates to this topic since the date above</a:t>
            </a:r>
            <a:r>
              <a:rPr lang="en-US" dirty="0" smtClean="0"/>
              <a:t>: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://training.species360.org/updates/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Getting Help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3951" y="1690689"/>
            <a:ext cx="8677363" cy="4514721"/>
          </a:xfrm>
        </p:spPr>
        <p:txBody>
          <a:bodyPr>
            <a:normAutofit/>
          </a:bodyPr>
          <a:lstStyle/>
          <a:p>
            <a:r>
              <a:rPr lang="en-US" smtClean="0"/>
              <a:t>Every institution has a designated support person to assist them with ZIMS</a:t>
            </a:r>
          </a:p>
          <a:p>
            <a:r>
              <a:rPr lang="en-US" smtClean="0"/>
              <a:t>This person will also be your contact for any questions/help with Studbook set up</a:t>
            </a:r>
          </a:p>
          <a:p>
            <a:r>
              <a:rPr lang="en-US" smtClean="0"/>
              <a:t>You can contact them at </a:t>
            </a:r>
            <a:r>
              <a:rPr lang="en-US" smtClean="0">
                <a:hlinkClick r:id="rId2"/>
              </a:rPr>
              <a:t>support@Species360.org</a:t>
            </a:r>
            <a:endParaRPr lang="en-US" smtClean="0"/>
          </a:p>
          <a:p>
            <a:r>
              <a:rPr lang="en-US" smtClean="0"/>
              <a:t>Your email will automatically be directed to your designated support person </a:t>
            </a:r>
          </a:p>
          <a:p>
            <a:r>
              <a:rPr lang="en-US" smtClean="0"/>
              <a:t>Species360 can only advise on ZIMS functionality, your Regional Association should be contacted for Best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22" y="1419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Logging Into ZIMS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7" t="28338" r="11923" b="-1169"/>
          <a:stretch/>
        </p:blipFill>
        <p:spPr>
          <a:xfrm>
            <a:off x="2138512" y="1051687"/>
            <a:ext cx="5101873" cy="2928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0004" y="4048298"/>
            <a:ext cx="712191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access ZIMS go to zims.species360.org. </a:t>
            </a:r>
          </a:p>
          <a:p>
            <a:r>
              <a:rPr lang="en-US" dirty="0" smtClean="0"/>
              <a:t>To log in, you will need your User Name and Password.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are created by your institution’s Local Admin. If you do not have a login, contact your Local Admin.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logged in, you can change both your Password and User Name under Start &gt; My Preferences &gt; Account Settings &gt; Change Password.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88" y="20718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Logging 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33" b="872"/>
          <a:stretch/>
        </p:blipFill>
        <p:spPr>
          <a:xfrm>
            <a:off x="4251016" y="1463040"/>
            <a:ext cx="3990476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5637" y="2918987"/>
            <a:ext cx="362065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keep your data secure</a:t>
            </a:r>
          </a:p>
          <a:p>
            <a:r>
              <a:rPr lang="en-US" dirty="0"/>
              <a:t>a</a:t>
            </a:r>
            <a:r>
              <a:rPr lang="en-US" dirty="0" smtClean="0"/>
              <a:t>lways remember to Logout of ZIMS. </a:t>
            </a:r>
          </a:p>
          <a:p>
            <a:endParaRPr lang="en-US" dirty="0"/>
          </a:p>
          <a:p>
            <a:r>
              <a:rPr lang="en-US" dirty="0" smtClean="0"/>
              <a:t>The Logout option is found under the Start menu.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78" y="11122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Finding Your Studbooks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9989" y="1131373"/>
            <a:ext cx="442672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Under the Start menu you will</a:t>
            </a:r>
          </a:p>
          <a:p>
            <a:r>
              <a:rPr lang="en-US" dirty="0"/>
              <a:t>f</a:t>
            </a:r>
            <a:r>
              <a:rPr lang="en-US" dirty="0" smtClean="0"/>
              <a:t>ind the Studbook options: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Studbook News Feed</a:t>
            </a:r>
            <a:r>
              <a:rPr lang="en-US" dirty="0" smtClean="0"/>
              <a:t>: Provides institutional updates for a taxonomy (Studbooks Module is replacing this feature)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Studbook</a:t>
            </a:r>
            <a:r>
              <a:rPr lang="en-US" b="1" dirty="0"/>
              <a:t> </a:t>
            </a:r>
            <a:r>
              <a:rPr lang="en-US" b="1" dirty="0" smtClean="0"/>
              <a:t>Keeper List: </a:t>
            </a:r>
            <a:r>
              <a:rPr lang="en-US" dirty="0" smtClean="0"/>
              <a:t>Allows you to search or Studbook Keepers in ZIMS by various filters.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Studbooks: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s the main Studbooks Module where you will access your studbooks.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Studbook Chart: </a:t>
            </a:r>
            <a:r>
              <a:rPr lang="en-US" dirty="0" smtClean="0"/>
              <a:t>Graph</a:t>
            </a:r>
            <a:r>
              <a:rPr lang="en-US" dirty="0"/>
              <a:t> </a:t>
            </a:r>
            <a:r>
              <a:rPr lang="en-US" dirty="0" smtClean="0"/>
              <a:t>of the number of Studbook Keeper Assignments in ZIMS. </a:t>
            </a:r>
          </a:p>
          <a:p>
            <a:r>
              <a:rPr lang="en-US" dirty="0" smtClean="0"/>
              <a:t>As a shortcut, you can drag Studbooks icon to your desktop and access the module from there.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58" t="1" b="914"/>
          <a:stretch/>
        </p:blipFill>
        <p:spPr>
          <a:xfrm>
            <a:off x="418744" y="1598852"/>
            <a:ext cx="3742662" cy="3844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621" r="15615" b="13551"/>
          <a:stretch/>
        </p:blipFill>
        <p:spPr>
          <a:xfrm>
            <a:off x="3153650" y="1306342"/>
            <a:ext cx="1072048" cy="1188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26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38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Opening Your Studbook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9942" y="1576943"/>
            <a:ext cx="378540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open your Studbooks go to: Start&gt;Studbook&gt;Studbooks </a:t>
            </a:r>
          </a:p>
          <a:p>
            <a:endParaRPr lang="en-US" dirty="0" smtClean="0"/>
          </a:p>
          <a:p>
            <a:r>
              <a:rPr lang="en-US" dirty="0" smtClean="0"/>
              <a:t>You can drag this icon to the desktop for quick access to your Studbooks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09" b="2549"/>
          <a:stretch/>
        </p:blipFill>
        <p:spPr>
          <a:xfrm>
            <a:off x="965302" y="1576943"/>
            <a:ext cx="3427988" cy="3355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856" y="3336084"/>
            <a:ext cx="1615580" cy="21033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20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Date Type Customization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81" y="1549882"/>
            <a:ext cx="2376302" cy="2443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151" y="1549882"/>
            <a:ext cx="4400000" cy="19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40" y="3657896"/>
            <a:ext cx="3168610" cy="1693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84115" y="4197441"/>
            <a:ext cx="335207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customize your Date entries</a:t>
            </a:r>
          </a:p>
          <a:p>
            <a:r>
              <a:rPr lang="en-US" dirty="0"/>
              <a:t>g</a:t>
            </a:r>
            <a:r>
              <a:rPr lang="en-US" dirty="0" smtClean="0"/>
              <a:t>o to Start&gt;My Preferences&gt;</a:t>
            </a:r>
          </a:p>
          <a:p>
            <a:r>
              <a:rPr lang="en-US" dirty="0" smtClean="0"/>
              <a:t>Language, Date/Time and</a:t>
            </a:r>
          </a:p>
          <a:p>
            <a:r>
              <a:rPr lang="en-US" dirty="0" smtClean="0"/>
              <a:t>Separator Formats. Complete</a:t>
            </a:r>
          </a:p>
          <a:p>
            <a:r>
              <a:rPr lang="en-US" dirty="0"/>
              <a:t>t</a:t>
            </a:r>
            <a:r>
              <a:rPr lang="en-US" dirty="0" smtClean="0"/>
              <a:t>he Date fields as you wish them </a:t>
            </a:r>
          </a:p>
          <a:p>
            <a:r>
              <a:rPr lang="en-US" dirty="0"/>
              <a:t>t</a:t>
            </a:r>
            <a:r>
              <a:rPr lang="en-US" dirty="0" smtClean="0"/>
              <a:t>o be. Remember to Save. These</a:t>
            </a:r>
          </a:p>
          <a:p>
            <a:r>
              <a:rPr lang="en-US" dirty="0"/>
              <a:t>w</a:t>
            </a:r>
            <a:r>
              <a:rPr lang="en-US" dirty="0" smtClean="0"/>
              <a:t>ill take effect the next time you </a:t>
            </a:r>
          </a:p>
          <a:p>
            <a:r>
              <a:rPr lang="en-US" dirty="0" smtClean="0"/>
              <a:t>log in.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3907" y="0"/>
            <a:ext cx="7886700" cy="1325563"/>
          </a:xfrm>
        </p:spPr>
        <p:txBody>
          <a:bodyPr/>
          <a:lstStyle/>
          <a:p>
            <a:r>
              <a:rPr lang="en-US" dirty="0" smtClean="0"/>
              <a:t>Expand Module Boxes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445" y="1108030"/>
            <a:ext cx="4560264" cy="1572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856"/>
          <a:stretch/>
        </p:blipFill>
        <p:spPr>
          <a:xfrm>
            <a:off x="6356372" y="2923308"/>
            <a:ext cx="2337356" cy="2538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0949" y="3503764"/>
            <a:ext cx="550025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set the event boxes as expanded by default follow the following steps:</a:t>
            </a:r>
          </a:p>
          <a:p>
            <a:endParaRPr lang="en-US" sz="1600" dirty="0"/>
          </a:p>
          <a:p>
            <a:r>
              <a:rPr lang="en-US" sz="1600" dirty="0" smtClean="0"/>
              <a:t>In the main ZIMS screen, select My Preferences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Application</a:t>
            </a:r>
          </a:p>
          <a:p>
            <a:r>
              <a:rPr lang="en-US" sz="1600" dirty="0" smtClean="0"/>
              <a:t>Preferences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check the box for studbooks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save </a:t>
            </a:r>
          </a:p>
          <a:p>
            <a:endParaRPr lang="en-US" sz="1600" dirty="0"/>
          </a:p>
          <a:p>
            <a:r>
              <a:rPr lang="en-US" sz="1600" dirty="0" smtClean="0"/>
              <a:t>Opening all event module boxes in Studbooks will expand all boxes automatically and user will not have to individually open the boxes.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218"/>
          <a:stretch/>
        </p:blipFill>
        <p:spPr>
          <a:xfrm>
            <a:off x="907474" y="1025889"/>
            <a:ext cx="2323602" cy="2443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75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3000</Module>
    <Review xmlns="00558959-21e2-49b6-8bc1-d46e8fb3ce16">Done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>Jan 2019</Content_x0020_Last_x0020_Updated_x0020_on_x003a_>
    <Permalink xmlns="00558959-21e2-49b6-8bc1-d46e8fb3ce16">
      <Url xsi:nil="true"/>
      <Description xsi:nil="true"/>
    </Permalink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4E090F3-2C69-4377-AE93-5D25D80650B1}"/>
</file>

<file path=customXml/itemProps2.xml><?xml version="1.0" encoding="utf-8"?>
<ds:datastoreItem xmlns:ds="http://schemas.openxmlformats.org/officeDocument/2006/customXml" ds:itemID="{5414AF0D-D22C-4CE1-B589-7211D32F71D8}"/>
</file>

<file path=customXml/itemProps3.xml><?xml version="1.0" encoding="utf-8"?>
<ds:datastoreItem xmlns:ds="http://schemas.openxmlformats.org/officeDocument/2006/customXml" ds:itemID="{1227E96F-8D6F-4AC2-B30B-8974907634C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</TotalTime>
  <Words>614</Words>
  <Application>Microsoft Office PowerPoint</Application>
  <PresentationFormat>On-screen Show (4:3)</PresentationFormat>
  <Paragraphs>95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Arial</vt:lpstr>
      <vt:lpstr>Calibri</vt:lpstr>
      <vt:lpstr>Karla</vt:lpstr>
      <vt:lpstr>Lato Black</vt:lpstr>
      <vt:lpstr>Lato Light</vt:lpstr>
      <vt:lpstr>Wingdings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Getting Started in ZIMS for Studbooks</vt:lpstr>
      <vt:lpstr>ZIMS Updates!</vt:lpstr>
      <vt:lpstr>Getting Help</vt:lpstr>
      <vt:lpstr>Logging Into ZIMS</vt:lpstr>
      <vt:lpstr>Logging Out</vt:lpstr>
      <vt:lpstr>Finding Your Studbooks</vt:lpstr>
      <vt:lpstr>Opening Your Studbook</vt:lpstr>
      <vt:lpstr>Date Type Customization</vt:lpstr>
      <vt:lpstr>Expand Module Boxes</vt:lpstr>
      <vt:lpstr>Getting Help</vt:lpstr>
      <vt:lpstr>Getting Help</vt:lpstr>
      <vt:lpstr>Suggest Features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Katelyn Mucha</cp:lastModifiedBy>
  <cp:revision>38</cp:revision>
  <dcterms:created xsi:type="dcterms:W3CDTF">2016-07-26T18:48:10Z</dcterms:created>
  <dcterms:modified xsi:type="dcterms:W3CDTF">2019-01-28T17:37:21Z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330800</vt:r8>
  </property>
  <property fmtid="{D5CDD505-2E9C-101B-9397-08002B2CF9AE}" pid="4" name="Updated on?">
    <vt:lpwstr>05/04/2018</vt:lpwstr>
  </property>
</Properties>
</file>