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Default Extension="rels" ContentType="application/vnd.openxmlformats-package.relationship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4" r:id="rId2"/>
    <p:sldMasterId id="2147483704" r:id="rId3"/>
    <p:sldMasterId id="2147483714" r:id="rId4"/>
    <p:sldMasterId id="2147483724" r:id="rId5"/>
    <p:sldMasterId id="2147483734" r:id="rId6"/>
    <p:sldMasterId id="2147483744" r:id="rId7"/>
    <p:sldMasterId id="2147483764" r:id="rId8"/>
    <p:sldMasterId id="2147483754" r:id="rId9"/>
    <p:sldMasterId id="2147483774" r:id="rId10"/>
    <p:sldMasterId id="2147483784" r:id="rId11"/>
    <p:sldMasterId id="2147483794" r:id="rId12"/>
    <p:sldMasterId id="2147483814" r:id="rId13"/>
    <p:sldMasterId id="2147483804" r:id="rId14"/>
    <p:sldMasterId id="2147483834" r:id="rId15"/>
    <p:sldMasterId id="2147483824" r:id="rId16"/>
  </p:sldMasterIdLst>
  <p:sldIdLst>
    <p:sldId id="256" r:id="rId17"/>
    <p:sldId id="268" r:id="rId18"/>
    <p:sldId id="269" r:id="rId19"/>
    <p:sldId id="270" r:id="rId20"/>
    <p:sldId id="271" r:id="rId21"/>
    <p:sldId id="272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6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customXml" Target="../customXml/item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Your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Preparing for Regional Association Trainings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Audience Could Be…</a:t>
            </a:r>
            <a:endParaRPr lang="en-US" dirty="0"/>
          </a:p>
        </p:txBody>
      </p:sp>
      <p:pic>
        <p:nvPicPr>
          <p:cNvPr id="1026" name="Picture 2" descr="Image result for zoo staff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3" y="1392114"/>
            <a:ext cx="1905045" cy="14871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zoo staff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78" y="4792248"/>
            <a:ext cx="2288996" cy="14405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using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60300"/>
            <a:ext cx="2355805" cy="15725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zoo staff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75" y="2963801"/>
            <a:ext cx="2253803" cy="16070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5158" y="1838360"/>
            <a:ext cx="5183342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Your audience may be very diverse unless you have</a:t>
            </a:r>
          </a:p>
          <a:p>
            <a:r>
              <a:rPr lang="en-US" dirty="0"/>
              <a:t>s</a:t>
            </a:r>
            <a:r>
              <a:rPr lang="en-US" dirty="0" smtClean="0"/>
              <a:t>elected to present training for a specific Staff set.</a:t>
            </a:r>
          </a:p>
          <a:p>
            <a:r>
              <a:rPr lang="en-US" dirty="0" smtClean="0"/>
              <a:t>They will be approaching ZIMS from very different</a:t>
            </a:r>
          </a:p>
          <a:p>
            <a:r>
              <a:rPr lang="en-US" dirty="0"/>
              <a:t>v</a:t>
            </a:r>
            <a:r>
              <a:rPr lang="en-US" dirty="0" smtClean="0"/>
              <a:t>iews and with different needs. Throw in varying</a:t>
            </a:r>
          </a:p>
          <a:p>
            <a:r>
              <a:rPr lang="en-US" dirty="0"/>
              <a:t>d</a:t>
            </a:r>
            <a:r>
              <a:rPr lang="en-US" dirty="0" smtClean="0"/>
              <a:t>egrees of computer skills and ZIMS experience and</a:t>
            </a:r>
          </a:p>
          <a:p>
            <a:r>
              <a:rPr lang="en-US" dirty="0" smtClean="0"/>
              <a:t>a successful session can be quite a challenge. We </a:t>
            </a:r>
          </a:p>
          <a:p>
            <a:r>
              <a:rPr lang="en-US" dirty="0" smtClean="0"/>
              <a:t>have learned over the years though that a </a:t>
            </a:r>
            <a:r>
              <a:rPr lang="en-US" dirty="0" smtClean="0"/>
              <a:t>mixed </a:t>
            </a:r>
            <a:endParaRPr lang="en-US" dirty="0" smtClean="0"/>
          </a:p>
          <a:p>
            <a:r>
              <a:rPr lang="en-US" dirty="0" smtClean="0"/>
              <a:t>audience is often beneficial overall as they exchange </a:t>
            </a:r>
          </a:p>
          <a:p>
            <a:r>
              <a:rPr lang="en-US" dirty="0" smtClean="0"/>
              <a:t>views and ideas with each 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Pre-Training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5169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pre-training survey can be very helpful</a:t>
            </a:r>
          </a:p>
          <a:p>
            <a:r>
              <a:rPr lang="en-US" dirty="0" smtClean="0"/>
              <a:t>You </a:t>
            </a:r>
            <a:r>
              <a:rPr lang="en-US" dirty="0" smtClean="0"/>
              <a:t>will need to know:</a:t>
            </a:r>
          </a:p>
          <a:p>
            <a:pPr lvl="1"/>
            <a:r>
              <a:rPr lang="en-US" dirty="0" smtClean="0"/>
              <a:t>Who they are</a:t>
            </a:r>
          </a:p>
          <a:p>
            <a:pPr lvl="1"/>
            <a:r>
              <a:rPr lang="en-US" dirty="0" smtClean="0"/>
              <a:t>Where they are from</a:t>
            </a:r>
          </a:p>
          <a:p>
            <a:pPr lvl="1"/>
            <a:r>
              <a:rPr lang="en-US" dirty="0" smtClean="0"/>
              <a:t>How involved their records keeping duties are</a:t>
            </a:r>
          </a:p>
          <a:p>
            <a:pPr lvl="1"/>
            <a:r>
              <a:rPr lang="en-US" dirty="0" smtClean="0"/>
              <a:t>What ZIMS modules (husbandry, medical, studbook) they are familiar with</a:t>
            </a:r>
          </a:p>
          <a:p>
            <a:pPr lvl="1"/>
            <a:r>
              <a:rPr lang="en-US" dirty="0" smtClean="0"/>
              <a:t>Number of years experience with using ZIMS</a:t>
            </a:r>
          </a:p>
          <a:p>
            <a:pPr lvl="1"/>
            <a:r>
              <a:rPr lang="en-US" dirty="0" smtClean="0"/>
              <a:t>Special seating requirements</a:t>
            </a:r>
          </a:p>
          <a:p>
            <a:pPr lvl="1"/>
            <a:r>
              <a:rPr lang="en-US" dirty="0" smtClean="0"/>
              <a:t>What they want to get out of the training</a:t>
            </a:r>
          </a:p>
          <a:p>
            <a:pPr lvl="1"/>
            <a:r>
              <a:rPr lang="en-US" dirty="0" smtClean="0"/>
              <a:t>Plus other information as needed</a:t>
            </a:r>
          </a:p>
          <a:p>
            <a:r>
              <a:rPr lang="en-US" dirty="0" smtClean="0"/>
              <a:t>Try to get this info at least 2 weeks prior to 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5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Instructor/Attendee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Presentation</a:t>
            </a:r>
          </a:p>
          <a:p>
            <a:pPr lvl="1"/>
            <a:r>
              <a:rPr lang="en-US" dirty="0" smtClean="0"/>
              <a:t>PowerPoint, Lecture, Panel Discussion, etc.</a:t>
            </a:r>
          </a:p>
          <a:p>
            <a:pPr lvl="1"/>
            <a:r>
              <a:rPr lang="en-US" dirty="0" smtClean="0"/>
              <a:t>1 instructor/10-30 attendees</a:t>
            </a:r>
          </a:p>
          <a:p>
            <a:r>
              <a:rPr lang="en-US" dirty="0" smtClean="0"/>
              <a:t>Walk-throughs</a:t>
            </a:r>
          </a:p>
          <a:p>
            <a:pPr lvl="1"/>
            <a:r>
              <a:rPr lang="en-US" dirty="0" smtClean="0"/>
              <a:t>Instructor led data entry, attendees follow along and enter their own data</a:t>
            </a:r>
          </a:p>
          <a:p>
            <a:pPr lvl="1"/>
            <a:r>
              <a:rPr lang="en-US" dirty="0" smtClean="0"/>
              <a:t>2-3 instructors/10 attendees</a:t>
            </a:r>
          </a:p>
          <a:p>
            <a:pPr lvl="1"/>
            <a:r>
              <a:rPr lang="en-US" dirty="0" smtClean="0"/>
              <a:t>Extra instructors needed to keep all up to speed</a:t>
            </a:r>
          </a:p>
          <a:p>
            <a:r>
              <a:rPr lang="en-US" dirty="0" smtClean="0"/>
              <a:t>Exercises</a:t>
            </a:r>
          </a:p>
          <a:p>
            <a:pPr lvl="1"/>
            <a:r>
              <a:rPr lang="en-US" dirty="0" smtClean="0"/>
              <a:t>Attendee data entry without instructor guidance</a:t>
            </a:r>
          </a:p>
          <a:p>
            <a:pPr lvl="1"/>
            <a:r>
              <a:rPr lang="en-US" dirty="0" smtClean="0"/>
              <a:t>2-3 instructors/10 attendees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2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to Pairings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Fewer computers needed so fewer power sources needed</a:t>
            </a:r>
          </a:p>
          <a:p>
            <a:r>
              <a:rPr lang="en-US" sz="2400" dirty="0" smtClean="0"/>
              <a:t>Fewer institutions to create</a:t>
            </a:r>
          </a:p>
          <a:p>
            <a:r>
              <a:rPr lang="en-US" sz="2400" dirty="0" smtClean="0"/>
              <a:t>Fewer log ins to create</a:t>
            </a:r>
          </a:p>
          <a:p>
            <a:r>
              <a:rPr lang="en-US" sz="2400" dirty="0" smtClean="0"/>
              <a:t>Working with a partner with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more or less ZIMS experience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can be beneficial to both</a:t>
            </a:r>
          </a:p>
          <a:p>
            <a:r>
              <a:rPr lang="en-US" sz="2400" dirty="0" smtClean="0"/>
              <a:t>Working with a partner with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different job skills can be eye opening</a:t>
            </a:r>
          </a:p>
          <a:p>
            <a:r>
              <a:rPr lang="en-US" sz="2400" dirty="0" smtClean="0"/>
              <a:t>New friendships can be made!</a:t>
            </a:r>
            <a:endParaRPr lang="en-US" sz="2400" dirty="0"/>
          </a:p>
        </p:txBody>
      </p:sp>
      <p:pic>
        <p:nvPicPr>
          <p:cNvPr id="1026" name="Picture 2" descr="Image result for working pai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83" y="2465560"/>
            <a:ext cx="29527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70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Works!</a:t>
            </a:r>
            <a:endParaRPr lang="en-US" dirty="0"/>
          </a:p>
        </p:txBody>
      </p:sp>
      <p:pic>
        <p:nvPicPr>
          <p:cNvPr id="2050" name="Picture 2" descr="Image result for strange pai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7" y="1387595"/>
            <a:ext cx="1474233" cy="24570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trange pai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07" y="516191"/>
            <a:ext cx="1815754" cy="23489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trange animal pai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536" y="3068024"/>
            <a:ext cx="1762125" cy="25908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strange animal pai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17"/>
          <a:stretch/>
        </p:blipFill>
        <p:spPr bwMode="auto">
          <a:xfrm>
            <a:off x="671437" y="4001632"/>
            <a:ext cx="1775224" cy="23810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9522" y="1551241"/>
            <a:ext cx="3759491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We have found that pairing attendees</a:t>
            </a:r>
          </a:p>
          <a:p>
            <a:r>
              <a:rPr lang="en-US" sz="1600" dirty="0"/>
              <a:t>w</a:t>
            </a:r>
            <a:r>
              <a:rPr lang="en-US" sz="1600" dirty="0" smtClean="0"/>
              <a:t>ith partners of differing skills and</a:t>
            </a:r>
          </a:p>
          <a:p>
            <a:r>
              <a:rPr lang="en-US" sz="1600" dirty="0"/>
              <a:t>j</a:t>
            </a:r>
            <a:r>
              <a:rPr lang="en-US" sz="1600" dirty="0" smtClean="0"/>
              <a:t>ob experience often works better than </a:t>
            </a:r>
          </a:p>
          <a:p>
            <a:r>
              <a:rPr lang="en-US" sz="1600" dirty="0" smtClean="0"/>
              <a:t>pairing like to like. Pairing a Keeper with </a:t>
            </a:r>
          </a:p>
          <a:p>
            <a:r>
              <a:rPr lang="en-US" sz="1600" dirty="0" smtClean="0"/>
              <a:t>a Veterinarian or a Curator with a Registrar</a:t>
            </a:r>
          </a:p>
          <a:p>
            <a:r>
              <a:rPr lang="en-US" sz="1600" dirty="0"/>
              <a:t>e</a:t>
            </a:r>
            <a:r>
              <a:rPr lang="en-US" sz="1600" dirty="0" smtClean="0"/>
              <a:t>xpands the horizons for both parties.</a:t>
            </a:r>
          </a:p>
          <a:p>
            <a:r>
              <a:rPr lang="en-US" sz="1600" dirty="0" smtClean="0"/>
              <a:t>And pairing someone with little ZIMS</a:t>
            </a:r>
          </a:p>
          <a:p>
            <a:r>
              <a:rPr lang="en-US" sz="1600" dirty="0"/>
              <a:t>e</a:t>
            </a:r>
            <a:r>
              <a:rPr lang="en-US" sz="1600" dirty="0" smtClean="0"/>
              <a:t>xperience with someone who is an expert</a:t>
            </a:r>
          </a:p>
          <a:p>
            <a:r>
              <a:rPr lang="en-US" sz="1600" dirty="0"/>
              <a:t>i</a:t>
            </a:r>
            <a:r>
              <a:rPr lang="en-US" sz="1600" dirty="0" smtClean="0"/>
              <a:t>n ZIMS, if the expert is willing to mentor,</a:t>
            </a:r>
          </a:p>
          <a:p>
            <a:r>
              <a:rPr lang="en-US" sz="1600" dirty="0"/>
              <a:t>c</a:t>
            </a:r>
            <a:r>
              <a:rPr lang="en-US" sz="1600" dirty="0" smtClean="0"/>
              <a:t>an be very beneficial.</a:t>
            </a:r>
            <a:endParaRPr lang="en-US" sz="1600" dirty="0"/>
          </a:p>
        </p:txBody>
      </p:sp>
      <p:pic>
        <p:nvPicPr>
          <p:cNvPr id="2060" name="Picture 12" descr="Image result for strange animal pai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298" y="4361107"/>
            <a:ext cx="2850021" cy="192199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4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On Knowing </a:t>
            </a:r>
            <a:r>
              <a:rPr lang="en-US" dirty="0" smtClean="0"/>
              <a:t>Your Audience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3001</Module>
    <Review xmlns="00558959-21e2-49b6-8bc1-d46e8fb3ce16" xsi:nil="true"/>
    <PublishingExpirationDate xmlns="http://schemas.microsoft.com/sharepoint/v3" xsi:nil="true"/>
    <Community_x0020_Author_x0020__x007c__x0020_Editor xmlns="00558959-21e2-49b6-8bc1-d46e8fb3ce16">
      <UserInfo>
        <DisplayName>Adrienne Miller</DisplayName>
        <AccountId>45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6CB9399-C160-4CA6-9F61-982A6215CD15}"/>
</file>

<file path=customXml/itemProps2.xml><?xml version="1.0" encoding="utf-8"?>
<ds:datastoreItem xmlns:ds="http://schemas.openxmlformats.org/officeDocument/2006/customXml" ds:itemID="{47AE820D-9287-41CC-837C-543ADA675DB2}"/>
</file>

<file path=customXml/itemProps3.xml><?xml version="1.0" encoding="utf-8"?>
<ds:datastoreItem xmlns:ds="http://schemas.openxmlformats.org/officeDocument/2006/customXml" ds:itemID="{389057F3-E490-47CB-9629-E19365518E5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358</Words>
  <Application>Microsoft Office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Know Your Audience</vt:lpstr>
      <vt:lpstr>Your Audience Could Be…</vt:lpstr>
      <vt:lpstr>Pre-Training Survey</vt:lpstr>
      <vt:lpstr>Instructor/Attendee Ratio</vt:lpstr>
      <vt:lpstr>Advantages to Pairings</vt:lpstr>
      <vt:lpstr>Diversity Works!</vt:lpstr>
      <vt:lpstr>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Adrienne Miller</cp:lastModifiedBy>
  <cp:revision>30</cp:revision>
  <dcterms:created xsi:type="dcterms:W3CDTF">2016-07-26T18:48:10Z</dcterms:created>
  <dcterms:modified xsi:type="dcterms:W3CDTF">2017-05-24T18:01:11Z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  <property fmtid="{D5CDD505-2E9C-101B-9397-08002B2CF9AE}" pid="3" name="Order">
    <vt:r8>308900</vt:r8>
  </property>
  <property fmtid="{D5CDD505-2E9C-101B-9397-08002B2CF9AE}" pid="4" name="Tracked">
    <vt:bool>true</vt:bool>
  </property>
  <property fmtid="{D5CDD505-2E9C-101B-9397-08002B2CF9AE}" pid="5" name="Metrics URL">
    <vt:lpwstr/>
  </property>
  <property fmtid="{D5CDD505-2E9C-101B-9397-08002B2CF9AE}" pid="6" name="Tracking URL">
    <vt:lpwstr/>
  </property>
  <property fmtid="{D5CDD505-2E9C-101B-9397-08002B2CF9AE}" pid="7" name="Updated on?">
    <vt:lpwstr>2018-07-03T14:59:19+00:00</vt:lpwstr>
  </property>
</Properties>
</file>