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1"/>
  </p:notesMasterIdLst>
  <p:sldIdLst>
    <p:sldId id="256" r:id="rId20"/>
    <p:sldId id="271" r:id="rId21"/>
    <p:sldId id="257" r:id="rId22"/>
    <p:sldId id="272" r:id="rId23"/>
    <p:sldId id="258" r:id="rId24"/>
    <p:sldId id="259" r:id="rId25"/>
    <p:sldId id="261" r:id="rId26"/>
    <p:sldId id="267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CCA9-EB1D-4226-AD5F-1B8FFE52BAA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5503-FDB0-4AA4-81FC-994CB24AC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5503-FDB0-4AA4-81FC-994CB24ACD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6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Studbook Keeper News!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Keeping Studbook Keepers Up-to-date with the latest News Flashes!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86" y="280480"/>
            <a:ext cx="3722827" cy="32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Filtering </a:t>
            </a:r>
            <a:r>
              <a:rPr lang="en-US" dirty="0"/>
              <a:t>What is Displayed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523" y="1391516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Taxonomy</a:t>
            </a:r>
          </a:p>
          <a:p>
            <a:pPr lvl="1"/>
            <a:r>
              <a:rPr lang="en-US" dirty="0" smtClean="0"/>
              <a:t>If you have multiple Studbooks</a:t>
            </a:r>
            <a:endParaRPr lang="en-US" dirty="0" smtClean="0"/>
          </a:p>
          <a:p>
            <a:r>
              <a:rPr lang="en-US" dirty="0" smtClean="0"/>
              <a:t>Institution</a:t>
            </a:r>
            <a:endParaRPr lang="en-US" dirty="0"/>
          </a:p>
          <a:p>
            <a:pPr lvl="1"/>
            <a:r>
              <a:rPr lang="en-US" dirty="0" smtClean="0"/>
              <a:t>You can review </a:t>
            </a:r>
            <a:r>
              <a:rPr lang="en-US" dirty="0"/>
              <a:t>activity for a single institution</a:t>
            </a:r>
          </a:p>
          <a:p>
            <a:r>
              <a:rPr lang="en-US" dirty="0" smtClean="0"/>
              <a:t>Animal ID</a:t>
            </a:r>
            <a:endParaRPr lang="en-US" dirty="0"/>
          </a:p>
          <a:p>
            <a:pPr lvl="1"/>
            <a:r>
              <a:rPr lang="en-US" dirty="0" smtClean="0"/>
              <a:t>You can review </a:t>
            </a:r>
            <a:r>
              <a:rPr lang="en-US" dirty="0"/>
              <a:t>a</a:t>
            </a:r>
            <a:r>
              <a:rPr lang="en-US" dirty="0" smtClean="0"/>
              <a:t>ctivity </a:t>
            </a:r>
            <a:r>
              <a:rPr lang="en-US" dirty="0"/>
              <a:t>for a single animal</a:t>
            </a:r>
          </a:p>
          <a:p>
            <a:r>
              <a:rPr lang="en-US" dirty="0"/>
              <a:t>Event Type</a:t>
            </a:r>
          </a:p>
          <a:p>
            <a:pPr lvl="1"/>
            <a:r>
              <a:rPr lang="en-US" dirty="0" smtClean="0"/>
              <a:t>You can filter by Births, Deaths and Moves</a:t>
            </a:r>
            <a:endParaRPr lang="en-US" dirty="0"/>
          </a:p>
          <a:p>
            <a:r>
              <a:rPr lang="en-US" dirty="0"/>
              <a:t>Event Date Range</a:t>
            </a:r>
          </a:p>
          <a:p>
            <a:pPr lvl="1"/>
            <a:r>
              <a:rPr lang="en-US" dirty="0"/>
              <a:t>When the event occurred</a:t>
            </a:r>
          </a:p>
          <a:p>
            <a:pPr lvl="1"/>
            <a:r>
              <a:rPr lang="en-US" dirty="0"/>
              <a:t>Useful for recent activity</a:t>
            </a:r>
          </a:p>
          <a:p>
            <a:r>
              <a:rPr lang="en-US" dirty="0"/>
              <a:t>Recorded Date Range</a:t>
            </a:r>
          </a:p>
          <a:p>
            <a:pPr lvl="1"/>
            <a:r>
              <a:rPr lang="en-US" dirty="0"/>
              <a:t>When the event was recorded</a:t>
            </a:r>
          </a:p>
          <a:p>
            <a:pPr lvl="1"/>
            <a:r>
              <a:rPr lang="en-US" dirty="0"/>
              <a:t>Useful for catching historical </a:t>
            </a:r>
            <a:r>
              <a:rPr lang="en-US" dirty="0" smtClean="0"/>
              <a:t>activity that may have recently been entered</a:t>
            </a:r>
          </a:p>
          <a:p>
            <a:r>
              <a:rPr lang="en-US" dirty="0" smtClean="0"/>
              <a:t>Sort Order</a:t>
            </a:r>
          </a:p>
          <a:p>
            <a:pPr lvl="1"/>
            <a:r>
              <a:rPr lang="en-US" dirty="0" smtClean="0"/>
              <a:t>Can sort by Event or Recorded Date, ascending or descending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Studbook Keeper News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800" y="426878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All the news that’s fit to print!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6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November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2019</a:t>
            </a:r>
            <a:endParaRPr lang="en-US" b="1" dirty="0"/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Studbook </a:t>
            </a:r>
            <a:r>
              <a:rPr lang="en-US" sz="4000" dirty="0" smtClean="0"/>
              <a:t>News Feed?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Studbook News </a:t>
            </a:r>
            <a:r>
              <a:rPr lang="en-US" dirty="0"/>
              <a:t>allows studbook keepers to easily see </a:t>
            </a:r>
            <a:r>
              <a:rPr lang="en-US" dirty="0" smtClean="0"/>
              <a:t>data entered into the ZIMS Husbandry module that may not </a:t>
            </a:r>
            <a:r>
              <a:rPr lang="en-US" smtClean="0"/>
              <a:t>yet be reflected </a:t>
            </a:r>
            <a:r>
              <a:rPr lang="en-US" dirty="0" smtClean="0"/>
              <a:t>in their studbook</a:t>
            </a:r>
          </a:p>
          <a:p>
            <a:r>
              <a:rPr lang="en-US" dirty="0" smtClean="0"/>
              <a:t>This could be current data, or historical catch up</a:t>
            </a:r>
          </a:p>
          <a:p>
            <a:r>
              <a:rPr lang="en-US" dirty="0" smtClean="0"/>
              <a:t>Studbook </a:t>
            </a:r>
            <a:r>
              <a:rPr lang="en-US" dirty="0"/>
              <a:t>Keepers </a:t>
            </a:r>
            <a:r>
              <a:rPr lang="en-US" dirty="0" smtClean="0"/>
              <a:t>no longer have to rely </a:t>
            </a:r>
            <a:r>
              <a:rPr lang="en-US" dirty="0"/>
              <a:t>on </a:t>
            </a:r>
            <a:r>
              <a:rPr lang="en-US" dirty="0" smtClean="0"/>
              <a:t>ZIMS institutions </a:t>
            </a:r>
            <a:r>
              <a:rPr lang="en-US" dirty="0"/>
              <a:t>responding to periodic questionnaires to provide updated data on their species of interest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2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Studbook News should be used by Studbook Keepers who have not yet migrated their studbook into ZIMS</a:t>
            </a:r>
          </a:p>
          <a:p>
            <a:r>
              <a:rPr lang="en-US" dirty="0" smtClean="0"/>
              <a:t>Once migrated, Pending Updates will take the place of Studbook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it Matter?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studbooks are a few years behind in events</a:t>
            </a:r>
          </a:p>
          <a:p>
            <a:r>
              <a:rPr lang="en-US" dirty="0"/>
              <a:t>Impacts management recommendations, especially for species with short generation periods</a:t>
            </a:r>
          </a:p>
          <a:p>
            <a:r>
              <a:rPr lang="en-US" dirty="0"/>
              <a:t>Many breeding recommendations are relying on outdated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Studbook Keeper News helps the Studbook Keeper get current quickly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Data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allows checking for historical data on their species</a:t>
            </a:r>
          </a:p>
          <a:p>
            <a:r>
              <a:rPr lang="en-US" dirty="0"/>
              <a:t>More institutions are joining </a:t>
            </a:r>
            <a:r>
              <a:rPr lang="en-US" dirty="0" smtClean="0"/>
              <a:t>Species360 </a:t>
            </a:r>
            <a:r>
              <a:rPr lang="en-US" dirty="0"/>
              <a:t>and incorporating their data, some which may be quite old, into the </a:t>
            </a:r>
            <a:r>
              <a:rPr lang="en-US" dirty="0" smtClean="0"/>
              <a:t>Species360 </a:t>
            </a:r>
            <a:r>
              <a:rPr lang="en-US" dirty="0"/>
              <a:t>database</a:t>
            </a:r>
          </a:p>
          <a:p>
            <a:r>
              <a:rPr lang="en-US" dirty="0"/>
              <a:t>Studbook Keeper News allows studbook keepers to close some missing gaps and solve pedigree mysteries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7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Studbook Keepers get Studbook </a:t>
            </a:r>
            <a:r>
              <a:rPr lang="en-US" dirty="0" smtClean="0"/>
              <a:t>News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Institutions</a:t>
            </a:r>
          </a:p>
          <a:p>
            <a:pPr lvl="1"/>
            <a:r>
              <a:rPr lang="en-US" dirty="0"/>
              <a:t>Need to give their staff members who are Studbook Keepers access to ZIMS by making them a ZIMS </a:t>
            </a:r>
            <a:r>
              <a:rPr lang="en-US" dirty="0" smtClean="0"/>
              <a:t>User </a:t>
            </a:r>
            <a:r>
              <a:rPr lang="en-US" dirty="0"/>
              <a:t>and providing login </a:t>
            </a:r>
            <a:r>
              <a:rPr lang="en-US" dirty="0" smtClean="0"/>
              <a:t>status. We recommend a Read Only or Eye on ZIMS Role. </a:t>
            </a:r>
            <a:endParaRPr lang="en-US" dirty="0"/>
          </a:p>
          <a:p>
            <a:r>
              <a:rPr lang="en-US" dirty="0"/>
              <a:t>Regional Associations –</a:t>
            </a:r>
          </a:p>
          <a:p>
            <a:pPr lvl="1"/>
            <a:r>
              <a:rPr lang="en-US" dirty="0"/>
              <a:t>Need to </a:t>
            </a:r>
            <a:r>
              <a:rPr lang="en-US" dirty="0" smtClean="0"/>
              <a:t>assign the relevant studbook to the Studbook Keeper</a:t>
            </a:r>
          </a:p>
          <a:p>
            <a:r>
              <a:rPr lang="en-US" dirty="0" smtClean="0"/>
              <a:t>Studbook Keeper signs into ZIMS and see the Studbook Keeper News!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How do You See Studbook News Feed?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see the Studbook News Feed go to Start &gt; Studbook &gt; Studbook News Feed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5" y="2838687"/>
            <a:ext cx="4056090" cy="2325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91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will Studbook Keepers See?</a:t>
            </a:r>
            <a:endParaRPr lang="en-GB" sz="4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33" y="1442645"/>
            <a:ext cx="6259903" cy="4367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32582" y="2835564"/>
            <a:ext cx="331828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filter what is displayed</a:t>
            </a:r>
          </a:p>
          <a:p>
            <a:r>
              <a:rPr lang="en-US" dirty="0" smtClean="0"/>
              <a:t>by using the left hand Search</a:t>
            </a:r>
          </a:p>
          <a:p>
            <a:r>
              <a:rPr lang="en-US" dirty="0" smtClean="0"/>
              <a:t>box. The species, institutions</a:t>
            </a:r>
          </a:p>
          <a:p>
            <a:r>
              <a:rPr lang="en-US" dirty="0" smtClean="0"/>
              <a:t>and Animal ID/GAN are all</a:t>
            </a:r>
          </a:p>
          <a:p>
            <a:r>
              <a:rPr lang="en-US" dirty="0" smtClean="0"/>
              <a:t>hyperlinks. Incoming transactions</a:t>
            </a:r>
          </a:p>
          <a:p>
            <a:r>
              <a:rPr lang="en-US" dirty="0" smtClean="0"/>
              <a:t>are noted with a green arrow,</a:t>
            </a:r>
          </a:p>
          <a:p>
            <a:r>
              <a:rPr lang="en-US" dirty="0" smtClean="0"/>
              <a:t>outgoing transactions are noted</a:t>
            </a:r>
          </a:p>
          <a:p>
            <a:r>
              <a:rPr lang="en-US" dirty="0" smtClean="0"/>
              <a:t>with a red arrow.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3001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95E1E6-2724-4949-A4DC-700E42933213}"/>
</file>

<file path=customXml/itemProps2.xml><?xml version="1.0" encoding="utf-8"?>
<ds:datastoreItem xmlns:ds="http://schemas.openxmlformats.org/officeDocument/2006/customXml" ds:itemID="{C7CCB28F-FD60-4EDD-B8CD-D7676481203B}"/>
</file>

<file path=customXml/itemProps3.xml><?xml version="1.0" encoding="utf-8"?>
<ds:datastoreItem xmlns:ds="http://schemas.openxmlformats.org/officeDocument/2006/customXml" ds:itemID="{971113E9-7746-4A28-B723-1554F9CFE8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447</Words>
  <Application>Microsoft Office PowerPoint</Application>
  <PresentationFormat>On-screen Show (4:3)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 Presentation</vt:lpstr>
      <vt:lpstr>ZIMS Updates!</vt:lpstr>
      <vt:lpstr>What is Studbook News Feed?</vt:lpstr>
      <vt:lpstr>Important Note!</vt:lpstr>
      <vt:lpstr>Why Does it Matter?</vt:lpstr>
      <vt:lpstr>Historical Data</vt:lpstr>
      <vt:lpstr>How do Studbook Keepers get Studbook News?</vt:lpstr>
      <vt:lpstr>How do You See Studbook News Feed?</vt:lpstr>
      <vt:lpstr>What will Studbook Keepers See?</vt:lpstr>
      <vt:lpstr>Filtering What is Displayed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20</cp:revision>
  <dcterms:created xsi:type="dcterms:W3CDTF">2016-07-26T18:48:10Z</dcterms:created>
  <dcterms:modified xsi:type="dcterms:W3CDTF">2019-11-15T14:06:54Z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117100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false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2018-07-03T06:06:38+00:00</vt:lpwstr>
  </property>
</Properties>
</file>