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0.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1.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2.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3.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4.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5.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4" r:id="rId5"/>
    <p:sldMasterId id="2147483704" r:id="rId6"/>
    <p:sldMasterId id="2147483714" r:id="rId7"/>
    <p:sldMasterId id="2147483724" r:id="rId8"/>
    <p:sldMasterId id="2147483734" r:id="rId9"/>
    <p:sldMasterId id="2147483744" r:id="rId10"/>
    <p:sldMasterId id="2147483764" r:id="rId11"/>
    <p:sldMasterId id="2147483754" r:id="rId12"/>
    <p:sldMasterId id="2147483774" r:id="rId13"/>
    <p:sldMasterId id="2147483784" r:id="rId14"/>
    <p:sldMasterId id="2147483794" r:id="rId15"/>
    <p:sldMasterId id="2147483814" r:id="rId16"/>
    <p:sldMasterId id="2147483804" r:id="rId17"/>
    <p:sldMasterId id="2147483834" r:id="rId18"/>
    <p:sldMasterId id="2147483824" r:id="rId19"/>
  </p:sldMasterIdLst>
  <p:notesMasterIdLst>
    <p:notesMasterId r:id="rId39"/>
  </p:notesMasterIdLst>
  <p:handoutMasterIdLst>
    <p:handoutMasterId r:id="rId40"/>
  </p:handoutMasterIdLst>
  <p:sldIdLst>
    <p:sldId id="257" r:id="rId20"/>
    <p:sldId id="261" r:id="rId21"/>
    <p:sldId id="329" r:id="rId22"/>
    <p:sldId id="326" r:id="rId23"/>
    <p:sldId id="327" r:id="rId24"/>
    <p:sldId id="330" r:id="rId25"/>
    <p:sldId id="328" r:id="rId26"/>
    <p:sldId id="275" r:id="rId27"/>
    <p:sldId id="310" r:id="rId28"/>
    <p:sldId id="284" r:id="rId29"/>
    <p:sldId id="276" r:id="rId30"/>
    <p:sldId id="283" r:id="rId31"/>
    <p:sldId id="280" r:id="rId32"/>
    <p:sldId id="324" r:id="rId33"/>
    <p:sldId id="279" r:id="rId34"/>
    <p:sldId id="311" r:id="rId35"/>
    <p:sldId id="312" r:id="rId36"/>
    <p:sldId id="331" r:id="rId37"/>
    <p:sldId id="294" r:id="rId38"/>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D136"/>
    <a:srgbClr val="41C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483624-2E63-432F-A392-CC4CF2CD3C37}" v="9" dt="2020-12-01T18:45:42.2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77" autoAdjust="0"/>
    <p:restoredTop sz="94660"/>
  </p:normalViewPr>
  <p:slideViewPr>
    <p:cSldViewPr snapToGrid="0" showGuides="1">
      <p:cViewPr varScale="1">
        <p:scale>
          <a:sx n="128" d="100"/>
          <a:sy n="128" d="100"/>
        </p:scale>
        <p:origin x="1232" y="176"/>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135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39" Type="http://schemas.openxmlformats.org/officeDocument/2006/relationships/notesMaster" Target="notesMasters/notesMaster1.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handoutMaster" Target="handoutMasters/handoutMaster1.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2.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microsoft.com/office/2015/10/relationships/revisionInfo" Target="revisionInfo.xml"/><Relationship Id="rId20" Type="http://schemas.openxmlformats.org/officeDocument/2006/relationships/slide" Target="slides/slide1.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rienne Miller" userId="93931117-0597-4bf6-8346-0f6b833d9c55" providerId="ADAL" clId="{1C483624-2E63-432F-A392-CC4CF2CD3C37}"/>
    <pc:docChg chg="undo custSel addSld delSld modSld">
      <pc:chgData name="Adrienne Miller" userId="93931117-0597-4bf6-8346-0f6b833d9c55" providerId="ADAL" clId="{1C483624-2E63-432F-A392-CC4CF2CD3C37}" dt="2020-12-01T18:45:42.224" v="268" actId="1076"/>
      <pc:docMkLst>
        <pc:docMk/>
      </pc:docMkLst>
      <pc:sldChg chg="addSp delSp modSp">
        <pc:chgData name="Adrienne Miller" userId="93931117-0597-4bf6-8346-0f6b833d9c55" providerId="ADAL" clId="{1C483624-2E63-432F-A392-CC4CF2CD3C37}" dt="2020-12-01T18:28:02.352" v="22" actId="1076"/>
        <pc:sldMkLst>
          <pc:docMk/>
          <pc:sldMk cId="2494166621" sldId="257"/>
        </pc:sldMkLst>
        <pc:spChg chg="mod">
          <ac:chgData name="Adrienne Miller" userId="93931117-0597-4bf6-8346-0f6b833d9c55" providerId="ADAL" clId="{1C483624-2E63-432F-A392-CC4CF2CD3C37}" dt="2020-12-01T18:28:02.352" v="22" actId="1076"/>
          <ac:spMkLst>
            <pc:docMk/>
            <pc:sldMk cId="2494166621" sldId="257"/>
            <ac:spMk id="2" creationId="{00000000-0000-0000-0000-000000000000}"/>
          </ac:spMkLst>
        </pc:spChg>
        <pc:spChg chg="del">
          <ac:chgData name="Adrienne Miller" userId="93931117-0597-4bf6-8346-0f6b833d9c55" providerId="ADAL" clId="{1C483624-2E63-432F-A392-CC4CF2CD3C37}" dt="2020-12-01T18:27:43.618" v="17" actId="478"/>
          <ac:spMkLst>
            <pc:docMk/>
            <pc:sldMk cId="2494166621" sldId="257"/>
            <ac:spMk id="3" creationId="{00000000-0000-0000-0000-000000000000}"/>
          </ac:spMkLst>
        </pc:spChg>
        <pc:spChg chg="add del mod">
          <ac:chgData name="Adrienne Miller" userId="93931117-0597-4bf6-8346-0f6b833d9c55" providerId="ADAL" clId="{1C483624-2E63-432F-A392-CC4CF2CD3C37}" dt="2020-12-01T18:27:49.714" v="18" actId="478"/>
          <ac:spMkLst>
            <pc:docMk/>
            <pc:sldMk cId="2494166621" sldId="257"/>
            <ac:spMk id="6" creationId="{F9458D06-320F-4D09-B8E6-639B43C0312A}"/>
          </ac:spMkLst>
        </pc:spChg>
      </pc:sldChg>
      <pc:sldChg chg="modSp">
        <pc:chgData name="Adrienne Miller" userId="93931117-0597-4bf6-8346-0f6b833d9c55" providerId="ADAL" clId="{1C483624-2E63-432F-A392-CC4CF2CD3C37}" dt="2020-12-01T18:32:08.946" v="34" actId="1076"/>
        <pc:sldMkLst>
          <pc:docMk/>
          <pc:sldMk cId="967294546" sldId="261"/>
        </pc:sldMkLst>
        <pc:spChg chg="mod">
          <ac:chgData name="Adrienne Miller" userId="93931117-0597-4bf6-8346-0f6b833d9c55" providerId="ADAL" clId="{1C483624-2E63-432F-A392-CC4CF2CD3C37}" dt="2020-12-01T18:32:03.921" v="33" actId="27636"/>
          <ac:spMkLst>
            <pc:docMk/>
            <pc:sldMk cId="967294546" sldId="261"/>
            <ac:spMk id="3" creationId="{00000000-0000-0000-0000-000000000000}"/>
          </ac:spMkLst>
        </pc:spChg>
        <pc:picChg chg="mod">
          <ac:chgData name="Adrienne Miller" userId="93931117-0597-4bf6-8346-0f6b833d9c55" providerId="ADAL" clId="{1C483624-2E63-432F-A392-CC4CF2CD3C37}" dt="2020-12-01T18:32:08.946" v="34" actId="1076"/>
          <ac:picMkLst>
            <pc:docMk/>
            <pc:sldMk cId="967294546" sldId="261"/>
            <ac:picMk id="5" creationId="{00000000-0000-0000-0000-000000000000}"/>
          </ac:picMkLst>
        </pc:picChg>
      </pc:sldChg>
      <pc:sldChg chg="delSp modSp">
        <pc:chgData name="Adrienne Miller" userId="93931117-0597-4bf6-8346-0f6b833d9c55" providerId="ADAL" clId="{1C483624-2E63-432F-A392-CC4CF2CD3C37}" dt="2020-12-01T18:38:09.557" v="154" actId="6549"/>
        <pc:sldMkLst>
          <pc:docMk/>
          <pc:sldMk cId="1144378460" sldId="275"/>
        </pc:sldMkLst>
        <pc:spChg chg="mod">
          <ac:chgData name="Adrienne Miller" userId="93931117-0597-4bf6-8346-0f6b833d9c55" providerId="ADAL" clId="{1C483624-2E63-432F-A392-CC4CF2CD3C37}" dt="2020-12-01T18:38:09.557" v="154" actId="6549"/>
          <ac:spMkLst>
            <pc:docMk/>
            <pc:sldMk cId="1144378460" sldId="275"/>
            <ac:spMk id="9" creationId="{00000000-0000-0000-0000-000000000000}"/>
          </ac:spMkLst>
        </pc:spChg>
        <pc:picChg chg="mod">
          <ac:chgData name="Adrienne Miller" userId="93931117-0597-4bf6-8346-0f6b833d9c55" providerId="ADAL" clId="{1C483624-2E63-432F-A392-CC4CF2CD3C37}" dt="2020-12-01T18:37:50.206" v="140" actId="1076"/>
          <ac:picMkLst>
            <pc:docMk/>
            <pc:sldMk cId="1144378460" sldId="275"/>
            <ac:picMk id="5" creationId="{00000000-0000-0000-0000-000000000000}"/>
          </ac:picMkLst>
        </pc:picChg>
        <pc:picChg chg="mod">
          <ac:chgData name="Adrienne Miller" userId="93931117-0597-4bf6-8346-0f6b833d9c55" providerId="ADAL" clId="{1C483624-2E63-432F-A392-CC4CF2CD3C37}" dt="2020-12-01T18:37:55.892" v="142" actId="1076"/>
          <ac:picMkLst>
            <pc:docMk/>
            <pc:sldMk cId="1144378460" sldId="275"/>
            <ac:picMk id="8" creationId="{00000000-0000-0000-0000-000000000000}"/>
          </ac:picMkLst>
        </pc:picChg>
        <pc:picChg chg="del">
          <ac:chgData name="Adrienne Miller" userId="93931117-0597-4bf6-8346-0f6b833d9c55" providerId="ADAL" clId="{1C483624-2E63-432F-A392-CC4CF2CD3C37}" dt="2020-12-01T18:37:43.777" v="138" actId="478"/>
          <ac:picMkLst>
            <pc:docMk/>
            <pc:sldMk cId="1144378460" sldId="275"/>
            <ac:picMk id="10" creationId="{00000000-0000-0000-0000-000000000000}"/>
          </ac:picMkLst>
        </pc:picChg>
      </pc:sldChg>
      <pc:sldChg chg="modSp">
        <pc:chgData name="Adrienne Miller" userId="93931117-0597-4bf6-8346-0f6b833d9c55" providerId="ADAL" clId="{1C483624-2E63-432F-A392-CC4CF2CD3C37}" dt="2020-12-01T18:41:18.184" v="196" actId="20577"/>
        <pc:sldMkLst>
          <pc:docMk/>
          <pc:sldMk cId="1852656189" sldId="283"/>
        </pc:sldMkLst>
        <pc:spChg chg="mod">
          <ac:chgData name="Adrienne Miller" userId="93931117-0597-4bf6-8346-0f6b833d9c55" providerId="ADAL" clId="{1C483624-2E63-432F-A392-CC4CF2CD3C37}" dt="2020-12-01T18:41:18.184" v="196" actId="20577"/>
          <ac:spMkLst>
            <pc:docMk/>
            <pc:sldMk cId="1852656189" sldId="283"/>
            <ac:spMk id="4" creationId="{00000000-0000-0000-0000-000000000000}"/>
          </ac:spMkLst>
        </pc:spChg>
      </pc:sldChg>
      <pc:sldChg chg="del">
        <pc:chgData name="Adrienne Miller" userId="93931117-0597-4bf6-8346-0f6b833d9c55" providerId="ADAL" clId="{1C483624-2E63-432F-A392-CC4CF2CD3C37}" dt="2020-12-01T18:39:30.231" v="166" actId="2696"/>
        <pc:sldMkLst>
          <pc:docMk/>
          <pc:sldMk cId="1529224463" sldId="285"/>
        </pc:sldMkLst>
      </pc:sldChg>
      <pc:sldChg chg="del">
        <pc:chgData name="Adrienne Miller" userId="93931117-0597-4bf6-8346-0f6b833d9c55" providerId="ADAL" clId="{1C483624-2E63-432F-A392-CC4CF2CD3C37}" dt="2020-12-01T18:39:33.193" v="167" actId="2696"/>
        <pc:sldMkLst>
          <pc:docMk/>
          <pc:sldMk cId="3163922480" sldId="286"/>
        </pc:sldMkLst>
      </pc:sldChg>
      <pc:sldChg chg="del">
        <pc:chgData name="Adrienne Miller" userId="93931117-0597-4bf6-8346-0f6b833d9c55" providerId="ADAL" clId="{1C483624-2E63-432F-A392-CC4CF2CD3C37}" dt="2020-12-01T18:39:41.082" v="169" actId="2696"/>
        <pc:sldMkLst>
          <pc:docMk/>
          <pc:sldMk cId="1858303238" sldId="287"/>
        </pc:sldMkLst>
      </pc:sldChg>
      <pc:sldChg chg="addSp delSp modSp">
        <pc:chgData name="Adrienne Miller" userId="93931117-0597-4bf6-8346-0f6b833d9c55" providerId="ADAL" clId="{1C483624-2E63-432F-A392-CC4CF2CD3C37}" dt="2020-12-01T18:45:42.224" v="268" actId="1076"/>
        <pc:sldMkLst>
          <pc:docMk/>
          <pc:sldMk cId="2754875097" sldId="294"/>
        </pc:sldMkLst>
        <pc:spChg chg="del">
          <ac:chgData name="Adrienne Miller" userId="93931117-0597-4bf6-8346-0f6b833d9c55" providerId="ADAL" clId="{1C483624-2E63-432F-A392-CC4CF2CD3C37}" dt="2020-12-01T18:45:32.447" v="265" actId="478"/>
          <ac:spMkLst>
            <pc:docMk/>
            <pc:sldMk cId="2754875097" sldId="294"/>
            <ac:spMk id="2" creationId="{00000000-0000-0000-0000-000000000000}"/>
          </ac:spMkLst>
        </pc:spChg>
        <pc:spChg chg="mod">
          <ac:chgData name="Adrienne Miller" userId="93931117-0597-4bf6-8346-0f6b833d9c55" providerId="ADAL" clId="{1C483624-2E63-432F-A392-CC4CF2CD3C37}" dt="2020-12-01T18:44:58.184" v="264" actId="1076"/>
          <ac:spMkLst>
            <pc:docMk/>
            <pc:sldMk cId="2754875097" sldId="294"/>
            <ac:spMk id="3" creationId="{00000000-0000-0000-0000-000000000000}"/>
          </ac:spMkLst>
        </pc:spChg>
        <pc:spChg chg="add del mod">
          <ac:chgData name="Adrienne Miller" userId="93931117-0597-4bf6-8346-0f6b833d9c55" providerId="ADAL" clId="{1C483624-2E63-432F-A392-CC4CF2CD3C37}" dt="2020-12-01T18:45:36.803" v="266" actId="478"/>
          <ac:spMkLst>
            <pc:docMk/>
            <pc:sldMk cId="2754875097" sldId="294"/>
            <ac:spMk id="6" creationId="{7E91D20F-9C37-485B-92DF-740B4C0FA7A2}"/>
          </ac:spMkLst>
        </pc:spChg>
        <pc:picChg chg="mod">
          <ac:chgData name="Adrienne Miller" userId="93931117-0597-4bf6-8346-0f6b833d9c55" providerId="ADAL" clId="{1C483624-2E63-432F-A392-CC4CF2CD3C37}" dt="2020-12-01T18:45:42.224" v="268" actId="1076"/>
          <ac:picMkLst>
            <pc:docMk/>
            <pc:sldMk cId="2754875097" sldId="294"/>
            <ac:picMk id="1026" creationId="{00000000-0000-0000-0000-000000000000}"/>
          </ac:picMkLst>
        </pc:picChg>
      </pc:sldChg>
      <pc:sldChg chg="modSp">
        <pc:chgData name="Adrienne Miller" userId="93931117-0597-4bf6-8346-0f6b833d9c55" providerId="ADAL" clId="{1C483624-2E63-432F-A392-CC4CF2CD3C37}" dt="2020-12-01T18:38:52.054" v="165" actId="20577"/>
        <pc:sldMkLst>
          <pc:docMk/>
          <pc:sldMk cId="2227053277" sldId="310"/>
        </pc:sldMkLst>
        <pc:spChg chg="mod">
          <ac:chgData name="Adrienne Miller" userId="93931117-0597-4bf6-8346-0f6b833d9c55" providerId="ADAL" clId="{1C483624-2E63-432F-A392-CC4CF2CD3C37}" dt="2020-12-01T18:38:52.054" v="165" actId="20577"/>
          <ac:spMkLst>
            <pc:docMk/>
            <pc:sldMk cId="2227053277" sldId="310"/>
            <ac:spMk id="5" creationId="{00000000-0000-0000-0000-000000000000}"/>
          </ac:spMkLst>
        </pc:spChg>
      </pc:sldChg>
      <pc:sldChg chg="modSp">
        <pc:chgData name="Adrienne Miller" userId="93931117-0597-4bf6-8346-0f6b833d9c55" providerId="ADAL" clId="{1C483624-2E63-432F-A392-CC4CF2CD3C37}" dt="2020-12-01T18:35:47.904" v="103" actId="6549"/>
        <pc:sldMkLst>
          <pc:docMk/>
          <pc:sldMk cId="4120332500" sldId="327"/>
        </pc:sldMkLst>
        <pc:spChg chg="mod">
          <ac:chgData name="Adrienne Miller" userId="93931117-0597-4bf6-8346-0f6b833d9c55" providerId="ADAL" clId="{1C483624-2E63-432F-A392-CC4CF2CD3C37}" dt="2020-12-01T18:35:47.904" v="103" actId="6549"/>
          <ac:spMkLst>
            <pc:docMk/>
            <pc:sldMk cId="4120332500" sldId="327"/>
            <ac:spMk id="5" creationId="{00000000-0000-0000-0000-000000000000}"/>
          </ac:spMkLst>
        </pc:spChg>
        <pc:picChg chg="mod">
          <ac:chgData name="Adrienne Miller" userId="93931117-0597-4bf6-8346-0f6b833d9c55" providerId="ADAL" clId="{1C483624-2E63-432F-A392-CC4CF2CD3C37}" dt="2020-12-01T18:35:33.889" v="90" actId="1076"/>
          <ac:picMkLst>
            <pc:docMk/>
            <pc:sldMk cId="4120332500" sldId="327"/>
            <ac:picMk id="6" creationId="{00000000-0000-0000-0000-000000000000}"/>
          </ac:picMkLst>
        </pc:picChg>
      </pc:sldChg>
      <pc:sldChg chg="addSp delSp modSp">
        <pc:chgData name="Adrienne Miller" userId="93931117-0597-4bf6-8346-0f6b833d9c55" providerId="ADAL" clId="{1C483624-2E63-432F-A392-CC4CF2CD3C37}" dt="2020-12-01T18:34:26.928" v="74" actId="1076"/>
        <pc:sldMkLst>
          <pc:docMk/>
          <pc:sldMk cId="297463498" sldId="329"/>
        </pc:sldMkLst>
        <pc:spChg chg="del mod">
          <ac:chgData name="Adrienne Miller" userId="93931117-0597-4bf6-8346-0f6b833d9c55" providerId="ADAL" clId="{1C483624-2E63-432F-A392-CC4CF2CD3C37}" dt="2020-12-01T18:32:22.923" v="36" actId="478"/>
          <ac:spMkLst>
            <pc:docMk/>
            <pc:sldMk cId="297463498" sldId="329"/>
            <ac:spMk id="4" creationId="{DEF1206A-5BD5-2C42-8CA1-E52B42CF75AC}"/>
          </ac:spMkLst>
        </pc:spChg>
        <pc:spChg chg="mod">
          <ac:chgData name="Adrienne Miller" userId="93931117-0597-4bf6-8346-0f6b833d9c55" providerId="ADAL" clId="{1C483624-2E63-432F-A392-CC4CF2CD3C37}" dt="2020-12-01T18:34:09.626" v="70" actId="1076"/>
          <ac:spMkLst>
            <pc:docMk/>
            <pc:sldMk cId="297463498" sldId="329"/>
            <ac:spMk id="5" creationId="{00000000-0000-0000-0000-000000000000}"/>
          </ac:spMkLst>
        </pc:spChg>
        <pc:picChg chg="del">
          <ac:chgData name="Adrienne Miller" userId="93931117-0597-4bf6-8346-0f6b833d9c55" providerId="ADAL" clId="{1C483624-2E63-432F-A392-CC4CF2CD3C37}" dt="2020-12-01T18:33:17.894" v="66" actId="478"/>
          <ac:picMkLst>
            <pc:docMk/>
            <pc:sldMk cId="297463498" sldId="329"/>
            <ac:picMk id="6" creationId="{00000000-0000-0000-0000-000000000000}"/>
          </ac:picMkLst>
        </pc:picChg>
        <pc:picChg chg="add mod ord">
          <ac:chgData name="Adrienne Miller" userId="93931117-0597-4bf6-8346-0f6b833d9c55" providerId="ADAL" clId="{1C483624-2E63-432F-A392-CC4CF2CD3C37}" dt="2020-12-01T18:34:26.928" v="74" actId="1076"/>
          <ac:picMkLst>
            <pc:docMk/>
            <pc:sldMk cId="297463498" sldId="329"/>
            <ac:picMk id="7" creationId="{4534D4BE-A0C7-4D3B-B7E2-7B3823E0D235}"/>
          </ac:picMkLst>
        </pc:picChg>
      </pc:sldChg>
      <pc:sldChg chg="add del">
        <pc:chgData name="Adrienne Miller" userId="93931117-0597-4bf6-8346-0f6b833d9c55" providerId="ADAL" clId="{1C483624-2E63-432F-A392-CC4CF2CD3C37}" dt="2020-12-01T18:39:43.844" v="170" actId="2696"/>
        <pc:sldMkLst>
          <pc:docMk/>
          <pc:sldMk cId="1953803991" sldId="33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9CD7BD90-F030-49BD-B41A-533DEAEE021E}" type="datetimeFigureOut">
              <a:rPr lang="en-US" smtClean="0"/>
              <a:t>6/14/23</a:t>
            </a:fld>
            <a:endParaRPr lang="en-US"/>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A040DA8F-27C7-4ABE-879A-A0224100B772}" type="slidenum">
              <a:rPr lang="en-US" smtClean="0"/>
              <a:t>‹#›</a:t>
            </a:fld>
            <a:endParaRPr lang="en-US"/>
          </a:p>
        </p:txBody>
      </p:sp>
    </p:spTree>
    <p:extLst>
      <p:ext uri="{BB962C8B-B14F-4D97-AF65-F5344CB8AC3E}">
        <p14:creationId xmlns:p14="http://schemas.microsoft.com/office/powerpoint/2010/main" val="3693126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092FED1F-90DF-424C-B407-CBF4ACB3C919}" type="datetimeFigureOut">
              <a:rPr lang="en-US" smtClean="0"/>
              <a:t>6/14/23</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56B91A0F-2629-41E9-AC7F-B4081DD6E137}" type="slidenum">
              <a:rPr lang="en-US" smtClean="0"/>
              <a:t>‹#›</a:t>
            </a:fld>
            <a:endParaRPr lang="en-US"/>
          </a:p>
        </p:txBody>
      </p:sp>
    </p:spTree>
    <p:extLst>
      <p:ext uri="{BB962C8B-B14F-4D97-AF65-F5344CB8AC3E}">
        <p14:creationId xmlns:p14="http://schemas.microsoft.com/office/powerpoint/2010/main" val="644117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900" dirty="0"/>
          </a:p>
        </p:txBody>
      </p:sp>
      <p:sp>
        <p:nvSpPr>
          <p:cNvPr id="4" name="Slide Number Placeholder 3"/>
          <p:cNvSpPr>
            <a:spLocks noGrp="1"/>
          </p:cNvSpPr>
          <p:nvPr>
            <p:ph type="sldNum" sz="quarter" idx="10"/>
          </p:nvPr>
        </p:nvSpPr>
        <p:spPr/>
        <p:txBody>
          <a:bodyPr/>
          <a:lstStyle/>
          <a:p>
            <a:fld id="{1947269F-D690-49CA-A0F1-11FAE202FE0F}" type="slidenum">
              <a:rPr lang="en-US" smtClean="0"/>
              <a:pPr/>
              <a:t>1</a:t>
            </a:fld>
            <a:endParaRPr lang="en-US"/>
          </a:p>
        </p:txBody>
      </p:sp>
    </p:spTree>
    <p:extLst>
      <p:ext uri="{BB962C8B-B14F-4D97-AF65-F5344CB8AC3E}">
        <p14:creationId xmlns:p14="http://schemas.microsoft.com/office/powerpoint/2010/main" val="2073783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257613B-A11C-47A2-BBBE-8319B5E59488}" type="datetime1">
              <a:rPr lang="en-US" smtClean="0"/>
              <a:t>6/14/23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192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49C983-DAD0-4F50-A000-FC384DBAE3E0}" type="datetime1">
              <a:rPr lang="en-US" smtClean="0"/>
              <a:t>6/14/23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731960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962B7BD-1458-4730-A113-A8262A77D44D}" type="datetime1">
              <a:rPr lang="en-US" smtClean="0"/>
              <a:t>6/14/23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95170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0B7D2E-8F27-46B9-AEEC-CCEA5739847C}" type="datetime1">
              <a:rPr lang="en-US" smtClean="0"/>
              <a:t>6/14/23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8715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97EE7F-C13C-4C8A-9604-97D94AB163AF}" type="datetime1">
              <a:rPr lang="en-US" smtClean="0"/>
              <a:t>6/14/23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94091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15A226-26C5-4B15-9D20-3C24258D17FA}" type="datetime1">
              <a:rPr lang="en-US" smtClean="0"/>
              <a:t>6/14/23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04841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4048469-C66E-482D-BA08-6DADFADBF283}" type="datetime1">
              <a:rPr lang="en-US" smtClean="0"/>
              <a:t>6/14/23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59827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A505C28-F86B-48A3-A616-C923DC3CB006}" type="datetime1">
              <a:rPr lang="en-US" smtClean="0"/>
              <a:t>6/14/23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051324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16804C-407D-4607-A4E4-5457C26A15AF}" type="datetime1">
              <a:rPr lang="en-US" smtClean="0"/>
              <a:t>6/14/23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46414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842214-6DDF-4C34-8102-C8D85CD232BA}" type="datetime1">
              <a:rPr lang="en-US" smtClean="0"/>
              <a:t>6/14/23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62686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70B745-B111-41C5-9A90-D5457261301C}" type="datetime1">
              <a:rPr lang="en-US" smtClean="0"/>
              <a:t>6/14/23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2330309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D0D305-AB67-4ABF-AC30-754B1BB14995}" type="datetime1">
              <a:rPr lang="en-US" smtClean="0"/>
              <a:t>6/14/23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329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0EC67-3FD1-4F26-A1E3-286DC3B48906}" type="datetime1">
              <a:rPr lang="en-US" smtClean="0"/>
              <a:t>6/14/23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47706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139B57-0218-4CE7-970A-8AB41E898688}" type="datetime1">
              <a:rPr lang="en-US" smtClean="0"/>
              <a:t>6/14/23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34387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2AC680-23D6-4685-91AB-147B949401D5}" type="datetime1">
              <a:rPr lang="en-US" smtClean="0"/>
              <a:t>6/14/23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62902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4C021A-272E-46E1-80FB-9453B162D0F1}" type="datetime1">
              <a:rPr lang="en-US" smtClean="0"/>
              <a:t>6/14/23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692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6989B3-EBBC-48B1-8502-53DC63277B2F}" type="datetime1">
              <a:rPr lang="en-US" smtClean="0"/>
              <a:t>6/14/23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54053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988F72-3558-4EED-BA11-0C1E773210C8}" type="datetime1">
              <a:rPr lang="en-US" smtClean="0"/>
              <a:t>6/14/23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8578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3288BF-4CB3-4438-AE3E-EA2DCF2D5EF1}" type="datetime1">
              <a:rPr lang="en-US" smtClean="0"/>
              <a:t>6/14/23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48396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2253A4-8CCA-4D77-A389-5114A09FEA54}" type="datetime1">
              <a:rPr lang="en-US" smtClean="0"/>
              <a:t>6/14/23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171001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F8E708-443C-4AB5-B8CD-CE3933C1DE62}" type="datetime1">
              <a:rPr lang="en-US" smtClean="0"/>
              <a:t>6/14/23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0146821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D9626F-AD10-40C2-A091-651168CB9609}" type="datetime1">
              <a:rPr lang="en-US" smtClean="0"/>
              <a:t>6/14/23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72002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32B711-C53F-46CC-B9C5-F3F59342EE99}" type="datetime1">
              <a:rPr lang="en-US" smtClean="0"/>
              <a:t>6/14/23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5984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D9DBE9-13C9-44E1-8D2D-AB3142EB0F0D}" type="datetime1">
              <a:rPr lang="en-US" smtClean="0"/>
              <a:t>6/14/23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181368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61D808-06EC-4D8E-A37A-E2C3E764B532}" type="datetime1">
              <a:rPr lang="en-US" smtClean="0"/>
              <a:t>6/14/23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05694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ADA5B6-C8D8-42AA-AE50-5484C9AA2EAC}" type="datetime1">
              <a:rPr lang="en-US" smtClean="0"/>
              <a:t>6/14/23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59106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BAD5EE-F05B-461C-AC05-C64A6B013875}" type="datetime1">
              <a:rPr lang="en-US" smtClean="0"/>
              <a:t>6/14/23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52317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89EB36-33F8-4909-8B19-61AD5034B4CB}" type="datetime1">
              <a:rPr lang="en-US" smtClean="0"/>
              <a:t>6/14/23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1824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54262B-6070-4EBD-84FE-5331B44FF3A3}" type="datetime1">
              <a:rPr lang="en-US" smtClean="0"/>
              <a:t>6/14/23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874470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CD4B63-F6F6-4E8E-8274-E224BF52548A}" type="datetime1">
              <a:rPr lang="en-US" smtClean="0"/>
              <a:t>6/14/23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55453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78535E-830C-412D-A3D1-8AA0310C2149}" type="datetime1">
              <a:rPr lang="en-US" smtClean="0"/>
              <a:t>6/14/23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1888616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874DB7D-AB2B-4E66-94ED-C444798F1116}" type="datetime1">
              <a:rPr lang="en-US" smtClean="0"/>
              <a:t>6/14/23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354953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39C5CC-D79F-4D78-BE76-50719A4B19CD}" type="datetime1">
              <a:rPr lang="en-US" smtClean="0"/>
              <a:t>6/14/23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22261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4A4784-1A10-426F-A702-0ECB464EF748}" type="datetime1">
              <a:rPr lang="en-US" smtClean="0"/>
              <a:t>6/14/23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60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2ED6E7-BC46-4A93-962B-1BAFC8C2D1C0}" type="datetime1">
              <a:rPr lang="en-US" smtClean="0"/>
              <a:t>6/14/23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549637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0E34EF-3068-460E-A07F-1F6FC1CB9273}" type="datetime1">
              <a:rPr lang="en-US" smtClean="0"/>
              <a:t>6/14/23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356320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99CC41-4630-42E1-A597-562FF1547BD4}" type="datetime1">
              <a:rPr lang="en-US" smtClean="0"/>
              <a:t>6/14/23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7289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42216A-DEC0-4143-861A-36CDB65FBE76}" type="datetime1">
              <a:rPr lang="en-US" smtClean="0"/>
              <a:t>6/14/23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78726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E9A671-F5F4-4D38-B5F3-4EEDAA1CD714}" type="datetime1">
              <a:rPr lang="en-US" smtClean="0"/>
              <a:t>6/14/23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066671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DDE33A-62CA-4D32-99EE-379C6BD0FFDE}" type="datetime1">
              <a:rPr lang="en-US" smtClean="0"/>
              <a:t>6/14/23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788710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ED3BBF-90DB-46D4-8FF6-8591871DBA0A}" type="datetime1">
              <a:rPr lang="en-US" smtClean="0"/>
              <a:t>6/14/23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2241782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E8178B-2599-4FFB-8B85-23C4F3DE312C}" type="datetime1">
              <a:rPr lang="en-US" smtClean="0"/>
              <a:t>6/14/23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421739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DF8B95-B78C-4393-BC6D-1A183243C3B3}" type="datetime1">
              <a:rPr lang="en-US" smtClean="0"/>
              <a:t>6/14/23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8274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01F1AB-8E70-43FD-9981-1DFDCAFE910F}" type="datetime1">
              <a:rPr lang="en-US" smtClean="0"/>
              <a:t>6/14/23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60457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CDEC9B6-A8C4-478A-81C9-14998BBC007A}" type="datetime1">
              <a:rPr lang="en-US" smtClean="0"/>
              <a:t>6/14/23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4238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04BF0A3-7889-483D-98D4-0B6BE465594E}" type="datetime1">
              <a:rPr lang="en-US" smtClean="0"/>
              <a:t>6/14/23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769598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423AA8-9A6A-4D3E-9458-2F5792083A9C}" type="datetime1">
              <a:rPr lang="en-US" smtClean="0"/>
              <a:t>6/14/23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31765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4A58D3-A6D2-48DB-8282-545A9244644F}" type="datetime1">
              <a:rPr lang="en-US" smtClean="0"/>
              <a:t>6/14/23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7018316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D026A2-B791-41C2-B23F-47C004B2DF2C}" type="datetime1">
              <a:rPr lang="en-US" smtClean="0"/>
              <a:t>6/14/23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884562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AD4776E-D624-4D83-980F-66BD8B0F9D77}" type="datetime1">
              <a:rPr lang="en-US" smtClean="0"/>
              <a:t>6/14/23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12117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3F67F0-3E0E-4152-A6B7-CEA7A00BCF19}" type="datetime1">
              <a:rPr lang="en-US" smtClean="0"/>
              <a:t>6/14/23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9797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A9C8B7-2940-4B47-A7B8-5BB6E4A14F2B}" type="datetime1">
              <a:rPr lang="en-US" smtClean="0"/>
              <a:t>6/14/23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4321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318CB4-EAF9-4FA2-8569-B47F240312EC}" type="datetime1">
              <a:rPr lang="en-US" smtClean="0"/>
              <a:t>6/14/23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027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5A573B-B2B8-4F12-9364-2ACF3428BF28}" type="datetime1">
              <a:rPr lang="en-US" smtClean="0"/>
              <a:t>6/14/23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3793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B3BE1B-5334-40FE-B652-8247AB370F7F}" type="datetime1">
              <a:rPr lang="en-US" smtClean="0"/>
              <a:t>6/14/23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93338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F91E8D5-7F22-4167-B672-0D411C91D1C5}" type="datetime1">
              <a:rPr lang="en-US" smtClean="0"/>
              <a:t>6/14/23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36460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27CFAC-58E0-4757-878E-839D1986D89F}" type="datetime1">
              <a:rPr lang="en-US" smtClean="0"/>
              <a:t>6/14/23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47104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3FB5D0-FD0E-4483-B0F5-BE086958ECBF}" type="datetime1">
              <a:rPr lang="en-US" smtClean="0"/>
              <a:t>6/14/23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960357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16D2EF-658B-478C-9902-9E3C3C6B8D81}" type="datetime1">
              <a:rPr lang="en-US" smtClean="0"/>
              <a:t>6/14/23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93620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3151A98-36FF-41BE-B4B0-F17BF5773EB1}" type="datetime1">
              <a:rPr lang="en-US" smtClean="0"/>
              <a:t>6/14/23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1676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7AAA5C-031D-4B1F-AD69-3FBCC28704A6}" type="datetime1">
              <a:rPr lang="en-US" smtClean="0"/>
              <a:t>6/14/23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8504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E502ACE-23FA-4A2C-9751-EEC6EF45D9AC}" type="datetime1">
              <a:rPr lang="en-US" smtClean="0"/>
              <a:t>6/14/23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96317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88AD62-6306-48FD-8ADE-A6921E486CF8}" type="datetime1">
              <a:rPr lang="en-US" smtClean="0"/>
              <a:t>6/14/23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647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E112A0-6C9B-4DE6-8C96-F33C6CC7320E}" type="datetime1">
              <a:rPr lang="en-US" smtClean="0"/>
              <a:t>6/14/23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37525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42678F-D01C-4237-9E6F-7E6E6F6D5169}" type="datetime1">
              <a:rPr lang="en-US" smtClean="0"/>
              <a:t>6/14/23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450778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8C405F3-203A-4A80-BEE4-4ED53A288FF2}" type="datetime1">
              <a:rPr lang="en-US" smtClean="0"/>
              <a:t>6/14/23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22683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7FD191-CBF4-449E-88E3-5F2D29FB26E5}" type="datetime1">
              <a:rPr lang="en-US" smtClean="0"/>
              <a:t>6/14/23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3559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83114A-C67E-44AA-A531-F96548D5139C}" type="datetime1">
              <a:rPr lang="en-US" smtClean="0"/>
              <a:t>6/14/23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1086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1B37BA-9F0F-4B92-8E57-9BEBEA2C6E64}" type="datetime1">
              <a:rPr lang="en-US" smtClean="0"/>
              <a:t>6/14/23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86478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62D952-03C9-4DD3-8615-3E20AD3A622C}" type="datetime1">
              <a:rPr lang="en-US" smtClean="0"/>
              <a:t>6/14/23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74875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12503C9-0D3A-4F64-9FED-2359A6E76688}" type="datetime1">
              <a:rPr lang="en-US" smtClean="0"/>
              <a:t>6/14/23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6308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7D36F85-881F-41F2-A45E-8477021BF238}" type="datetime1">
              <a:rPr lang="en-US" smtClean="0"/>
              <a:t>6/14/23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08962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3D0FFE-EB29-4F8F-ACD1-CB3EA01A7327}" type="datetime1">
              <a:rPr lang="en-US" smtClean="0"/>
              <a:t>6/14/23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00273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B0D20E2-FD05-4F45-9A04-84268A1FE5B6}" type="datetime1">
              <a:rPr lang="en-US" smtClean="0"/>
              <a:t>6/14/23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28405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A78CE1-3FBB-4507-A314-6CBDBC73649E}" type="datetime1">
              <a:rPr lang="en-US" smtClean="0"/>
              <a:t>6/14/23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400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153C9D5-DBEB-4288-B1EC-9D53316CF7E7}" type="datetime1">
              <a:rPr lang="en-US" smtClean="0"/>
              <a:t>6/14/23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5938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F47764-EC1F-4A8D-AD59-E027C4B421BB}" type="datetime1">
              <a:rPr lang="en-US" smtClean="0"/>
              <a:t>6/14/23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9237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F80A6D-E272-49D8-99D4-29ECB1A91937}" type="datetime1">
              <a:rPr lang="en-US" smtClean="0"/>
              <a:t>6/14/23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08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823298-5962-4D39-8C96-B12739D92760}" type="datetime1">
              <a:rPr lang="en-US" smtClean="0"/>
              <a:t>6/14/23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33327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07FF2A7-D565-4D0F-98B7-D96AD4B9F7B4}" type="datetime1">
              <a:rPr lang="en-US" smtClean="0"/>
              <a:t>6/14/23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13188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4D73C5E-48F6-4663-AD81-E0B0C3C1DA05}" type="datetime1">
              <a:rPr lang="en-US" smtClean="0"/>
              <a:t>6/14/23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8995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29B931-4540-4B14-AB1A-24324CB2E58C}" type="datetime1">
              <a:rPr lang="en-US" smtClean="0"/>
              <a:t>6/14/23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98206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063287-8E3C-4449-A49F-6DF2D23FC73C}" type="datetime1">
              <a:rPr lang="en-US" smtClean="0"/>
              <a:t>6/14/23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60578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D9AC3B-59AB-409F-AC60-9EF9001329EA}" type="datetime1">
              <a:rPr lang="en-US" smtClean="0"/>
              <a:t>6/14/23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657105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E3E459-1215-4EF9-BC80-AA63D2940CCF}" type="datetime1">
              <a:rPr lang="en-US" smtClean="0"/>
              <a:t>6/14/23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006776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5FE7257-3BE2-4446-B0E0-DB80588132B3}" type="datetime1">
              <a:rPr lang="en-US" smtClean="0"/>
              <a:t>6/14/23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4324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DAB513-295A-4F6C-A7E9-252034F09964}" type="datetime1">
              <a:rPr lang="en-US" smtClean="0"/>
              <a:t>6/14/23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80887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F4492C-D1AE-4C21-BAD7-829E99A3C39D}" type="datetime1">
              <a:rPr lang="en-US" smtClean="0"/>
              <a:t>6/14/23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95845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C02A0D-81A1-4BB6-9D80-CE9BF5F97E6E}" type="datetime1">
              <a:rPr lang="en-US" smtClean="0"/>
              <a:t>6/14/23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5053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57B1B3-1B08-4432-8452-3239263D9A37}" type="datetime1">
              <a:rPr lang="en-US" smtClean="0"/>
              <a:t>6/14/23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0297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C040C4C-5E6D-4E2D-85F8-B8B428ACC8D0}" type="datetime1">
              <a:rPr lang="en-US" smtClean="0"/>
              <a:t>6/14/23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32457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B4D5BCF-F564-4A71-B618-F6B06CA13C68}" type="datetime1">
              <a:rPr lang="en-US" smtClean="0"/>
              <a:t>6/14/23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0157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38D11D-5DD4-44AF-A896-B42E09927A19}" type="datetime1">
              <a:rPr lang="en-US" smtClean="0"/>
              <a:t>6/14/23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50531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CE5B43-245D-4CD1-8C42-4BBBDD8D7ED4}" type="datetime1">
              <a:rPr lang="en-US" smtClean="0"/>
              <a:t>6/14/23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39698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B3784D-0AFD-4391-84AA-F5F240436F01}" type="datetime1">
              <a:rPr lang="en-US" smtClean="0"/>
              <a:t>6/14/23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86658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EB12E6F-E181-44BC-861C-B32FEDD21ADB}" type="datetime1">
              <a:rPr lang="en-US" smtClean="0"/>
              <a:t>6/14/23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00997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A67692-BD9C-4657-9248-F9C111DC002F}" type="datetime1">
              <a:rPr lang="en-US" smtClean="0"/>
              <a:t>6/14/23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45678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0D6F59-D260-4731-9EC6-512E01091B65}" type="datetime1">
              <a:rPr lang="en-US" smtClean="0"/>
              <a:t>6/14/23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72363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918497-5E16-4E2A-B236-CD4EB1300DFE}" type="datetime1">
              <a:rPr lang="en-US" smtClean="0"/>
              <a:t>6/14/23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9403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A32D11A-6733-4AAD-9EBE-36B0BD71CC33}" type="datetime1">
              <a:rPr lang="en-US" smtClean="0"/>
              <a:t>6/14/23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6602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1D4DF86-86A4-4D28-BFE0-00B989721378}" type="datetime1">
              <a:rPr lang="en-US" smtClean="0"/>
              <a:t>6/14/23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8236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7C505E2-2AF7-40EB-B762-E8FA5B71CD4D}" type="datetime1">
              <a:rPr lang="en-US" smtClean="0"/>
              <a:t>6/14/23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9551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DC0503-88B3-424B-9034-B4C94B53CFA4}" type="datetime1">
              <a:rPr lang="en-US" smtClean="0"/>
              <a:t>6/14/23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06076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2DA581-87FD-48CC-8235-346E3E2BBEEA}" type="datetime1">
              <a:rPr lang="en-US" smtClean="0"/>
              <a:t>6/14/23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77684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43EE34-16BA-42BC-86A2-0EAC24313B9E}" type="datetime1">
              <a:rPr lang="en-US" smtClean="0"/>
              <a:t>6/14/23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656282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117368C-DEE6-416D-9784-F3C99286CC59}" type="datetime1">
              <a:rPr lang="en-US" smtClean="0"/>
              <a:t>6/14/23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66193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33D8EC-781A-466F-9BE8-04734778D295}" type="datetime1">
              <a:rPr lang="en-US" smtClean="0"/>
              <a:t>6/14/23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97611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D079C0-481F-4B79-A38E-57E7D0C4CA54}" type="datetime1">
              <a:rPr lang="en-US" smtClean="0"/>
              <a:t>6/14/23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14077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B741A7-7738-4947-A45F-4FF45DEBF896}" type="datetime1">
              <a:rPr lang="en-US" smtClean="0"/>
              <a:t>6/14/23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03225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BA4D24-38CC-4C20-8FAC-6D1C545CF87C}" type="datetime1">
              <a:rPr lang="en-US" smtClean="0"/>
              <a:t>6/14/23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2681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6BA11F2-F21A-4AE3-96BE-8F3B20CF526E}" type="datetime1">
              <a:rPr lang="en-US" smtClean="0"/>
              <a:t>6/14/23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4499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578ACC-7704-4BC7-AF2B-2CF5AB97DE7D}" type="datetime1">
              <a:rPr lang="en-US" smtClean="0"/>
              <a:t>6/14/23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87293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F55BBF-D4B4-4A78-ACEE-3EB2C9288FF4}" type="datetime1">
              <a:rPr lang="en-US" smtClean="0"/>
              <a:t>6/14/23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82521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977D1F-62DB-435D-92F9-E2205AC80EBB}" type="datetime1">
              <a:rPr lang="en-US" smtClean="0"/>
              <a:t>6/14/23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65625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236152-D442-4B8C-9129-3CAD781D2F11}" type="datetime1">
              <a:rPr lang="en-US" smtClean="0"/>
              <a:t>6/14/23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939907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01E2EE9-B1E6-4838-B2DF-D015DB4920D7}" type="datetime1">
              <a:rPr lang="en-US" smtClean="0"/>
              <a:t>6/14/23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10541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2A560E-6A6C-4DA3-8FA4-55547659F804}" type="datetime1">
              <a:rPr lang="en-US" smtClean="0"/>
              <a:t>6/14/23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714047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ED6115-0EDE-4B4A-978C-3312ECB97D3F}" type="datetime1">
              <a:rPr lang="en-US" smtClean="0"/>
              <a:t>6/14/23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9610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0948CB9-5416-41C9-B90C-C121338105D4}" type="datetime1">
              <a:rPr lang="en-US" smtClean="0"/>
              <a:t>6/14/23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61010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A53955-958B-4125-9F90-5E5FB01A3D0D}" type="datetime1">
              <a:rPr lang="en-US" smtClean="0"/>
              <a:t>6/14/23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70496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6F36018-E008-46BE-A410-B25B26CB96F2}" type="datetime1">
              <a:rPr lang="en-US" smtClean="0"/>
              <a:t>6/14/23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54540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E80AA8-F61D-4111-8032-B2BF0CD9F2D0}" type="datetime1">
              <a:rPr lang="en-US" smtClean="0"/>
              <a:t>6/14/23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253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36FC03-13E0-44EC-ADCB-1BB92BFF12D3}" type="datetime1">
              <a:rPr lang="en-US" smtClean="0"/>
              <a:t>6/14/23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4054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3BE77F-C463-4EC0-A171-9B5E48B4DFA5}" type="datetime1">
              <a:rPr lang="en-US" smtClean="0"/>
              <a:t>6/14/23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069028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E29407-C6E9-4A96-ACF5-7F6833783D97}" type="datetime1">
              <a:rPr lang="en-US" smtClean="0"/>
              <a:t>6/14/23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25850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F2BC7D8-AD3A-40FF-9054-D6BD668CCD42}" type="datetime1">
              <a:rPr lang="en-US" smtClean="0"/>
              <a:t>6/14/23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24148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A77E14-833C-483D-9B85-EDBD74E7F370}" type="datetime1">
              <a:rPr lang="en-US" smtClean="0"/>
              <a:t>6/14/23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25166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69BAC2-3A59-4DB3-9B56-CAAB5E33E619}" type="datetime1">
              <a:rPr lang="en-US" smtClean="0"/>
              <a:t>6/14/23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96866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A9C72E-6601-46C4-8708-B703EED7D6A7}" type="datetime1">
              <a:rPr lang="en-US" smtClean="0"/>
              <a:t>6/14/23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73914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93AD3A-6C87-4F3D-A14A-69883BBF051E}" type="datetime1">
              <a:rPr lang="en-US" smtClean="0"/>
              <a:t>6/14/23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0322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64B03F-2FE4-4239-80C2-DA73ADE373F9}" type="datetime1">
              <a:rPr lang="en-US" smtClean="0"/>
              <a:t>6/14/23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7692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C6EB26-CD6A-4767-880C-A17A5A870062}" type="datetime1">
              <a:rPr lang="en-US" smtClean="0"/>
              <a:t>6/14/23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6869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BC64FF-9BA0-419D-9E50-C97B3EFD6236}" type="datetime1">
              <a:rPr lang="en-US" smtClean="0"/>
              <a:t>6/14/23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4755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D07FAB-792C-4887-B8DF-F80ACFEC45A2}" type="datetime1">
              <a:rPr lang="en-US" smtClean="0"/>
              <a:t>6/14/23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933756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598BA4-8EC2-49B3-AB97-BD5B5A314795}" type="datetime1">
              <a:rPr lang="en-US" smtClean="0"/>
              <a:t>6/14/23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5562266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71C96ED-5F19-443A-B54B-52943E403736}" type="datetime1">
              <a:rPr lang="en-US" smtClean="0"/>
              <a:t>6/14/23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4867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A2DA97-C250-4912-B1EB-DF192ABBFB0B}" type="datetime1">
              <a:rPr lang="en-US" smtClean="0"/>
              <a:t>6/14/23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62294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D59DF9-C362-49BD-B393-6322C961598A}" type="datetime1">
              <a:rPr lang="en-US" smtClean="0"/>
              <a:t>6/14/23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49125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46282B-0F89-4D3A-A222-F749E96D4BEC}" type="datetime1">
              <a:rPr lang="en-US" smtClean="0"/>
              <a:t>6/14/23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31964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47BACA3-DEB9-4F3F-8DC0-D9DC22A9D79D}" type="datetime1">
              <a:rPr lang="en-US" smtClean="0"/>
              <a:t>6/14/23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74075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DC29129-F5B7-4BB2-9EA9-DC5CEF669B42}" type="datetime1">
              <a:rPr lang="en-US" smtClean="0"/>
              <a:t>6/14/23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288741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E75214-783A-4B0D-8095-9D2E6E30945F}" type="datetime1">
              <a:rPr lang="en-US" smtClean="0"/>
              <a:t>6/14/23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12711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3C168C-2B6F-4FE2-8780-20755A8FCBDD}" type="datetime1">
              <a:rPr lang="en-US" smtClean="0"/>
              <a:t>6/14/23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8749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8AD8C4-F89C-43A5-8D87-882170B6B5F6}" type="datetime1">
              <a:rPr lang="en-US" smtClean="0"/>
              <a:t>6/14/23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4275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9.jpeg"/><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pn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0.jpeg"/><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1.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1.jpeg"/><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2.jpeg"/><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image" Target="../media/image1.pn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3.jpe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image" Target="../media/image1.png"/><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4.jpe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1.pn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5.jpeg"/><Relationship Id="rId5" Type="http://schemas.openxmlformats.org/officeDocument/2006/relationships/slideLayout" Target="../slideLayouts/slideLayout140.xml"/><Relationship Id="rId10" Type="http://schemas.openxmlformats.org/officeDocument/2006/relationships/theme" Target="../theme/theme16.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5.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6.pn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1.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7.jpe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8.jpe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89DC51F0-2644-44AA-B832-1374C91283BA}" type="datetime1">
              <a:rPr lang="en-US" smtClean="0"/>
              <a:t>6/14/23</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757923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ounded Rectangle 10"/>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6118" y="4884821"/>
            <a:ext cx="1482545" cy="1894363"/>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AC6C1D6F-8CA3-44B4-9D21-A634B8494837}" type="datetime1">
              <a:rPr lang="en-US" smtClean="0"/>
              <a:t>6/14/23</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59654012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1415" y="5257799"/>
            <a:ext cx="1995186" cy="157316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756EF19A-BF72-4C29-9C9F-36609E8ED3EA}" type="datetime1">
              <a:rPr lang="en-US" smtClean="0"/>
              <a:t>6/14/23</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86178849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5574" y="4843692"/>
            <a:ext cx="1471945" cy="19539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53A1F1E-2CA0-4DB9-95FF-721CD623D0E1}" type="datetime1">
              <a:rPr lang="en-US" smtClean="0"/>
              <a:t>6/14/23</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14506530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73" y="5130081"/>
            <a:ext cx="1568449" cy="170848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9F4050E1-A7CC-418D-959E-765E4AE469F6}" type="datetime1">
              <a:rPr lang="en-US" smtClean="0"/>
              <a:t>6/14/23</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09286220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5946" y="4692315"/>
            <a:ext cx="1330250" cy="2141621"/>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6373B29F-D75E-4EC8-8CFB-F620BF67DF68}" type="datetime1">
              <a:rPr lang="en-US" smtClean="0"/>
              <a:t>6/14/23</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204419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095" y="5685988"/>
            <a:ext cx="2198327" cy="109022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F712769B-0DCC-4F15-A6EA-E474F2C69307}" type="datetime1">
              <a:rPr lang="en-US" smtClean="0"/>
              <a:t>6/14/23</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1796331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74596" y="5554245"/>
            <a:ext cx="2259529" cy="13070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C629556-0E02-48CF-AB93-4C86A0290D90}" type="datetime1">
              <a:rPr lang="en-US" smtClean="0"/>
              <a:t>6/14/23</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7339094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B5FD3285-82C5-45ED-8651-12B0DD61A842}" type="datetime1">
              <a:rPr lang="en-US" smtClean="0"/>
              <a:t>6/14/23</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117550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81" r="4575"/>
          <a:stretch/>
        </p:blipFill>
        <p:spPr>
          <a:xfrm>
            <a:off x="48128" y="5486401"/>
            <a:ext cx="1973154" cy="124046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7950"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26EFF600-CA4C-4A9B-A8F1-7DB96350B26D}" type="datetime1">
              <a:rPr lang="en-US" smtClean="0"/>
              <a:t>6/14/23</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012216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1521" t="9069" r="8974" b="8111"/>
          <a:stretch/>
        </p:blipFill>
        <p:spPr>
          <a:xfrm>
            <a:off x="183160" y="5069192"/>
            <a:ext cx="1755332" cy="1621028"/>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FC548990-6B90-4A8E-A9D7-3EB3797CF673}" type="datetime1">
              <a:rPr lang="en-US" smtClean="0"/>
              <a:t>6/14/23</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4778166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5204"/>
          <a:stretch/>
        </p:blipFill>
        <p:spPr>
          <a:xfrm>
            <a:off x="108358" y="4812632"/>
            <a:ext cx="1546375" cy="1949116"/>
          </a:xfrm>
          <a:prstGeom prst="rect">
            <a:avLst/>
          </a:prstGeom>
        </p:spPr>
      </p:pic>
      <p:sp>
        <p:nvSpPr>
          <p:cNvPr id="10" name="Rectangle 9"/>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A96E3692-4BA7-4B66-B061-745F21D8C8E6}" type="datetime1">
              <a:rPr lang="en-US" smtClean="0"/>
              <a:t>6/14/23</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9" name="Rectangle 8"/>
          <p:cNvSpPr/>
          <p:nvPr userDrawn="1"/>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51077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0804" t="7741" r="19843"/>
          <a:stretch/>
        </p:blipFill>
        <p:spPr>
          <a:xfrm>
            <a:off x="89233" y="4941460"/>
            <a:ext cx="1992230" cy="176873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817EF010-2E6F-47DD-B381-7F4C364D69C5}" type="datetime1">
              <a:rPr lang="en-US" smtClean="0"/>
              <a:t>6/14/23</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6894712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69"/>
          <a:stretch/>
        </p:blipFill>
        <p:spPr>
          <a:xfrm>
            <a:off x="97315" y="4728411"/>
            <a:ext cx="1425357" cy="2020106"/>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5B895F77-3F54-4A0D-BE78-60265C7B2524}" type="datetime1">
              <a:rPr lang="en-US" smtClean="0"/>
              <a:t>6/14/23</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593935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13580" b="5102"/>
          <a:stretch/>
        </p:blipFill>
        <p:spPr>
          <a:xfrm>
            <a:off x="106645" y="5612725"/>
            <a:ext cx="2059039" cy="112085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B77820D9-F3E2-4D12-975C-A5185C1C0F0E}" type="datetime1">
              <a:rPr lang="en-US" smtClean="0"/>
              <a:t>6/14/23</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3215452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22047"/>
          <a:stretch/>
        </p:blipFill>
        <p:spPr>
          <a:xfrm>
            <a:off x="78521" y="5534879"/>
            <a:ext cx="2219512" cy="1153712"/>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6DA1C97-14BB-4796-BE76-D9F60B14AAB6}" type="datetime1">
              <a:rPr lang="en-US" smtClean="0"/>
              <a:t>6/14/23</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77539146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mailto:Support@species360.org"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1313" y="3817980"/>
            <a:ext cx="7772400" cy="1470025"/>
          </a:xfrm>
        </p:spPr>
        <p:txBody>
          <a:bodyPr>
            <a:normAutofit fontScale="90000"/>
          </a:bodyPr>
          <a:lstStyle/>
          <a:p>
            <a:br>
              <a:rPr lang="en-US" dirty="0">
                <a:latin typeface="Karla" pitchFamily="2" charset="0"/>
                <a:ea typeface="Karla" pitchFamily="2" charset="0"/>
              </a:rPr>
            </a:br>
            <a:br>
              <a:rPr lang="en-US" dirty="0">
                <a:latin typeface="Karla" pitchFamily="2" charset="0"/>
                <a:ea typeface="Karla" pitchFamily="2" charset="0"/>
              </a:rPr>
            </a:br>
            <a:br>
              <a:rPr lang="en-US" dirty="0">
                <a:latin typeface="Karla" pitchFamily="2" charset="0"/>
                <a:ea typeface="Karla" pitchFamily="2" charset="0"/>
              </a:rPr>
            </a:br>
            <a:r>
              <a:rPr lang="en-US" dirty="0">
                <a:latin typeface="Karla" pitchFamily="2" charset="0"/>
                <a:ea typeface="Karla" pitchFamily="2" charset="0"/>
              </a:rPr>
              <a:t>Species360 Insights</a:t>
            </a:r>
            <a:br>
              <a:rPr lang="en-US" dirty="0">
                <a:latin typeface="Karla" pitchFamily="2" charset="0"/>
                <a:ea typeface="Karla" pitchFamily="2" charset="0"/>
              </a:rPr>
            </a:br>
            <a:r>
              <a:rPr lang="en-US" sz="4000" dirty="0">
                <a:latin typeface="Karla" pitchFamily="2" charset="0"/>
                <a:ea typeface="Karla" pitchFamily="2" charset="0"/>
              </a:rPr>
              <a:t>Data Access Overview</a:t>
            </a:r>
            <a:endParaRPr lang="en-US" dirty="0">
              <a:latin typeface="Karla" pitchFamily="2" charset="0"/>
              <a:ea typeface="Karla" pitchFamily="2" charset="0"/>
            </a:endParaRPr>
          </a:p>
        </p:txBody>
      </p:sp>
      <p:sp>
        <p:nvSpPr>
          <p:cNvPr id="4" name="Slide Number Placeholder 3"/>
          <p:cNvSpPr>
            <a:spLocks noGrp="1"/>
          </p:cNvSpPr>
          <p:nvPr>
            <p:ph type="sldNum" sz="quarter" idx="12"/>
          </p:nvPr>
        </p:nvSpPr>
        <p:spPr/>
        <p:txBody>
          <a:bodyPr/>
          <a:lstStyle/>
          <a:p>
            <a:fld id="{F653D845-87D6-4E2D-87A9-740235A144E6}" type="slidenum">
              <a:rPr lang="en-US" smtClean="0"/>
              <a:pPr/>
              <a:t>1</a:t>
            </a:fld>
            <a:endParaRPr lang="en-US"/>
          </a:p>
        </p:txBody>
      </p:sp>
      <p:pic>
        <p:nvPicPr>
          <p:cNvPr id="1026" name="Picture 2" descr="Image result for research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0138" y="445096"/>
            <a:ext cx="3714750" cy="226695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166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698" y="103031"/>
            <a:ext cx="9146414" cy="1325563"/>
          </a:xfrm>
        </p:spPr>
        <p:txBody>
          <a:bodyPr>
            <a:normAutofit/>
          </a:bodyPr>
          <a:lstStyle/>
          <a:p>
            <a:r>
              <a:rPr lang="en-US" sz="3600" dirty="0"/>
              <a:t>Global Resources Animal Management – Species Holding</a:t>
            </a:r>
          </a:p>
        </p:txBody>
      </p:sp>
      <p:sp>
        <p:nvSpPr>
          <p:cNvPr id="3" name="Slide Number Placeholder 2"/>
          <p:cNvSpPr>
            <a:spLocks noGrp="1"/>
          </p:cNvSpPr>
          <p:nvPr>
            <p:ph type="sldNum" sz="quarter" idx="12"/>
          </p:nvPr>
        </p:nvSpPr>
        <p:spPr/>
        <p:txBody>
          <a:bodyPr/>
          <a:lstStyle/>
          <a:p>
            <a:fld id="{F653D845-87D6-4E2D-87A9-740235A144E6}" type="slidenum">
              <a:rPr lang="en-US" smtClean="0"/>
              <a:pPr/>
              <a:t>10</a:t>
            </a:fld>
            <a:endParaRPr lang="en-US"/>
          </a:p>
        </p:txBody>
      </p:sp>
      <p:pic>
        <p:nvPicPr>
          <p:cNvPr id="6" name="Picture 5"/>
          <p:cNvPicPr>
            <a:picLocks noChangeAspect="1"/>
          </p:cNvPicPr>
          <p:nvPr/>
        </p:nvPicPr>
        <p:blipFill>
          <a:blip r:embed="rId2"/>
          <a:stretch>
            <a:fillRect/>
          </a:stretch>
        </p:blipFill>
        <p:spPr>
          <a:xfrm>
            <a:off x="239698" y="1292987"/>
            <a:ext cx="6531003" cy="4090676"/>
          </a:xfrm>
          <a:prstGeom prst="rect">
            <a:avLst/>
          </a:prstGeom>
          <a:ln>
            <a:solidFill>
              <a:schemeClr val="tx1"/>
            </a:solidFill>
          </a:ln>
        </p:spPr>
      </p:pic>
      <p:sp>
        <p:nvSpPr>
          <p:cNvPr id="5" name="TextBox 4"/>
          <p:cNvSpPr txBox="1"/>
          <p:nvPr/>
        </p:nvSpPr>
        <p:spPr>
          <a:xfrm>
            <a:off x="3375151" y="4380115"/>
            <a:ext cx="5170005" cy="1200329"/>
          </a:xfrm>
          <a:prstGeom prst="rect">
            <a:avLst/>
          </a:prstGeom>
          <a:solidFill>
            <a:schemeClr val="accent1">
              <a:lumMod val="20000"/>
              <a:lumOff val="80000"/>
            </a:schemeClr>
          </a:solidFill>
          <a:ln>
            <a:solidFill>
              <a:schemeClr val="tx1"/>
            </a:solidFill>
          </a:ln>
        </p:spPr>
        <p:txBody>
          <a:bodyPr wrap="none" rtlCol="0">
            <a:spAutoFit/>
          </a:bodyPr>
          <a:lstStyle/>
          <a:p>
            <a:r>
              <a:rPr lang="en-US" dirty="0"/>
              <a:t>Species Holdings allows you to look for institutions</a:t>
            </a:r>
          </a:p>
          <a:p>
            <a:r>
              <a:rPr lang="en-US" dirty="0"/>
              <a:t>currently holding specific species. The search can be </a:t>
            </a:r>
          </a:p>
          <a:p>
            <a:r>
              <a:rPr lang="en-US" dirty="0"/>
              <a:t>filtered by Global, Continent, Country, Association or </a:t>
            </a:r>
          </a:p>
          <a:p>
            <a:r>
              <a:rPr lang="en-US" dirty="0"/>
              <a:t>My Institution. </a:t>
            </a:r>
          </a:p>
        </p:txBody>
      </p:sp>
    </p:spTree>
    <p:extLst>
      <p:ext uri="{BB962C8B-B14F-4D97-AF65-F5344CB8AC3E}">
        <p14:creationId xmlns:p14="http://schemas.microsoft.com/office/powerpoint/2010/main" val="3348711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883" y="408352"/>
            <a:ext cx="8229600" cy="1143000"/>
          </a:xfrm>
        </p:spPr>
        <p:txBody>
          <a:bodyPr>
            <a:normAutofit fontScale="90000"/>
          </a:bodyPr>
          <a:lstStyle/>
          <a:p>
            <a:r>
              <a:rPr lang="en-US" dirty="0"/>
              <a:t>Global Resources Animal Management – Age Distribution</a:t>
            </a:r>
          </a:p>
        </p:txBody>
      </p:sp>
      <p:sp>
        <p:nvSpPr>
          <p:cNvPr id="3" name="Slide Number Placeholder 2"/>
          <p:cNvSpPr>
            <a:spLocks noGrp="1"/>
          </p:cNvSpPr>
          <p:nvPr>
            <p:ph type="sldNum" sz="quarter" idx="12"/>
          </p:nvPr>
        </p:nvSpPr>
        <p:spPr/>
        <p:txBody>
          <a:bodyPr/>
          <a:lstStyle/>
          <a:p>
            <a:fld id="{F653D845-87D6-4E2D-87A9-740235A144E6}" type="slidenum">
              <a:rPr lang="en-US" smtClean="0"/>
              <a:pPr/>
              <a:t>11</a:t>
            </a:fld>
            <a:endParaRPr lang="en-US"/>
          </a:p>
        </p:txBody>
      </p:sp>
      <p:pic>
        <p:nvPicPr>
          <p:cNvPr id="6" name="Picture 5"/>
          <p:cNvPicPr>
            <a:picLocks noChangeAspect="1"/>
          </p:cNvPicPr>
          <p:nvPr/>
        </p:nvPicPr>
        <p:blipFill>
          <a:blip r:embed="rId2"/>
          <a:stretch>
            <a:fillRect/>
          </a:stretch>
        </p:blipFill>
        <p:spPr>
          <a:xfrm>
            <a:off x="507535" y="1551353"/>
            <a:ext cx="5980352" cy="4027232"/>
          </a:xfrm>
          <a:prstGeom prst="rect">
            <a:avLst/>
          </a:prstGeom>
          <a:ln>
            <a:solidFill>
              <a:schemeClr val="tx1"/>
            </a:solidFill>
          </a:ln>
        </p:spPr>
      </p:pic>
      <p:sp>
        <p:nvSpPr>
          <p:cNvPr id="4" name="TextBox 3"/>
          <p:cNvSpPr txBox="1"/>
          <p:nvPr/>
        </p:nvSpPr>
        <p:spPr>
          <a:xfrm>
            <a:off x="5302499" y="1721753"/>
            <a:ext cx="3557577" cy="3970318"/>
          </a:xfrm>
          <a:prstGeom prst="rect">
            <a:avLst/>
          </a:prstGeom>
          <a:solidFill>
            <a:schemeClr val="accent1">
              <a:lumMod val="20000"/>
              <a:lumOff val="80000"/>
            </a:schemeClr>
          </a:solidFill>
          <a:ln>
            <a:solidFill>
              <a:schemeClr val="tx1"/>
            </a:solidFill>
          </a:ln>
        </p:spPr>
        <p:txBody>
          <a:bodyPr wrap="none" rtlCol="0">
            <a:spAutoFit/>
          </a:bodyPr>
          <a:lstStyle/>
          <a:p>
            <a:r>
              <a:rPr lang="en-US" dirty="0"/>
              <a:t>The Age Distribution report is a</a:t>
            </a:r>
          </a:p>
          <a:p>
            <a:r>
              <a:rPr lang="en-US" dirty="0"/>
              <a:t>graph of ages of living animals</a:t>
            </a:r>
          </a:p>
          <a:p>
            <a:r>
              <a:rPr lang="en-US" dirty="0"/>
              <a:t>by sex. It can be run at the</a:t>
            </a:r>
          </a:p>
          <a:p>
            <a:r>
              <a:rPr lang="en-US" dirty="0"/>
              <a:t>Global, Continent, Country,</a:t>
            </a:r>
          </a:p>
          <a:p>
            <a:r>
              <a:rPr lang="en-US" dirty="0"/>
              <a:t>Association or My Institution level. </a:t>
            </a:r>
          </a:p>
          <a:p>
            <a:r>
              <a:rPr lang="en-US" dirty="0"/>
              <a:t>A good Age Distribution has a lot </a:t>
            </a:r>
          </a:p>
          <a:p>
            <a:r>
              <a:rPr lang="en-US" dirty="0"/>
              <a:t>of young animals at the bottom and</a:t>
            </a:r>
          </a:p>
          <a:p>
            <a:r>
              <a:rPr lang="en-US" dirty="0"/>
              <a:t>fewer on the top. The age of the </a:t>
            </a:r>
          </a:p>
          <a:p>
            <a:r>
              <a:rPr lang="en-US" dirty="0"/>
              <a:t>oldest living animal can also be </a:t>
            </a:r>
          </a:p>
          <a:p>
            <a:r>
              <a:rPr lang="en-US" dirty="0"/>
              <a:t>seen. The right side represents </a:t>
            </a:r>
          </a:p>
          <a:p>
            <a:r>
              <a:rPr lang="en-US" dirty="0"/>
              <a:t>females and the left side males. The</a:t>
            </a:r>
          </a:p>
          <a:p>
            <a:r>
              <a:rPr lang="en-US" dirty="0"/>
              <a:t>number of animals excluded due to</a:t>
            </a:r>
          </a:p>
          <a:p>
            <a:r>
              <a:rPr lang="en-US" dirty="0"/>
              <a:t>unknown or estimated birth/hatch</a:t>
            </a:r>
          </a:p>
          <a:p>
            <a:r>
              <a:rPr lang="en-US" dirty="0"/>
              <a:t>dates displays at the bottom.</a:t>
            </a:r>
          </a:p>
        </p:txBody>
      </p:sp>
    </p:spTree>
    <p:extLst>
      <p:ext uri="{BB962C8B-B14F-4D97-AF65-F5344CB8AC3E}">
        <p14:creationId xmlns:p14="http://schemas.microsoft.com/office/powerpoint/2010/main" val="681117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38498" y="1174266"/>
            <a:ext cx="6027954" cy="4666971"/>
          </a:xfrm>
          <a:prstGeom prst="rect">
            <a:avLst/>
          </a:prstGeom>
        </p:spPr>
      </p:pic>
      <p:sp>
        <p:nvSpPr>
          <p:cNvPr id="2" name="Title 1"/>
          <p:cNvSpPr>
            <a:spLocks noGrp="1"/>
          </p:cNvSpPr>
          <p:nvPr>
            <p:ph type="title"/>
          </p:nvPr>
        </p:nvSpPr>
        <p:spPr>
          <a:xfrm>
            <a:off x="538498" y="0"/>
            <a:ext cx="8695655" cy="1325563"/>
          </a:xfrm>
        </p:spPr>
        <p:txBody>
          <a:bodyPr>
            <a:normAutofit/>
          </a:bodyPr>
          <a:lstStyle/>
          <a:p>
            <a:r>
              <a:rPr lang="en-US" sz="3600" dirty="0"/>
              <a:t>Global Resources Animal Management – Weight Comparison</a:t>
            </a:r>
          </a:p>
        </p:txBody>
      </p:sp>
      <p:sp>
        <p:nvSpPr>
          <p:cNvPr id="3" name="Slide Number Placeholder 2"/>
          <p:cNvSpPr>
            <a:spLocks noGrp="1"/>
          </p:cNvSpPr>
          <p:nvPr>
            <p:ph type="sldNum" sz="quarter" idx="12"/>
          </p:nvPr>
        </p:nvSpPr>
        <p:spPr/>
        <p:txBody>
          <a:bodyPr/>
          <a:lstStyle/>
          <a:p>
            <a:fld id="{F653D845-87D6-4E2D-87A9-740235A144E6}" type="slidenum">
              <a:rPr lang="en-US" smtClean="0"/>
              <a:pPr/>
              <a:t>12</a:t>
            </a:fld>
            <a:endParaRPr lang="en-US"/>
          </a:p>
        </p:txBody>
      </p:sp>
      <p:sp>
        <p:nvSpPr>
          <p:cNvPr id="4" name="TextBox 3"/>
          <p:cNvSpPr txBox="1"/>
          <p:nvPr/>
        </p:nvSpPr>
        <p:spPr>
          <a:xfrm>
            <a:off x="3262120" y="3507751"/>
            <a:ext cx="5562600" cy="2031325"/>
          </a:xfrm>
          <a:prstGeom prst="rect">
            <a:avLst/>
          </a:prstGeom>
          <a:solidFill>
            <a:schemeClr val="accent1">
              <a:lumMod val="20000"/>
              <a:lumOff val="80000"/>
            </a:schemeClr>
          </a:solidFill>
          <a:ln>
            <a:solidFill>
              <a:schemeClr val="tx1"/>
            </a:solidFill>
          </a:ln>
        </p:spPr>
        <p:txBody>
          <a:bodyPr wrap="square" rtlCol="0">
            <a:spAutoFit/>
          </a:bodyPr>
          <a:lstStyle/>
          <a:p>
            <a:r>
              <a:rPr lang="en-US" dirty="0"/>
              <a:t>The Weight Comparison graph allows you to view a graph of the global weights recorded for a species.  The boxes indicate where two thirds of the global weights are recorded. The whiskers are the outlier measurements.  If</a:t>
            </a:r>
          </a:p>
          <a:p>
            <a:r>
              <a:rPr lang="en-US" dirty="0"/>
              <a:t>you want to compare a single animal against the global</a:t>
            </a:r>
          </a:p>
          <a:p>
            <a:r>
              <a:rPr lang="en-US" dirty="0"/>
              <a:t>weights you will need to know the Global Accession Number (GAN).</a:t>
            </a:r>
          </a:p>
        </p:txBody>
      </p:sp>
    </p:spTree>
    <p:extLst>
      <p:ext uri="{BB962C8B-B14F-4D97-AF65-F5344CB8AC3E}">
        <p14:creationId xmlns:p14="http://schemas.microsoft.com/office/powerpoint/2010/main" val="1852656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6981" y="0"/>
            <a:ext cx="9107779" cy="1325563"/>
          </a:xfrm>
        </p:spPr>
        <p:txBody>
          <a:bodyPr>
            <a:normAutofit/>
          </a:bodyPr>
          <a:lstStyle/>
          <a:p>
            <a:r>
              <a:rPr lang="en-US" sz="3600" dirty="0"/>
              <a:t>Global Resources Animal Management – TAG Export</a:t>
            </a:r>
          </a:p>
        </p:txBody>
      </p:sp>
      <p:sp>
        <p:nvSpPr>
          <p:cNvPr id="3" name="Slide Number Placeholder 2"/>
          <p:cNvSpPr>
            <a:spLocks noGrp="1"/>
          </p:cNvSpPr>
          <p:nvPr>
            <p:ph type="sldNum" sz="quarter" idx="12"/>
          </p:nvPr>
        </p:nvSpPr>
        <p:spPr/>
        <p:txBody>
          <a:bodyPr/>
          <a:lstStyle/>
          <a:p>
            <a:fld id="{F653D845-87D6-4E2D-87A9-740235A144E6}" type="slidenum">
              <a:rPr lang="en-US" smtClean="0"/>
              <a:pPr/>
              <a:t>13</a:t>
            </a:fld>
            <a:endParaRPr lang="en-US"/>
          </a:p>
        </p:txBody>
      </p:sp>
      <p:pic>
        <p:nvPicPr>
          <p:cNvPr id="5" name="Picture 4"/>
          <p:cNvPicPr>
            <a:picLocks noChangeAspect="1"/>
          </p:cNvPicPr>
          <p:nvPr/>
        </p:nvPicPr>
        <p:blipFill>
          <a:blip r:embed="rId2"/>
          <a:stretch>
            <a:fillRect/>
          </a:stretch>
        </p:blipFill>
        <p:spPr>
          <a:xfrm>
            <a:off x="304800" y="1219200"/>
            <a:ext cx="7190876" cy="4496443"/>
          </a:xfrm>
          <a:prstGeom prst="rect">
            <a:avLst/>
          </a:prstGeom>
          <a:ln>
            <a:solidFill>
              <a:schemeClr val="tx1"/>
            </a:solidFill>
          </a:ln>
        </p:spPr>
      </p:pic>
      <p:sp>
        <p:nvSpPr>
          <p:cNvPr id="2" name="TextBox 1"/>
          <p:cNvSpPr txBox="1"/>
          <p:nvPr/>
        </p:nvSpPr>
        <p:spPr>
          <a:xfrm>
            <a:off x="2973386" y="3179896"/>
            <a:ext cx="5990310" cy="2308324"/>
          </a:xfrm>
          <a:prstGeom prst="rect">
            <a:avLst/>
          </a:prstGeom>
          <a:solidFill>
            <a:schemeClr val="accent1">
              <a:lumMod val="20000"/>
              <a:lumOff val="80000"/>
            </a:schemeClr>
          </a:solidFill>
          <a:ln>
            <a:solidFill>
              <a:schemeClr val="tx1"/>
            </a:solidFill>
          </a:ln>
        </p:spPr>
        <p:txBody>
          <a:bodyPr wrap="square" rtlCol="0">
            <a:spAutoFit/>
          </a:bodyPr>
          <a:lstStyle/>
          <a:p>
            <a:r>
              <a:rPr lang="en-US" dirty="0"/>
              <a:t>This report offers current physical holdings of Species360 member institutions in a downloadable spreadsheet. It is intended to help support strategic collection planning, such as that done by various Association Taxon Advisory Groups. It can be run at the Global, Continent, Country, Association and </a:t>
            </a:r>
            <a:r>
              <a:rPr lang="en-US"/>
              <a:t>My Institution level</a:t>
            </a:r>
            <a:r>
              <a:rPr lang="en-US" dirty="0"/>
              <a:t>. It is exported to Raw Excel so the data can be manipulated. The first tab is the Raw Data, the second tab shows the IUCN summary for the taxonomy.</a:t>
            </a:r>
          </a:p>
        </p:txBody>
      </p:sp>
    </p:spTree>
    <p:extLst>
      <p:ext uri="{BB962C8B-B14F-4D97-AF65-F5344CB8AC3E}">
        <p14:creationId xmlns:p14="http://schemas.microsoft.com/office/powerpoint/2010/main" val="351862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508" y="365126"/>
            <a:ext cx="8515351" cy="1325563"/>
          </a:xfrm>
        </p:spPr>
        <p:txBody>
          <a:bodyPr>
            <a:normAutofit/>
          </a:bodyPr>
          <a:lstStyle/>
          <a:p>
            <a:r>
              <a:rPr lang="en-US" sz="3600" dirty="0"/>
              <a:t>Global Resources Animal Management – TAG Export</a:t>
            </a:r>
          </a:p>
        </p:txBody>
      </p:sp>
      <p:pic>
        <p:nvPicPr>
          <p:cNvPr id="3" name="Picture 2"/>
          <p:cNvPicPr>
            <a:picLocks noChangeAspect="1"/>
          </p:cNvPicPr>
          <p:nvPr/>
        </p:nvPicPr>
        <p:blipFill>
          <a:blip r:embed="rId2"/>
          <a:stretch>
            <a:fillRect/>
          </a:stretch>
        </p:blipFill>
        <p:spPr>
          <a:xfrm>
            <a:off x="359877" y="1870994"/>
            <a:ext cx="5159808" cy="3847226"/>
          </a:xfrm>
          <a:prstGeom prst="rect">
            <a:avLst/>
          </a:prstGeom>
          <a:ln>
            <a:solidFill>
              <a:schemeClr val="tx1"/>
            </a:solidFill>
          </a:ln>
        </p:spPr>
      </p:pic>
      <p:sp>
        <p:nvSpPr>
          <p:cNvPr id="4" name="TextBox 3"/>
          <p:cNvSpPr txBox="1"/>
          <p:nvPr/>
        </p:nvSpPr>
        <p:spPr>
          <a:xfrm>
            <a:off x="5638234" y="2253803"/>
            <a:ext cx="3126625" cy="1200329"/>
          </a:xfrm>
          <a:prstGeom prst="rect">
            <a:avLst/>
          </a:prstGeom>
          <a:solidFill>
            <a:schemeClr val="accent1">
              <a:lumMod val="20000"/>
              <a:lumOff val="80000"/>
            </a:schemeClr>
          </a:solidFill>
          <a:ln>
            <a:solidFill>
              <a:schemeClr val="tx1"/>
            </a:solidFill>
          </a:ln>
        </p:spPr>
        <p:txBody>
          <a:bodyPr wrap="none" rtlCol="0">
            <a:spAutoFit/>
          </a:bodyPr>
          <a:lstStyle/>
          <a:p>
            <a:r>
              <a:rPr lang="en-US" dirty="0"/>
              <a:t>You can select to View in Map.</a:t>
            </a:r>
          </a:p>
          <a:p>
            <a:r>
              <a:rPr lang="en-US" dirty="0"/>
              <a:t>This map displays the regions</a:t>
            </a:r>
          </a:p>
          <a:p>
            <a:r>
              <a:rPr lang="en-US" dirty="0"/>
              <a:t>and the births during the last</a:t>
            </a:r>
          </a:p>
          <a:p>
            <a:r>
              <a:rPr lang="en-US" dirty="0"/>
              <a:t>year as well as the total counts.</a:t>
            </a:r>
          </a:p>
        </p:txBody>
      </p:sp>
      <p:sp>
        <p:nvSpPr>
          <p:cNvPr id="5" name="Slide Number Placeholder 4"/>
          <p:cNvSpPr>
            <a:spLocks noGrp="1"/>
          </p:cNvSpPr>
          <p:nvPr>
            <p:ph type="sldNum" sz="quarter" idx="12"/>
          </p:nvPr>
        </p:nvSpPr>
        <p:spPr/>
        <p:txBody>
          <a:bodyPr/>
          <a:lstStyle/>
          <a:p>
            <a:fld id="{D1A12E6A-C85A-496C-95D0-8B82A2649983}" type="slidenum">
              <a:rPr lang="en-US" smtClean="0"/>
              <a:t>14</a:t>
            </a:fld>
            <a:endParaRPr lang="en-US"/>
          </a:p>
        </p:txBody>
      </p:sp>
    </p:spTree>
    <p:extLst>
      <p:ext uri="{BB962C8B-B14F-4D97-AF65-F5344CB8AC3E}">
        <p14:creationId xmlns:p14="http://schemas.microsoft.com/office/powerpoint/2010/main" val="1427640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192" y="91095"/>
            <a:ext cx="9205174" cy="1143000"/>
          </a:xfrm>
        </p:spPr>
        <p:txBody>
          <a:bodyPr>
            <a:normAutofit/>
          </a:bodyPr>
          <a:lstStyle/>
          <a:p>
            <a:r>
              <a:rPr lang="en-US" sz="3600" dirty="0"/>
              <a:t>Global Resources Animal Management – Population Overview</a:t>
            </a:r>
          </a:p>
        </p:txBody>
      </p:sp>
      <p:sp>
        <p:nvSpPr>
          <p:cNvPr id="3" name="Slide Number Placeholder 2"/>
          <p:cNvSpPr>
            <a:spLocks noGrp="1"/>
          </p:cNvSpPr>
          <p:nvPr>
            <p:ph type="sldNum" sz="quarter" idx="12"/>
          </p:nvPr>
        </p:nvSpPr>
        <p:spPr/>
        <p:txBody>
          <a:bodyPr/>
          <a:lstStyle/>
          <a:p>
            <a:fld id="{F653D845-87D6-4E2D-87A9-740235A144E6}" type="slidenum">
              <a:rPr lang="en-US" smtClean="0"/>
              <a:pPr/>
              <a:t>15</a:t>
            </a:fld>
            <a:endParaRPr lang="en-US"/>
          </a:p>
        </p:txBody>
      </p:sp>
      <p:pic>
        <p:nvPicPr>
          <p:cNvPr id="6" name="Picture 5"/>
          <p:cNvPicPr>
            <a:picLocks noChangeAspect="1"/>
          </p:cNvPicPr>
          <p:nvPr/>
        </p:nvPicPr>
        <p:blipFill>
          <a:blip r:embed="rId2"/>
          <a:stretch>
            <a:fillRect/>
          </a:stretch>
        </p:blipFill>
        <p:spPr>
          <a:xfrm>
            <a:off x="489396" y="1294078"/>
            <a:ext cx="6088441" cy="4477836"/>
          </a:xfrm>
          <a:prstGeom prst="rect">
            <a:avLst/>
          </a:prstGeom>
          <a:ln>
            <a:solidFill>
              <a:schemeClr val="tx1"/>
            </a:solidFill>
          </a:ln>
        </p:spPr>
      </p:pic>
      <p:sp>
        <p:nvSpPr>
          <p:cNvPr id="4" name="TextBox 3"/>
          <p:cNvSpPr txBox="1"/>
          <p:nvPr/>
        </p:nvSpPr>
        <p:spPr>
          <a:xfrm>
            <a:off x="5035640" y="3463590"/>
            <a:ext cx="3823226" cy="2308324"/>
          </a:xfrm>
          <a:prstGeom prst="rect">
            <a:avLst/>
          </a:prstGeom>
          <a:solidFill>
            <a:schemeClr val="accent1">
              <a:lumMod val="20000"/>
              <a:lumOff val="80000"/>
            </a:schemeClr>
          </a:solidFill>
          <a:ln>
            <a:solidFill>
              <a:schemeClr val="tx1"/>
            </a:solidFill>
          </a:ln>
        </p:spPr>
        <p:txBody>
          <a:bodyPr wrap="none" rtlCol="0">
            <a:spAutoFit/>
          </a:bodyPr>
          <a:lstStyle/>
          <a:p>
            <a:r>
              <a:rPr lang="en-US" dirty="0"/>
              <a:t>The Population Overview report is a </a:t>
            </a:r>
          </a:p>
          <a:p>
            <a:r>
              <a:rPr lang="en-US" dirty="0"/>
              <a:t>one-screen per taxon overview of the </a:t>
            </a:r>
          </a:p>
          <a:p>
            <a:r>
              <a:rPr lang="en-US" dirty="0"/>
              <a:t>state of the animal population, </a:t>
            </a:r>
          </a:p>
          <a:p>
            <a:r>
              <a:rPr lang="en-US" dirty="0"/>
              <a:t>including key metrics on genetics and </a:t>
            </a:r>
          </a:p>
          <a:p>
            <a:r>
              <a:rPr lang="en-US" dirty="0"/>
              <a:t>demographics, and indicators of the </a:t>
            </a:r>
          </a:p>
          <a:p>
            <a:r>
              <a:rPr lang="en-US" dirty="0"/>
              <a:t>underlying data quality. This report</a:t>
            </a:r>
          </a:p>
          <a:p>
            <a:r>
              <a:rPr lang="en-US" dirty="0"/>
              <a:t>can be run at the from Global to My</a:t>
            </a:r>
          </a:p>
          <a:p>
            <a:r>
              <a:rPr lang="en-US" dirty="0"/>
              <a:t>Institution level.</a:t>
            </a:r>
          </a:p>
        </p:txBody>
      </p:sp>
    </p:spTree>
    <p:extLst>
      <p:ext uri="{BB962C8B-B14F-4D97-AF65-F5344CB8AC3E}">
        <p14:creationId xmlns:p14="http://schemas.microsoft.com/office/powerpoint/2010/main" val="2455066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954" y="287851"/>
            <a:ext cx="9532781" cy="1325563"/>
          </a:xfrm>
        </p:spPr>
        <p:txBody>
          <a:bodyPr>
            <a:normAutofit/>
          </a:bodyPr>
          <a:lstStyle/>
          <a:p>
            <a:r>
              <a:rPr lang="en-US" sz="4000" dirty="0"/>
              <a:t>Global Resources Medical – </a:t>
            </a:r>
            <a:br>
              <a:rPr lang="en-US" sz="4000" dirty="0"/>
            </a:br>
            <a:r>
              <a:rPr lang="en-US" sz="4000" dirty="0"/>
              <a:t>Anesthesia Summaries </a:t>
            </a:r>
          </a:p>
        </p:txBody>
      </p:sp>
      <p:sp>
        <p:nvSpPr>
          <p:cNvPr id="3" name="Slide Number Placeholder 2"/>
          <p:cNvSpPr>
            <a:spLocks noGrp="1"/>
          </p:cNvSpPr>
          <p:nvPr>
            <p:ph type="sldNum" sz="quarter" idx="12"/>
          </p:nvPr>
        </p:nvSpPr>
        <p:spPr/>
        <p:txBody>
          <a:bodyPr/>
          <a:lstStyle/>
          <a:p>
            <a:fld id="{F653D845-87D6-4E2D-87A9-740235A144E6}" type="slidenum">
              <a:rPr lang="en-US" smtClean="0"/>
              <a:pPr/>
              <a:t>16</a:t>
            </a:fld>
            <a:endParaRPr lang="en-US"/>
          </a:p>
        </p:txBody>
      </p:sp>
      <p:pic>
        <p:nvPicPr>
          <p:cNvPr id="6" name="Picture 5"/>
          <p:cNvPicPr>
            <a:picLocks noChangeAspect="1"/>
          </p:cNvPicPr>
          <p:nvPr/>
        </p:nvPicPr>
        <p:blipFill>
          <a:blip r:embed="rId2"/>
          <a:stretch>
            <a:fillRect/>
          </a:stretch>
        </p:blipFill>
        <p:spPr>
          <a:xfrm>
            <a:off x="1801450" y="1613414"/>
            <a:ext cx="6891787" cy="4015273"/>
          </a:xfrm>
          <a:prstGeom prst="rect">
            <a:avLst/>
          </a:prstGeom>
          <a:ln>
            <a:solidFill>
              <a:schemeClr val="tx1"/>
            </a:solidFill>
          </a:ln>
        </p:spPr>
      </p:pic>
      <p:sp>
        <p:nvSpPr>
          <p:cNvPr id="7" name="TextBox 6"/>
          <p:cNvSpPr txBox="1"/>
          <p:nvPr/>
        </p:nvSpPr>
        <p:spPr>
          <a:xfrm>
            <a:off x="190765" y="4433529"/>
            <a:ext cx="4352217" cy="1754326"/>
          </a:xfrm>
          <a:prstGeom prst="rect">
            <a:avLst/>
          </a:prstGeom>
          <a:solidFill>
            <a:schemeClr val="accent1">
              <a:lumMod val="20000"/>
              <a:lumOff val="80000"/>
            </a:schemeClr>
          </a:solidFill>
          <a:ln>
            <a:solidFill>
              <a:schemeClr val="tx1"/>
            </a:solidFill>
          </a:ln>
        </p:spPr>
        <p:txBody>
          <a:bodyPr wrap="none" rtlCol="0">
            <a:spAutoFit/>
          </a:bodyPr>
          <a:lstStyle/>
          <a:p>
            <a:r>
              <a:rPr lang="en-US" dirty="0"/>
              <a:t>The Medical Resources use data collected </a:t>
            </a:r>
          </a:p>
          <a:p>
            <a:r>
              <a:rPr lang="en-US" dirty="0"/>
              <a:t>by Species360 members over the years. The </a:t>
            </a:r>
          </a:p>
          <a:p>
            <a:r>
              <a:rPr lang="en-US" dirty="0"/>
              <a:t>Global Anesthesia Summaries allow vets to </a:t>
            </a:r>
          </a:p>
          <a:p>
            <a:r>
              <a:rPr lang="en-US" dirty="0"/>
              <a:t>see what anesthetic drugs have been used </a:t>
            </a:r>
          </a:p>
          <a:p>
            <a:r>
              <a:rPr lang="en-US" dirty="0"/>
              <a:t>for specific species and if there were any</a:t>
            </a:r>
          </a:p>
          <a:p>
            <a:r>
              <a:rPr lang="en-US" dirty="0"/>
              <a:t>complications associated.</a:t>
            </a:r>
          </a:p>
        </p:txBody>
      </p:sp>
    </p:spTree>
    <p:extLst>
      <p:ext uri="{BB962C8B-B14F-4D97-AF65-F5344CB8AC3E}">
        <p14:creationId xmlns:p14="http://schemas.microsoft.com/office/powerpoint/2010/main" val="2184290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362" y="158039"/>
            <a:ext cx="9532781" cy="1325563"/>
          </a:xfrm>
        </p:spPr>
        <p:txBody>
          <a:bodyPr>
            <a:normAutofit/>
          </a:bodyPr>
          <a:lstStyle/>
          <a:p>
            <a:r>
              <a:rPr lang="en-US" sz="3600" dirty="0"/>
              <a:t>Global Resources Medical – </a:t>
            </a:r>
            <a:br>
              <a:rPr lang="en-US" sz="3600" dirty="0"/>
            </a:br>
            <a:r>
              <a:rPr lang="en-US" sz="3600" dirty="0"/>
              <a:t>Drug Usage Extract </a:t>
            </a:r>
          </a:p>
        </p:txBody>
      </p:sp>
      <p:sp>
        <p:nvSpPr>
          <p:cNvPr id="3" name="Slide Number Placeholder 2"/>
          <p:cNvSpPr>
            <a:spLocks noGrp="1"/>
          </p:cNvSpPr>
          <p:nvPr>
            <p:ph type="sldNum" sz="quarter" idx="12"/>
          </p:nvPr>
        </p:nvSpPr>
        <p:spPr/>
        <p:txBody>
          <a:bodyPr/>
          <a:lstStyle/>
          <a:p>
            <a:fld id="{F653D845-87D6-4E2D-87A9-740235A144E6}" type="slidenum">
              <a:rPr lang="en-US" smtClean="0"/>
              <a:pPr/>
              <a:t>17</a:t>
            </a:fld>
            <a:endParaRPr lang="en-US"/>
          </a:p>
        </p:txBody>
      </p:sp>
      <p:pic>
        <p:nvPicPr>
          <p:cNvPr id="4" name="Picture 3"/>
          <p:cNvPicPr>
            <a:picLocks noChangeAspect="1"/>
          </p:cNvPicPr>
          <p:nvPr/>
        </p:nvPicPr>
        <p:blipFill>
          <a:blip r:embed="rId2"/>
          <a:stretch>
            <a:fillRect/>
          </a:stretch>
        </p:blipFill>
        <p:spPr>
          <a:xfrm>
            <a:off x="383950" y="1359248"/>
            <a:ext cx="8359766" cy="1855781"/>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1928661" y="2933519"/>
            <a:ext cx="6700185" cy="2534334"/>
          </a:xfrm>
          <a:prstGeom prst="rect">
            <a:avLst/>
          </a:prstGeom>
          <a:ln>
            <a:solidFill>
              <a:schemeClr val="tx1"/>
            </a:solidFill>
          </a:ln>
        </p:spPr>
      </p:pic>
      <p:sp>
        <p:nvSpPr>
          <p:cNvPr id="6" name="TextBox 5"/>
          <p:cNvSpPr txBox="1"/>
          <p:nvPr/>
        </p:nvSpPr>
        <p:spPr>
          <a:xfrm>
            <a:off x="515155" y="5035639"/>
            <a:ext cx="3695050" cy="1477328"/>
          </a:xfrm>
          <a:prstGeom prst="rect">
            <a:avLst/>
          </a:prstGeom>
          <a:solidFill>
            <a:schemeClr val="accent1">
              <a:lumMod val="20000"/>
              <a:lumOff val="80000"/>
            </a:schemeClr>
          </a:solidFill>
          <a:ln>
            <a:solidFill>
              <a:schemeClr val="tx1"/>
            </a:solidFill>
          </a:ln>
        </p:spPr>
        <p:txBody>
          <a:bodyPr wrap="none" rtlCol="0">
            <a:spAutoFit/>
          </a:bodyPr>
          <a:lstStyle/>
          <a:p>
            <a:r>
              <a:rPr lang="en-US" dirty="0"/>
              <a:t>The Drug Usage Extract allows vets to</a:t>
            </a:r>
          </a:p>
          <a:p>
            <a:r>
              <a:rPr lang="en-US" dirty="0"/>
              <a:t>find various drugs used on specific</a:t>
            </a:r>
          </a:p>
          <a:p>
            <a:r>
              <a:rPr lang="en-US" dirty="0"/>
              <a:t>species. Selecting the View hyper-</a:t>
            </a:r>
          </a:p>
          <a:p>
            <a:r>
              <a:rPr lang="en-US" dirty="0"/>
              <a:t>link will take you to details regarding</a:t>
            </a:r>
          </a:p>
          <a:p>
            <a:r>
              <a:rPr lang="en-US" dirty="0"/>
              <a:t>the usage.</a:t>
            </a:r>
          </a:p>
        </p:txBody>
      </p:sp>
    </p:spTree>
    <p:extLst>
      <p:ext uri="{BB962C8B-B14F-4D97-AF65-F5344CB8AC3E}">
        <p14:creationId xmlns:p14="http://schemas.microsoft.com/office/powerpoint/2010/main" val="368131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013" y="94669"/>
            <a:ext cx="8103226" cy="1325563"/>
          </a:xfrm>
        </p:spPr>
        <p:txBody>
          <a:bodyPr>
            <a:normAutofit/>
          </a:bodyPr>
          <a:lstStyle/>
          <a:p>
            <a:r>
              <a:rPr lang="en-US" sz="3200" dirty="0"/>
              <a:t>Global Resources Medical – </a:t>
            </a:r>
            <a:br>
              <a:rPr lang="en-US" sz="3200" dirty="0"/>
            </a:br>
            <a:r>
              <a:rPr lang="en-US" sz="3200" dirty="0"/>
              <a:t>Expected Test Results</a:t>
            </a:r>
          </a:p>
        </p:txBody>
      </p:sp>
      <p:pic>
        <p:nvPicPr>
          <p:cNvPr id="3" name="Picture 2"/>
          <p:cNvPicPr>
            <a:picLocks noChangeAspect="1"/>
          </p:cNvPicPr>
          <p:nvPr/>
        </p:nvPicPr>
        <p:blipFill>
          <a:blip r:embed="rId2"/>
          <a:stretch>
            <a:fillRect/>
          </a:stretch>
        </p:blipFill>
        <p:spPr>
          <a:xfrm>
            <a:off x="283335" y="1420232"/>
            <a:ext cx="6555346" cy="4338790"/>
          </a:xfrm>
          <a:prstGeom prst="rect">
            <a:avLst/>
          </a:prstGeom>
          <a:ln>
            <a:solidFill>
              <a:schemeClr val="tx1"/>
            </a:solidFill>
          </a:ln>
        </p:spPr>
      </p:pic>
      <p:sp>
        <p:nvSpPr>
          <p:cNvPr id="4" name="TextBox 3"/>
          <p:cNvSpPr txBox="1"/>
          <p:nvPr/>
        </p:nvSpPr>
        <p:spPr>
          <a:xfrm>
            <a:off x="5383369" y="2640169"/>
            <a:ext cx="3414717" cy="2585323"/>
          </a:xfrm>
          <a:prstGeom prst="rect">
            <a:avLst/>
          </a:prstGeom>
          <a:solidFill>
            <a:schemeClr val="accent1">
              <a:lumMod val="20000"/>
              <a:lumOff val="80000"/>
            </a:schemeClr>
          </a:solidFill>
          <a:ln>
            <a:solidFill>
              <a:schemeClr val="tx1"/>
            </a:solidFill>
          </a:ln>
        </p:spPr>
        <p:txBody>
          <a:bodyPr wrap="none" rtlCol="0">
            <a:spAutoFit/>
          </a:bodyPr>
          <a:lstStyle/>
          <a:p>
            <a:r>
              <a:rPr lang="en-US" dirty="0"/>
              <a:t>The Expected Tests Results allow</a:t>
            </a:r>
          </a:p>
          <a:p>
            <a:r>
              <a:rPr lang="en-US" dirty="0"/>
              <a:t>searching by species and test.</a:t>
            </a:r>
          </a:p>
          <a:p>
            <a:r>
              <a:rPr lang="en-US" dirty="0"/>
              <a:t>The results display test results</a:t>
            </a:r>
          </a:p>
          <a:p>
            <a:r>
              <a:rPr lang="en-US" dirty="0"/>
              <a:t>from healthy animals – a “normal”</a:t>
            </a:r>
          </a:p>
          <a:p>
            <a:r>
              <a:rPr lang="en-US" dirty="0"/>
              <a:t>Health Status. The filters allow for</a:t>
            </a:r>
          </a:p>
          <a:p>
            <a:r>
              <a:rPr lang="en-US" dirty="0"/>
              <a:t>fine-tuning the results. Global</a:t>
            </a:r>
          </a:p>
          <a:p>
            <a:r>
              <a:rPr lang="en-US" dirty="0"/>
              <a:t>Reference Intervals have a sample</a:t>
            </a:r>
          </a:p>
          <a:p>
            <a:r>
              <a:rPr lang="en-US" dirty="0"/>
              <a:t>size of at least 40. Basic Stats have</a:t>
            </a:r>
          </a:p>
          <a:p>
            <a:r>
              <a:rPr lang="en-US" dirty="0"/>
              <a:t>a sample size of 15-39.</a:t>
            </a:r>
          </a:p>
        </p:txBody>
      </p:sp>
      <p:sp>
        <p:nvSpPr>
          <p:cNvPr id="5" name="Slide Number Placeholder 4"/>
          <p:cNvSpPr>
            <a:spLocks noGrp="1"/>
          </p:cNvSpPr>
          <p:nvPr>
            <p:ph type="sldNum" sz="quarter" idx="12"/>
          </p:nvPr>
        </p:nvSpPr>
        <p:spPr/>
        <p:txBody>
          <a:bodyPr/>
          <a:lstStyle/>
          <a:p>
            <a:fld id="{D1A12E6A-C85A-496C-95D0-8B82A2649983}" type="slidenum">
              <a:rPr lang="en-US" smtClean="0"/>
              <a:t>18</a:t>
            </a:fld>
            <a:endParaRPr lang="en-US"/>
          </a:p>
        </p:txBody>
      </p:sp>
    </p:spTree>
    <p:extLst>
      <p:ext uri="{BB962C8B-B14F-4D97-AF65-F5344CB8AC3E}">
        <p14:creationId xmlns:p14="http://schemas.microsoft.com/office/powerpoint/2010/main" val="295608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9987" y="4135395"/>
            <a:ext cx="8699156" cy="1746421"/>
          </a:xfrm>
        </p:spPr>
        <p:txBody>
          <a:bodyPr>
            <a:normAutofit/>
          </a:bodyPr>
          <a:lstStyle/>
          <a:p>
            <a:r>
              <a:rPr lang="en-US" sz="2000" dirty="0"/>
              <a:t>While access to individual animal data beyond these reports is not a part of the Species360 Insights &amp; ZIM for </a:t>
            </a:r>
            <a:r>
              <a:rPr lang="en-US" sz="2000"/>
              <a:t>Education Subscriptions, occasionally </a:t>
            </a:r>
            <a:r>
              <a:rPr lang="en-US" sz="2000" dirty="0"/>
              <a:t>we may be able to help with more in-depth data requests. You will be informed if there are any associated costs.  </a:t>
            </a:r>
          </a:p>
          <a:p>
            <a:r>
              <a:rPr lang="en-US" sz="2000" dirty="0"/>
              <a:t>Contact </a:t>
            </a:r>
            <a:r>
              <a:rPr lang="en-US" sz="2000" dirty="0">
                <a:hlinkClick r:id="rId2"/>
              </a:rPr>
              <a:t>Support@species360.org</a:t>
            </a:r>
            <a:r>
              <a:rPr lang="en-US" sz="2000" dirty="0"/>
              <a:t> </a:t>
            </a:r>
          </a:p>
          <a:p>
            <a:endParaRPr lang="en-US" dirty="0"/>
          </a:p>
        </p:txBody>
      </p:sp>
      <p:sp>
        <p:nvSpPr>
          <p:cNvPr id="4" name="Slide Number Placeholder 3"/>
          <p:cNvSpPr>
            <a:spLocks noGrp="1"/>
          </p:cNvSpPr>
          <p:nvPr>
            <p:ph type="sldNum" sz="quarter" idx="12"/>
          </p:nvPr>
        </p:nvSpPr>
        <p:spPr/>
        <p:txBody>
          <a:bodyPr/>
          <a:lstStyle/>
          <a:p>
            <a:fld id="{F653D845-87D6-4E2D-87A9-740235A144E6}" type="slidenum">
              <a:rPr lang="en-US" smtClean="0"/>
              <a:pPr/>
              <a:t>19</a:t>
            </a:fld>
            <a:endParaRPr lang="en-US"/>
          </a:p>
        </p:txBody>
      </p:sp>
      <p:pic>
        <p:nvPicPr>
          <p:cNvPr id="1026" name="Picture 2" descr="Image result for research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6159" y="749958"/>
            <a:ext cx="5811977" cy="304039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875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Species360 Insights Access</a:t>
            </a:r>
            <a:endParaRPr lang="en-GB" dirty="0"/>
          </a:p>
        </p:txBody>
      </p:sp>
      <p:sp>
        <p:nvSpPr>
          <p:cNvPr id="3" name="Content Placeholder 2"/>
          <p:cNvSpPr>
            <a:spLocks noGrp="1"/>
          </p:cNvSpPr>
          <p:nvPr>
            <p:ph idx="1"/>
          </p:nvPr>
        </p:nvSpPr>
        <p:spPr>
          <a:xfrm>
            <a:off x="722812" y="1561557"/>
            <a:ext cx="8229600" cy="4525963"/>
          </a:xfrm>
        </p:spPr>
        <p:txBody>
          <a:bodyPr>
            <a:normAutofit fontScale="92500" lnSpcReduction="20000"/>
          </a:bodyPr>
          <a:lstStyle/>
          <a:p>
            <a:r>
              <a:rPr lang="en-GB" dirty="0"/>
              <a:t>Your ZIMS access is at the Read Only level</a:t>
            </a:r>
          </a:p>
          <a:p>
            <a:r>
              <a:rPr lang="en-GB" dirty="0"/>
              <a:t>The role has access to:</a:t>
            </a:r>
          </a:p>
          <a:p>
            <a:pPr lvl="1"/>
            <a:r>
              <a:rPr lang="en-GB" dirty="0"/>
              <a:t>Animal:</a:t>
            </a:r>
          </a:p>
          <a:p>
            <a:pPr lvl="2"/>
            <a:r>
              <a:rPr lang="en-GB" dirty="0"/>
              <a:t>Animal Charts</a:t>
            </a:r>
          </a:p>
          <a:p>
            <a:pPr lvl="1"/>
            <a:r>
              <a:rPr lang="en-GB" dirty="0"/>
              <a:t>Global Resource &amp; Tools</a:t>
            </a:r>
          </a:p>
          <a:p>
            <a:pPr lvl="2"/>
            <a:r>
              <a:rPr lang="en-GB" dirty="0"/>
              <a:t>Age Distribution</a:t>
            </a:r>
          </a:p>
          <a:p>
            <a:pPr lvl="2"/>
            <a:r>
              <a:rPr lang="en-GB" dirty="0"/>
              <a:t>Population Overview</a:t>
            </a:r>
          </a:p>
          <a:p>
            <a:pPr lvl="2"/>
            <a:r>
              <a:rPr lang="en-GB" dirty="0"/>
              <a:t>Species Event History</a:t>
            </a:r>
          </a:p>
          <a:p>
            <a:pPr lvl="2"/>
            <a:r>
              <a:rPr lang="en-GB" dirty="0"/>
              <a:t>Species Holding</a:t>
            </a:r>
          </a:p>
          <a:p>
            <a:pPr lvl="2"/>
            <a:r>
              <a:rPr lang="en-GB" dirty="0"/>
              <a:t>TAG Export</a:t>
            </a:r>
          </a:p>
          <a:p>
            <a:pPr lvl="2"/>
            <a:r>
              <a:rPr lang="en-GB" dirty="0"/>
              <a:t>Weight Comparison Report</a:t>
            </a:r>
          </a:p>
          <a:p>
            <a:pPr lvl="1"/>
            <a:r>
              <a:rPr lang="en-GB" dirty="0"/>
              <a:t>Medical Related</a:t>
            </a:r>
          </a:p>
          <a:p>
            <a:pPr lvl="2"/>
            <a:r>
              <a:rPr lang="en-GB" dirty="0" err="1"/>
              <a:t>Anesthesia</a:t>
            </a:r>
            <a:r>
              <a:rPr lang="en-GB" dirty="0"/>
              <a:t> Summaries</a:t>
            </a:r>
          </a:p>
          <a:p>
            <a:pPr lvl="2"/>
            <a:r>
              <a:rPr lang="en-GB" dirty="0"/>
              <a:t>Drug Usage Extracts</a:t>
            </a:r>
          </a:p>
          <a:p>
            <a:pPr lvl="2"/>
            <a:r>
              <a:rPr lang="en-GB" dirty="0"/>
              <a:t>Expected Test Results</a:t>
            </a:r>
          </a:p>
          <a:p>
            <a:pPr lvl="1"/>
            <a:endParaRPr lang="en-GB" dirty="0"/>
          </a:p>
        </p:txBody>
      </p:sp>
      <p:sp>
        <p:nvSpPr>
          <p:cNvPr id="4" name="Slide Number Placeholder 3"/>
          <p:cNvSpPr>
            <a:spLocks noGrp="1"/>
          </p:cNvSpPr>
          <p:nvPr>
            <p:ph type="sldNum" sz="quarter" idx="12"/>
          </p:nvPr>
        </p:nvSpPr>
        <p:spPr/>
        <p:txBody>
          <a:bodyPr/>
          <a:lstStyle/>
          <a:p>
            <a:fld id="{F653D845-87D6-4E2D-87A9-740235A144E6}" type="slidenum">
              <a:rPr lang="en-US" smtClean="0"/>
              <a:pPr/>
              <a:t>2</a:t>
            </a:fld>
            <a:endParaRPr lang="en-US"/>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3073" t="11978" r="3073" b="21991"/>
          <a:stretch/>
        </p:blipFill>
        <p:spPr>
          <a:xfrm>
            <a:off x="5025983" y="1971962"/>
            <a:ext cx="3395205" cy="3376051"/>
          </a:xfrm>
          <a:prstGeom prst="rect">
            <a:avLst/>
          </a:prstGeom>
          <a:effectLst>
            <a:softEdge rad="127000"/>
          </a:effectLst>
        </p:spPr>
      </p:pic>
    </p:spTree>
    <p:extLst>
      <p:ext uri="{BB962C8B-B14F-4D97-AF65-F5344CB8AC3E}">
        <p14:creationId xmlns:p14="http://schemas.microsoft.com/office/powerpoint/2010/main" val="967294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921" y="0"/>
            <a:ext cx="7886700" cy="1325563"/>
          </a:xfrm>
        </p:spPr>
        <p:txBody>
          <a:bodyPr/>
          <a:lstStyle/>
          <a:p>
            <a:r>
              <a:rPr lang="en-US" dirty="0"/>
              <a:t>Logging In</a:t>
            </a:r>
          </a:p>
        </p:txBody>
      </p:sp>
      <p:sp>
        <p:nvSpPr>
          <p:cNvPr id="3" name="Slide Number Placeholder 2"/>
          <p:cNvSpPr>
            <a:spLocks noGrp="1"/>
          </p:cNvSpPr>
          <p:nvPr>
            <p:ph type="sldNum" sz="quarter" idx="12"/>
          </p:nvPr>
        </p:nvSpPr>
        <p:spPr/>
        <p:txBody>
          <a:bodyPr/>
          <a:lstStyle/>
          <a:p>
            <a:fld id="{F653D845-87D6-4E2D-87A9-740235A144E6}" type="slidenum">
              <a:rPr lang="en-US" smtClean="0"/>
              <a:pPr/>
              <a:t>3</a:t>
            </a:fld>
            <a:endParaRPr lang="en-US"/>
          </a:p>
        </p:txBody>
      </p:sp>
      <p:pic>
        <p:nvPicPr>
          <p:cNvPr id="7" name="Picture 6">
            <a:extLst>
              <a:ext uri="{FF2B5EF4-FFF2-40B4-BE49-F238E27FC236}">
                <a16:creationId xmlns:a16="http://schemas.microsoft.com/office/drawing/2014/main" id="{4534D4BE-A0C7-4D3B-B7E2-7B3823E0D235}"/>
              </a:ext>
            </a:extLst>
          </p:cNvPr>
          <p:cNvPicPr>
            <a:picLocks noChangeAspect="1"/>
          </p:cNvPicPr>
          <p:nvPr/>
        </p:nvPicPr>
        <p:blipFill>
          <a:blip r:embed="rId2"/>
          <a:stretch>
            <a:fillRect/>
          </a:stretch>
        </p:blipFill>
        <p:spPr>
          <a:xfrm>
            <a:off x="2854993" y="1030375"/>
            <a:ext cx="5278289" cy="4599754"/>
          </a:xfrm>
          <a:prstGeom prst="rect">
            <a:avLst/>
          </a:prstGeom>
          <a:ln>
            <a:solidFill>
              <a:schemeClr val="tx1"/>
            </a:solidFill>
          </a:ln>
        </p:spPr>
      </p:pic>
      <p:sp>
        <p:nvSpPr>
          <p:cNvPr id="5" name="TextBox 4"/>
          <p:cNvSpPr txBox="1"/>
          <p:nvPr/>
        </p:nvSpPr>
        <p:spPr>
          <a:xfrm>
            <a:off x="473495" y="4891465"/>
            <a:ext cx="5172859" cy="1477328"/>
          </a:xfrm>
          <a:prstGeom prst="rect">
            <a:avLst/>
          </a:prstGeom>
          <a:solidFill>
            <a:schemeClr val="accent1">
              <a:lumMod val="20000"/>
              <a:lumOff val="80000"/>
            </a:schemeClr>
          </a:solidFill>
          <a:ln>
            <a:solidFill>
              <a:schemeClr val="tx1"/>
            </a:solidFill>
          </a:ln>
        </p:spPr>
        <p:txBody>
          <a:bodyPr wrap="square" rtlCol="0">
            <a:spAutoFit/>
          </a:bodyPr>
          <a:lstStyle/>
          <a:p>
            <a:r>
              <a:rPr lang="en-US" dirty="0"/>
              <a:t>To use ZIMS go to </a:t>
            </a:r>
            <a:r>
              <a:rPr lang="en-US" b="1" dirty="0"/>
              <a:t>zims.species360.org</a:t>
            </a:r>
            <a:r>
              <a:rPr lang="en-US" dirty="0"/>
              <a:t>. Your User Name and Password will be created by the ZIMS Global Administrator. Once you are logged in you can change your Password and your User Name by going to Start &gt; My Preferences &gt; Account Settings. </a:t>
            </a:r>
          </a:p>
        </p:txBody>
      </p:sp>
    </p:spTree>
    <p:extLst>
      <p:ext uri="{BB962C8B-B14F-4D97-AF65-F5344CB8AC3E}">
        <p14:creationId xmlns:p14="http://schemas.microsoft.com/office/powerpoint/2010/main" val="297463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Animal Charts</a:t>
            </a:r>
          </a:p>
        </p:txBody>
      </p:sp>
      <p:sp>
        <p:nvSpPr>
          <p:cNvPr id="3" name="Slide Number Placeholder 2"/>
          <p:cNvSpPr>
            <a:spLocks noGrp="1"/>
          </p:cNvSpPr>
          <p:nvPr>
            <p:ph type="sldNum" sz="quarter" idx="12"/>
          </p:nvPr>
        </p:nvSpPr>
        <p:spPr/>
        <p:txBody>
          <a:bodyPr/>
          <a:lstStyle/>
          <a:p>
            <a:fld id="{D1A12E6A-C85A-496C-95D0-8B82A2649983}" type="slidenum">
              <a:rPr lang="en-US" smtClean="0"/>
              <a:t>4</a:t>
            </a:fld>
            <a:endParaRPr lang="en-US"/>
          </a:p>
        </p:txBody>
      </p:sp>
      <p:sp>
        <p:nvSpPr>
          <p:cNvPr id="5" name="TextBox 4"/>
          <p:cNvSpPr txBox="1"/>
          <p:nvPr/>
        </p:nvSpPr>
        <p:spPr>
          <a:xfrm>
            <a:off x="5097899" y="2006507"/>
            <a:ext cx="3094501" cy="2585323"/>
          </a:xfrm>
          <a:prstGeom prst="rect">
            <a:avLst/>
          </a:prstGeom>
          <a:solidFill>
            <a:schemeClr val="accent1">
              <a:lumMod val="20000"/>
              <a:lumOff val="80000"/>
            </a:schemeClr>
          </a:solidFill>
          <a:ln>
            <a:solidFill>
              <a:schemeClr val="tx1"/>
            </a:solidFill>
          </a:ln>
        </p:spPr>
        <p:txBody>
          <a:bodyPr wrap="none" rtlCol="0">
            <a:spAutoFit/>
          </a:bodyPr>
          <a:lstStyle/>
          <a:p>
            <a:r>
              <a:rPr lang="en-US" dirty="0"/>
              <a:t>The Animal Charts are found</a:t>
            </a:r>
          </a:p>
          <a:p>
            <a:r>
              <a:rPr lang="en-US" dirty="0"/>
              <a:t>under Start &gt; Animals &gt; Charts.</a:t>
            </a:r>
          </a:p>
          <a:p>
            <a:r>
              <a:rPr lang="en-US" dirty="0"/>
              <a:t>These charts look at all the</a:t>
            </a:r>
          </a:p>
          <a:p>
            <a:r>
              <a:rPr lang="en-US" dirty="0"/>
              <a:t>animals recorded in ZIMS by:</a:t>
            </a:r>
          </a:p>
          <a:p>
            <a:pPr marL="285750" indent="-285750">
              <a:buFont typeface="Arial" panose="020B0604020202020204" pitchFamily="34" charset="0"/>
              <a:buChar char="•"/>
            </a:pPr>
            <a:r>
              <a:rPr lang="en-US" dirty="0"/>
              <a:t>Animal Type (entity)</a:t>
            </a:r>
          </a:p>
          <a:p>
            <a:pPr marL="285750" indent="-285750">
              <a:buFont typeface="Arial" panose="020B0604020202020204" pitchFamily="34" charset="0"/>
              <a:buChar char="•"/>
            </a:pPr>
            <a:r>
              <a:rPr lang="en-US" dirty="0"/>
              <a:t>Birth Type</a:t>
            </a:r>
          </a:p>
          <a:p>
            <a:pPr marL="285750" indent="-285750">
              <a:buFont typeface="Arial" panose="020B0604020202020204" pitchFamily="34" charset="0"/>
              <a:buChar char="•"/>
            </a:pPr>
            <a:r>
              <a:rPr lang="en-US" dirty="0"/>
              <a:t>IUCN at Risk %</a:t>
            </a:r>
          </a:p>
          <a:p>
            <a:pPr marL="285750" indent="-285750">
              <a:buFont typeface="Arial" panose="020B0604020202020204" pitchFamily="34" charset="0"/>
              <a:buChar char="•"/>
            </a:pPr>
            <a:r>
              <a:rPr lang="en-US" dirty="0"/>
              <a:t>IUCN Red List Status</a:t>
            </a:r>
          </a:p>
          <a:p>
            <a:pPr marL="285750" indent="-285750">
              <a:buFont typeface="Arial" panose="020B0604020202020204" pitchFamily="34" charset="0"/>
              <a:buChar char="•"/>
            </a:pPr>
            <a:r>
              <a:rPr lang="en-US" dirty="0"/>
              <a:t>CITES/CITES EU listing</a:t>
            </a:r>
          </a:p>
        </p:txBody>
      </p:sp>
      <p:pic>
        <p:nvPicPr>
          <p:cNvPr id="6" name="Picture 5"/>
          <p:cNvPicPr>
            <a:picLocks noChangeAspect="1"/>
          </p:cNvPicPr>
          <p:nvPr/>
        </p:nvPicPr>
        <p:blipFill>
          <a:blip r:embed="rId2"/>
          <a:stretch>
            <a:fillRect/>
          </a:stretch>
        </p:blipFill>
        <p:spPr>
          <a:xfrm>
            <a:off x="1133075" y="1690689"/>
            <a:ext cx="3535500" cy="3691208"/>
          </a:xfrm>
          <a:prstGeom prst="rect">
            <a:avLst/>
          </a:prstGeom>
          <a:ln>
            <a:solidFill>
              <a:schemeClr val="tx1"/>
            </a:solidFill>
          </a:ln>
        </p:spPr>
      </p:pic>
    </p:spTree>
    <p:extLst>
      <p:ext uri="{BB962C8B-B14F-4D97-AF65-F5344CB8AC3E}">
        <p14:creationId xmlns:p14="http://schemas.microsoft.com/office/powerpoint/2010/main" val="2563702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319" y="90172"/>
            <a:ext cx="7886700" cy="1325563"/>
          </a:xfrm>
        </p:spPr>
        <p:txBody>
          <a:bodyPr/>
          <a:lstStyle/>
          <a:p>
            <a:r>
              <a:rPr lang="en-US" dirty="0"/>
              <a:t>Taxonomy/Animal Type</a:t>
            </a:r>
          </a:p>
        </p:txBody>
      </p:sp>
      <p:sp>
        <p:nvSpPr>
          <p:cNvPr id="3" name="Slide Number Placeholder 2"/>
          <p:cNvSpPr>
            <a:spLocks noGrp="1"/>
          </p:cNvSpPr>
          <p:nvPr>
            <p:ph type="sldNum" sz="quarter" idx="12"/>
          </p:nvPr>
        </p:nvSpPr>
        <p:spPr/>
        <p:txBody>
          <a:bodyPr/>
          <a:lstStyle/>
          <a:p>
            <a:fld id="{D1A12E6A-C85A-496C-95D0-8B82A2649983}" type="slidenum">
              <a:rPr lang="en-US" smtClean="0"/>
              <a:t>5</a:t>
            </a:fld>
            <a:endParaRPr lang="en-US"/>
          </a:p>
        </p:txBody>
      </p:sp>
      <p:sp>
        <p:nvSpPr>
          <p:cNvPr id="5" name="TextBox 4"/>
          <p:cNvSpPr txBox="1"/>
          <p:nvPr/>
        </p:nvSpPr>
        <p:spPr>
          <a:xfrm>
            <a:off x="291439" y="4702593"/>
            <a:ext cx="5170433" cy="1754326"/>
          </a:xfrm>
          <a:prstGeom prst="rect">
            <a:avLst/>
          </a:prstGeom>
          <a:solidFill>
            <a:schemeClr val="accent1">
              <a:lumMod val="20000"/>
              <a:lumOff val="80000"/>
            </a:schemeClr>
          </a:solidFill>
          <a:ln>
            <a:solidFill>
              <a:schemeClr val="tx1"/>
            </a:solidFill>
          </a:ln>
        </p:spPr>
        <p:txBody>
          <a:bodyPr wrap="square" rtlCol="0">
            <a:spAutoFit/>
          </a:bodyPr>
          <a:lstStyle/>
          <a:p>
            <a:r>
              <a:rPr lang="en-US" dirty="0"/>
              <a:t>The Charts display by Animal Count or by Species Count. You can select All ZIMS or, if you are associated with an institution, you can select My </a:t>
            </a:r>
          </a:p>
          <a:p>
            <a:r>
              <a:rPr lang="en-US" dirty="0"/>
              <a:t>Institution. This Chart is for Taxonomy/Animal Type. On the right we deselected any historical counts and are viewing only current numbers. </a:t>
            </a:r>
          </a:p>
        </p:txBody>
      </p:sp>
      <p:pic>
        <p:nvPicPr>
          <p:cNvPr id="6" name="Picture 5"/>
          <p:cNvPicPr>
            <a:picLocks noChangeAspect="1"/>
          </p:cNvPicPr>
          <p:nvPr/>
        </p:nvPicPr>
        <p:blipFill>
          <a:blip r:embed="rId2"/>
          <a:stretch>
            <a:fillRect/>
          </a:stretch>
        </p:blipFill>
        <p:spPr>
          <a:xfrm>
            <a:off x="558981" y="1125692"/>
            <a:ext cx="4418254" cy="3337251"/>
          </a:xfrm>
          <a:prstGeom prst="rect">
            <a:avLst/>
          </a:prstGeom>
        </p:spPr>
      </p:pic>
      <p:pic>
        <p:nvPicPr>
          <p:cNvPr id="8" name="Picture 7"/>
          <p:cNvPicPr>
            <a:picLocks noChangeAspect="1"/>
          </p:cNvPicPr>
          <p:nvPr/>
        </p:nvPicPr>
        <p:blipFill>
          <a:blip r:embed="rId3"/>
          <a:stretch>
            <a:fillRect/>
          </a:stretch>
        </p:blipFill>
        <p:spPr>
          <a:xfrm>
            <a:off x="5395240" y="1713375"/>
            <a:ext cx="3461378" cy="2584150"/>
          </a:xfrm>
          <a:prstGeom prst="rect">
            <a:avLst/>
          </a:prstGeom>
          <a:ln>
            <a:solidFill>
              <a:schemeClr val="tx1"/>
            </a:solidFill>
          </a:ln>
        </p:spPr>
      </p:pic>
    </p:spTree>
    <p:extLst>
      <p:ext uri="{BB962C8B-B14F-4D97-AF65-F5344CB8AC3E}">
        <p14:creationId xmlns:p14="http://schemas.microsoft.com/office/powerpoint/2010/main" val="4120332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Taxonomy/Animal Type</a:t>
            </a:r>
          </a:p>
        </p:txBody>
      </p:sp>
      <p:sp>
        <p:nvSpPr>
          <p:cNvPr id="3" name="Slide Number Placeholder 2"/>
          <p:cNvSpPr>
            <a:spLocks noGrp="1"/>
          </p:cNvSpPr>
          <p:nvPr>
            <p:ph type="sldNum" sz="quarter" idx="12"/>
          </p:nvPr>
        </p:nvSpPr>
        <p:spPr/>
        <p:txBody>
          <a:bodyPr/>
          <a:lstStyle/>
          <a:p>
            <a:fld id="{D1A12E6A-C85A-496C-95D0-8B82A2649983}" type="slidenum">
              <a:rPr lang="en-US" smtClean="0"/>
              <a:t>6</a:t>
            </a:fld>
            <a:endParaRPr lang="en-US"/>
          </a:p>
        </p:txBody>
      </p:sp>
      <p:pic>
        <p:nvPicPr>
          <p:cNvPr id="4" name="Picture 3"/>
          <p:cNvPicPr>
            <a:picLocks noChangeAspect="1"/>
          </p:cNvPicPr>
          <p:nvPr/>
        </p:nvPicPr>
        <p:blipFill>
          <a:blip r:embed="rId2"/>
          <a:stretch>
            <a:fillRect/>
          </a:stretch>
        </p:blipFill>
        <p:spPr>
          <a:xfrm>
            <a:off x="1191807" y="1963089"/>
            <a:ext cx="4130398" cy="3436918"/>
          </a:xfrm>
          <a:prstGeom prst="rect">
            <a:avLst/>
          </a:prstGeom>
          <a:ln>
            <a:solidFill>
              <a:schemeClr val="tx1"/>
            </a:solidFill>
          </a:ln>
        </p:spPr>
      </p:pic>
      <p:sp>
        <p:nvSpPr>
          <p:cNvPr id="5" name="TextBox 4"/>
          <p:cNvSpPr txBox="1"/>
          <p:nvPr/>
        </p:nvSpPr>
        <p:spPr>
          <a:xfrm>
            <a:off x="5747657" y="2682239"/>
            <a:ext cx="2635080" cy="1754326"/>
          </a:xfrm>
          <a:prstGeom prst="rect">
            <a:avLst/>
          </a:prstGeom>
          <a:solidFill>
            <a:schemeClr val="accent1">
              <a:lumMod val="20000"/>
              <a:lumOff val="80000"/>
            </a:schemeClr>
          </a:solidFill>
          <a:ln>
            <a:solidFill>
              <a:schemeClr val="tx1"/>
            </a:solidFill>
          </a:ln>
        </p:spPr>
        <p:txBody>
          <a:bodyPr wrap="none" rtlCol="0">
            <a:spAutoFit/>
          </a:bodyPr>
          <a:lstStyle/>
          <a:p>
            <a:r>
              <a:rPr lang="en-US" dirty="0"/>
              <a:t>Hovering over the bars</a:t>
            </a:r>
          </a:p>
          <a:p>
            <a:r>
              <a:rPr lang="en-US" dirty="0"/>
              <a:t>will display the number</a:t>
            </a:r>
          </a:p>
          <a:p>
            <a:r>
              <a:rPr lang="en-US" dirty="0"/>
              <a:t>of animals (or species).</a:t>
            </a:r>
          </a:p>
          <a:p>
            <a:r>
              <a:rPr lang="en-US" dirty="0"/>
              <a:t>There are almost 300,000 </a:t>
            </a:r>
          </a:p>
          <a:p>
            <a:r>
              <a:rPr lang="en-US" dirty="0"/>
              <a:t>living birds recorded in</a:t>
            </a:r>
          </a:p>
          <a:p>
            <a:r>
              <a:rPr lang="en-US" dirty="0"/>
              <a:t>the ZIMS database. </a:t>
            </a:r>
          </a:p>
        </p:txBody>
      </p:sp>
    </p:spTree>
    <p:extLst>
      <p:ext uri="{BB962C8B-B14F-4D97-AF65-F5344CB8AC3E}">
        <p14:creationId xmlns:p14="http://schemas.microsoft.com/office/powerpoint/2010/main" val="1654232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Animal Charts</a:t>
            </a:r>
          </a:p>
        </p:txBody>
      </p:sp>
      <p:sp>
        <p:nvSpPr>
          <p:cNvPr id="3" name="Slide Number Placeholder 2"/>
          <p:cNvSpPr>
            <a:spLocks noGrp="1"/>
          </p:cNvSpPr>
          <p:nvPr>
            <p:ph type="sldNum" sz="quarter" idx="12"/>
          </p:nvPr>
        </p:nvSpPr>
        <p:spPr/>
        <p:txBody>
          <a:bodyPr/>
          <a:lstStyle/>
          <a:p>
            <a:fld id="{D1A12E6A-C85A-496C-95D0-8B82A2649983}" type="slidenum">
              <a:rPr lang="en-US" smtClean="0"/>
              <a:t>7</a:t>
            </a:fld>
            <a:endParaRPr lang="en-US"/>
          </a:p>
        </p:txBody>
      </p:sp>
      <p:sp>
        <p:nvSpPr>
          <p:cNvPr id="9" name="TextBox 8"/>
          <p:cNvSpPr txBox="1"/>
          <p:nvPr/>
        </p:nvSpPr>
        <p:spPr>
          <a:xfrm>
            <a:off x="5999071" y="4093029"/>
            <a:ext cx="2642647" cy="923330"/>
          </a:xfrm>
          <a:prstGeom prst="rect">
            <a:avLst/>
          </a:prstGeom>
          <a:solidFill>
            <a:schemeClr val="accent1">
              <a:lumMod val="20000"/>
              <a:lumOff val="80000"/>
            </a:schemeClr>
          </a:solidFill>
          <a:ln>
            <a:solidFill>
              <a:schemeClr val="tx1"/>
            </a:solidFill>
          </a:ln>
        </p:spPr>
        <p:txBody>
          <a:bodyPr wrap="none" rtlCol="0">
            <a:spAutoFit/>
          </a:bodyPr>
          <a:lstStyle/>
          <a:p>
            <a:r>
              <a:rPr lang="en-US" dirty="0"/>
              <a:t>These are examples of the</a:t>
            </a:r>
          </a:p>
          <a:p>
            <a:r>
              <a:rPr lang="en-US" dirty="0"/>
              <a:t>rest of the Animal Charts</a:t>
            </a:r>
          </a:p>
          <a:p>
            <a:r>
              <a:rPr lang="en-US" dirty="0"/>
              <a:t>available.</a:t>
            </a:r>
          </a:p>
        </p:txBody>
      </p:sp>
      <p:pic>
        <p:nvPicPr>
          <p:cNvPr id="10" name="Picture 9"/>
          <p:cNvPicPr>
            <a:picLocks noChangeAspect="1"/>
          </p:cNvPicPr>
          <p:nvPr/>
        </p:nvPicPr>
        <p:blipFill>
          <a:blip r:embed="rId2"/>
          <a:stretch>
            <a:fillRect/>
          </a:stretch>
        </p:blipFill>
        <p:spPr>
          <a:xfrm>
            <a:off x="211937" y="1511725"/>
            <a:ext cx="2867238" cy="2134340"/>
          </a:xfrm>
          <a:prstGeom prst="rect">
            <a:avLst/>
          </a:prstGeom>
          <a:ln>
            <a:solidFill>
              <a:schemeClr val="tx1"/>
            </a:solidFill>
          </a:ln>
        </p:spPr>
      </p:pic>
      <p:pic>
        <p:nvPicPr>
          <p:cNvPr id="11" name="Picture 10"/>
          <p:cNvPicPr>
            <a:picLocks noChangeAspect="1"/>
          </p:cNvPicPr>
          <p:nvPr/>
        </p:nvPicPr>
        <p:blipFill>
          <a:blip r:embed="rId3"/>
          <a:stretch>
            <a:fillRect/>
          </a:stretch>
        </p:blipFill>
        <p:spPr>
          <a:xfrm>
            <a:off x="3140201" y="1516438"/>
            <a:ext cx="2863598" cy="2145896"/>
          </a:xfrm>
          <a:prstGeom prst="rect">
            <a:avLst/>
          </a:prstGeom>
          <a:ln>
            <a:solidFill>
              <a:schemeClr val="tx1"/>
            </a:solidFill>
          </a:ln>
        </p:spPr>
      </p:pic>
      <p:pic>
        <p:nvPicPr>
          <p:cNvPr id="12" name="Picture 11"/>
          <p:cNvPicPr>
            <a:picLocks noChangeAspect="1"/>
          </p:cNvPicPr>
          <p:nvPr/>
        </p:nvPicPr>
        <p:blipFill>
          <a:blip r:embed="rId4"/>
          <a:stretch>
            <a:fillRect/>
          </a:stretch>
        </p:blipFill>
        <p:spPr>
          <a:xfrm>
            <a:off x="6122012" y="1511725"/>
            <a:ext cx="2846975" cy="2134340"/>
          </a:xfrm>
          <a:prstGeom prst="rect">
            <a:avLst/>
          </a:prstGeom>
          <a:ln>
            <a:solidFill>
              <a:schemeClr val="tx1"/>
            </a:solidFill>
          </a:ln>
        </p:spPr>
      </p:pic>
      <p:pic>
        <p:nvPicPr>
          <p:cNvPr id="13" name="Picture 12"/>
          <p:cNvPicPr>
            <a:picLocks noChangeAspect="1"/>
          </p:cNvPicPr>
          <p:nvPr/>
        </p:nvPicPr>
        <p:blipFill>
          <a:blip r:embed="rId5"/>
          <a:stretch>
            <a:fillRect/>
          </a:stretch>
        </p:blipFill>
        <p:spPr>
          <a:xfrm>
            <a:off x="211937" y="3885221"/>
            <a:ext cx="2761970" cy="2066286"/>
          </a:xfrm>
          <a:prstGeom prst="rect">
            <a:avLst/>
          </a:prstGeom>
          <a:ln>
            <a:solidFill>
              <a:schemeClr val="tx1"/>
            </a:solidFill>
          </a:ln>
        </p:spPr>
      </p:pic>
      <p:pic>
        <p:nvPicPr>
          <p:cNvPr id="14" name="Picture 13"/>
          <p:cNvPicPr>
            <a:picLocks noChangeAspect="1"/>
          </p:cNvPicPr>
          <p:nvPr/>
        </p:nvPicPr>
        <p:blipFill>
          <a:blip r:embed="rId6"/>
          <a:stretch>
            <a:fillRect/>
          </a:stretch>
        </p:blipFill>
        <p:spPr>
          <a:xfrm>
            <a:off x="3052811" y="3885221"/>
            <a:ext cx="2774727" cy="2066286"/>
          </a:xfrm>
          <a:prstGeom prst="rect">
            <a:avLst/>
          </a:prstGeom>
          <a:ln>
            <a:solidFill>
              <a:schemeClr val="tx1"/>
            </a:solidFill>
          </a:ln>
        </p:spPr>
      </p:pic>
    </p:spTree>
    <p:extLst>
      <p:ext uri="{BB962C8B-B14F-4D97-AF65-F5344CB8AC3E}">
        <p14:creationId xmlns:p14="http://schemas.microsoft.com/office/powerpoint/2010/main" val="1464833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Reports, Global Resources &amp; Tools</a:t>
            </a:r>
            <a:endParaRPr lang="en-GB" dirty="0"/>
          </a:p>
        </p:txBody>
      </p:sp>
      <p:sp>
        <p:nvSpPr>
          <p:cNvPr id="4" name="Slide Number Placeholder 3"/>
          <p:cNvSpPr>
            <a:spLocks noGrp="1"/>
          </p:cNvSpPr>
          <p:nvPr>
            <p:ph type="sldNum" sz="quarter" idx="12"/>
          </p:nvPr>
        </p:nvSpPr>
        <p:spPr/>
        <p:txBody>
          <a:bodyPr/>
          <a:lstStyle/>
          <a:p>
            <a:fld id="{F653D845-87D6-4E2D-87A9-740235A144E6}" type="slidenum">
              <a:rPr lang="en-US" smtClean="0"/>
              <a:pPr/>
              <a:t>8</a:t>
            </a:fld>
            <a:endParaRPr lang="en-US"/>
          </a:p>
        </p:txBody>
      </p:sp>
      <p:sp>
        <p:nvSpPr>
          <p:cNvPr id="3" name="Content Placeholder 2"/>
          <p:cNvSpPr>
            <a:spLocks noGrp="1"/>
          </p:cNvSpPr>
          <p:nvPr>
            <p:ph idx="4294967295"/>
          </p:nvPr>
        </p:nvSpPr>
        <p:spPr>
          <a:xfrm>
            <a:off x="78377" y="-2835274"/>
            <a:ext cx="8229600" cy="4525963"/>
          </a:xfrm>
        </p:spPr>
        <p:txBody>
          <a:bodyPr>
            <a:normAutofit/>
          </a:bodyPr>
          <a:lstStyle/>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p:txBody>
      </p:sp>
      <p:sp>
        <p:nvSpPr>
          <p:cNvPr id="9" name="TextBox 8"/>
          <p:cNvSpPr txBox="1"/>
          <p:nvPr/>
        </p:nvSpPr>
        <p:spPr>
          <a:xfrm>
            <a:off x="852552" y="4627050"/>
            <a:ext cx="4371322" cy="1477328"/>
          </a:xfrm>
          <a:prstGeom prst="rect">
            <a:avLst/>
          </a:prstGeom>
          <a:solidFill>
            <a:schemeClr val="accent1">
              <a:lumMod val="20000"/>
              <a:lumOff val="80000"/>
            </a:schemeClr>
          </a:solidFill>
          <a:ln>
            <a:solidFill>
              <a:schemeClr val="tx1"/>
            </a:solidFill>
          </a:ln>
        </p:spPr>
        <p:txBody>
          <a:bodyPr wrap="square" rtlCol="0">
            <a:spAutoFit/>
          </a:bodyPr>
          <a:lstStyle/>
          <a:p>
            <a:r>
              <a:rPr lang="en-US" dirty="0"/>
              <a:t>The other functionality that you have access to is also found under the Start menu. Select Start &gt; Reports for the Species Event History or Global Resources, depending on what you are looking for.</a:t>
            </a:r>
            <a:endParaRPr lang="en-GB" dirty="0"/>
          </a:p>
        </p:txBody>
      </p:sp>
      <p:pic>
        <p:nvPicPr>
          <p:cNvPr id="8" name="Picture 7"/>
          <p:cNvPicPr>
            <a:picLocks noChangeAspect="1"/>
          </p:cNvPicPr>
          <p:nvPr/>
        </p:nvPicPr>
        <p:blipFill>
          <a:blip r:embed="rId2"/>
          <a:stretch>
            <a:fillRect/>
          </a:stretch>
        </p:blipFill>
        <p:spPr>
          <a:xfrm>
            <a:off x="4238866" y="1582066"/>
            <a:ext cx="3640071" cy="2650227"/>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1131989" y="1690689"/>
            <a:ext cx="2470464" cy="2541604"/>
          </a:xfrm>
          <a:prstGeom prst="rect">
            <a:avLst/>
          </a:prstGeom>
          <a:ln>
            <a:solidFill>
              <a:schemeClr val="tx1"/>
            </a:solidFill>
          </a:ln>
        </p:spPr>
      </p:pic>
    </p:spTree>
    <p:extLst>
      <p:ext uri="{BB962C8B-B14F-4D97-AF65-F5344CB8AC3E}">
        <p14:creationId xmlns:p14="http://schemas.microsoft.com/office/powerpoint/2010/main" val="1144378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159064"/>
            <a:ext cx="8412319" cy="1325563"/>
          </a:xfrm>
        </p:spPr>
        <p:txBody>
          <a:bodyPr/>
          <a:lstStyle/>
          <a:p>
            <a:r>
              <a:rPr lang="en-US" dirty="0"/>
              <a:t>Reports - Species Event History</a:t>
            </a:r>
          </a:p>
        </p:txBody>
      </p:sp>
      <p:pic>
        <p:nvPicPr>
          <p:cNvPr id="3" name="Picture 2"/>
          <p:cNvPicPr>
            <a:picLocks noChangeAspect="1"/>
          </p:cNvPicPr>
          <p:nvPr/>
        </p:nvPicPr>
        <p:blipFill>
          <a:blip r:embed="rId2"/>
          <a:stretch>
            <a:fillRect/>
          </a:stretch>
        </p:blipFill>
        <p:spPr>
          <a:xfrm>
            <a:off x="1612943" y="1195143"/>
            <a:ext cx="3134200" cy="3279432"/>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5259961" y="1195143"/>
            <a:ext cx="2568342" cy="3279432"/>
          </a:xfrm>
          <a:prstGeom prst="rect">
            <a:avLst/>
          </a:prstGeom>
          <a:ln>
            <a:solidFill>
              <a:schemeClr val="tx1"/>
            </a:solidFill>
          </a:ln>
        </p:spPr>
      </p:pic>
      <p:sp>
        <p:nvSpPr>
          <p:cNvPr id="5" name="TextBox 4"/>
          <p:cNvSpPr txBox="1"/>
          <p:nvPr/>
        </p:nvSpPr>
        <p:spPr>
          <a:xfrm>
            <a:off x="752908" y="4592535"/>
            <a:ext cx="8153066" cy="1200329"/>
          </a:xfrm>
          <a:prstGeom prst="rect">
            <a:avLst/>
          </a:prstGeom>
          <a:solidFill>
            <a:schemeClr val="accent1">
              <a:lumMod val="20000"/>
              <a:lumOff val="80000"/>
            </a:schemeClr>
          </a:solidFill>
          <a:ln>
            <a:solidFill>
              <a:schemeClr val="tx1"/>
            </a:solidFill>
          </a:ln>
        </p:spPr>
        <p:txBody>
          <a:bodyPr wrap="none" rtlCol="0">
            <a:spAutoFit/>
          </a:bodyPr>
          <a:lstStyle/>
          <a:p>
            <a:r>
              <a:rPr lang="en-US" dirty="0"/>
              <a:t>The Species Event History is a video displaying all the Births, Wild Captures and</a:t>
            </a:r>
          </a:p>
          <a:p>
            <a:r>
              <a:rPr lang="en-US" dirty="0"/>
              <a:t>moves of a species. This can be run at several levels from Global to My Institution.</a:t>
            </a:r>
          </a:p>
          <a:p>
            <a:r>
              <a:rPr lang="en-US" dirty="0"/>
              <a:t>The video can be stopped and restarted or fast forward and fast backward. </a:t>
            </a:r>
          </a:p>
          <a:p>
            <a:r>
              <a:rPr lang="en-US" dirty="0"/>
              <a:t>Hovering over the number will display the institution name.</a:t>
            </a:r>
          </a:p>
        </p:txBody>
      </p:sp>
      <p:sp>
        <p:nvSpPr>
          <p:cNvPr id="6" name="Slide Number Placeholder 5"/>
          <p:cNvSpPr>
            <a:spLocks noGrp="1"/>
          </p:cNvSpPr>
          <p:nvPr>
            <p:ph type="sldNum" sz="quarter" idx="12"/>
          </p:nvPr>
        </p:nvSpPr>
        <p:spPr/>
        <p:txBody>
          <a:bodyPr/>
          <a:lstStyle/>
          <a:p>
            <a:fld id="{D1A12E6A-C85A-496C-95D0-8B82A2649983}" type="slidenum">
              <a:rPr lang="en-US" smtClean="0"/>
              <a:t>9</a:t>
            </a:fld>
            <a:endParaRPr lang="en-US"/>
          </a:p>
        </p:txBody>
      </p:sp>
    </p:spTree>
    <p:extLst>
      <p:ext uri="{BB962C8B-B14F-4D97-AF65-F5344CB8AC3E}">
        <p14:creationId xmlns:p14="http://schemas.microsoft.com/office/powerpoint/2010/main" val="2227053277"/>
      </p:ext>
    </p:extLst>
  </p:cSld>
  <p:clrMapOvr>
    <a:masterClrMapping/>
  </p:clrMapOvr>
</p:sld>
</file>

<file path=ppt/theme/theme1.xml><?xml version="1.0" encoding="utf-8"?>
<a:theme xmlns:a="http://schemas.openxmlformats.org/drawingml/2006/main" name="(1) Blue - 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42576353-DC84-4281-AAC2-71870E42330C}"/>
    </a:ext>
  </a:extLst>
</a:theme>
</file>

<file path=ppt/theme/theme10.xml><?xml version="1.0" encoding="utf-8"?>
<a:theme xmlns:a="http://schemas.openxmlformats.org/drawingml/2006/main" name="(10) Green - Rabbi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1.xml><?xml version="1.0" encoding="utf-8"?>
<a:theme xmlns:a="http://schemas.openxmlformats.org/drawingml/2006/main" name="(11) Blue - Blue Quaker Cou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2.xml><?xml version="1.0" encoding="utf-8"?>
<a:theme xmlns:a="http://schemas.openxmlformats.org/drawingml/2006/main" name="(12) Green - Maca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3.xml><?xml version="1.0" encoding="utf-8"?>
<a:theme xmlns:a="http://schemas.openxmlformats.org/drawingml/2006/main" name="(13) Blue - Koal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4.xml><?xml version="1.0" encoding="utf-8"?>
<a:theme xmlns:a="http://schemas.openxmlformats.org/drawingml/2006/main" name="(14) Green - Ow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5.xml><?xml version="1.0" encoding="utf-8"?>
<a:theme xmlns:a="http://schemas.openxmlformats.org/drawingml/2006/main" name="(15) Blue - Veiled Chamele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6.xml><?xml version="1.0" encoding="utf-8"?>
<a:theme xmlns:a="http://schemas.openxmlformats.org/drawingml/2006/main" name="(16) Green - Marmose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Blank - G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2FBA392-93F9-4672-979A-DDB0173D484F}"/>
    </a:ext>
  </a:extLst>
</a:theme>
</file>

<file path=ppt/theme/theme3.xml><?xml version="1.0" encoding="utf-8"?>
<a:theme xmlns:a="http://schemas.openxmlformats.org/drawingml/2006/main" name="(3) Blue - Ot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F58A149C-9E42-42D6-B2B5-449F2AB7BED4}"/>
    </a:ext>
  </a:extLst>
</a:theme>
</file>

<file path=ppt/theme/theme4.xml><?xml version="1.0" encoding="utf-8"?>
<a:theme xmlns:a="http://schemas.openxmlformats.org/drawingml/2006/main" name="(4) Green - Lionfi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985855A-7AA0-49A7-9E03-300763934C77}"/>
    </a:ext>
  </a:extLst>
</a:theme>
</file>

<file path=ppt/theme/theme5.xml><?xml version="1.0" encoding="utf-8"?>
<a:theme xmlns:a="http://schemas.openxmlformats.org/drawingml/2006/main" name="(5) Blue - Kangaro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F27538D-FF1A-4A67-AF76-8439D1E41204}"/>
    </a:ext>
  </a:extLst>
</a:theme>
</file>

<file path=ppt/theme/theme6.xml><?xml version="1.0" encoding="utf-8"?>
<a:theme xmlns:a="http://schemas.openxmlformats.org/drawingml/2006/main" name="(6) Green - Fennec Fox">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5ABDF0A-A37B-4D42-ADAC-579AE600B6F5}"/>
    </a:ext>
  </a:extLst>
</a:theme>
</file>

<file path=ppt/theme/theme7.xml><?xml version="1.0" encoding="utf-8"?>
<a:theme xmlns:a="http://schemas.openxmlformats.org/drawingml/2006/main" name="(7) Blue - Red-Crowned Cra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8CCD2B64-7F49-4174-B75F-2CA96AEEF3D7}"/>
    </a:ext>
  </a:extLst>
</a:theme>
</file>

<file path=ppt/theme/theme8.xml><?xml version="1.0" encoding="utf-8"?>
<a:theme xmlns:a="http://schemas.openxmlformats.org/drawingml/2006/main" name="(8) Green - Bu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9.xml><?xml version="1.0" encoding="utf-8"?>
<a:theme xmlns:a="http://schemas.openxmlformats.org/drawingml/2006/main" name="(9) Blue - Iguan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CBE438E-A98C-4A42-B69A-80714B2D7C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Language xmlns="00558959-21e2-49b6-8bc1-d46e8fb3ce16">EN</Language>
    <Content_x0020_Last_x0020_Updated_x0020_on_x003a_ xmlns="00558959-21e2-49b6-8bc1-d46e8fb3ce16" xsi:nil="true"/>
    <Module xmlns="00558959-21e2-49b6-8bc1-d46e8fb3ce16" xsi:nil="true"/>
    <Review xmlns="00558959-21e2-49b6-8bc1-d46e8fb3ce16">None needed</Review>
    <Community_x0020_Author_x0020__x007c__x0020_Editor xmlns="00558959-21e2-49b6-8bc1-d46e8fb3ce16">
      <UserInfo>
        <DisplayName/>
        <AccountId xsi:nil="true"/>
        <AccountType/>
      </UserInfo>
    </Community_x0020_Author_x0020__x007c__x0020_Editor>
    <PublishingExpirationDate xmlns="http://schemas.microsoft.com/sharepoint/v3" xsi:nil="true"/>
    <PublishingStartDate xmlns="http://schemas.microsoft.com/sharepoint/v3" xsi:nil="true"/>
    <Permalink xmlns="00558959-21e2-49b6-8bc1-d46e8fb3ce16">
      <Url xsi:nil="true"/>
      <Description xsi:nil="true"/>
    </Permalink>
    <Best_x0020_Practices xmlns="00558959-21e2-49b6-8bc1-d46e8fb3ce16">false</Best_x0020_Practice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BDFBFBE4-C5AA-4903-8222-AB9C744210D2}">
  <ds:schemaRefs>
    <ds:schemaRef ds:uri="http://schemas.microsoft.com/sharepoint/v3/contenttype/forms"/>
  </ds:schemaRefs>
</ds:datastoreItem>
</file>

<file path=customXml/itemProps2.xml><?xml version="1.0" encoding="utf-8"?>
<ds:datastoreItem xmlns:ds="http://schemas.openxmlformats.org/officeDocument/2006/customXml" ds:itemID="{0A02A70A-45A6-4102-8167-3D69BF0AA086}">
  <ds:schemaRefs>
    <ds:schemaRef ds:uri="http://schemas.microsoft.com/office/2006/metadata/properties"/>
    <ds:schemaRef ds:uri="00558959-21e2-49b6-8bc1-d46e8fb3ce16"/>
    <ds:schemaRef ds:uri="http://schemas.microsoft.com/sharepoint/v3"/>
  </ds:schemaRefs>
</ds:datastoreItem>
</file>

<file path=customXml/itemProps3.xml><?xml version="1.0" encoding="utf-8"?>
<ds:datastoreItem xmlns:ds="http://schemas.openxmlformats.org/officeDocument/2006/customXml" ds:itemID="{E8A3C80C-932E-4CBB-A0B7-B783021FFF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0558959-21e2-49b6-8bc1-d46e8fb3ce16"/>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1304</TotalTime>
  <Words>975</Words>
  <Application>Microsoft Macintosh PowerPoint</Application>
  <PresentationFormat>On-screen Show (4:3)</PresentationFormat>
  <Paragraphs>140</Paragraphs>
  <Slides>19</Slides>
  <Notes>1</Notes>
  <HiddenSlides>0</HiddenSlides>
  <MMClips>0</MMClips>
  <ScaleCrop>false</ScaleCrop>
  <HeadingPairs>
    <vt:vector size="6" baseType="variant">
      <vt:variant>
        <vt:lpstr>Fonts Used</vt:lpstr>
      </vt:variant>
      <vt:variant>
        <vt:i4>3</vt:i4>
      </vt:variant>
      <vt:variant>
        <vt:lpstr>Theme</vt:lpstr>
      </vt:variant>
      <vt:variant>
        <vt:i4>16</vt:i4>
      </vt:variant>
      <vt:variant>
        <vt:lpstr>Slide Titles</vt:lpstr>
      </vt:variant>
      <vt:variant>
        <vt:i4>19</vt:i4>
      </vt:variant>
    </vt:vector>
  </HeadingPairs>
  <TitlesOfParts>
    <vt:vector size="38" baseType="lpstr">
      <vt:lpstr>Arial</vt:lpstr>
      <vt:lpstr>Calibri</vt:lpstr>
      <vt:lpstr>Karla</vt:lpstr>
      <vt:lpstr>(1) Blue - Blank</vt:lpstr>
      <vt:lpstr>(2) Blank - Green</vt:lpstr>
      <vt:lpstr>(3) Blue - Otter</vt:lpstr>
      <vt:lpstr>(4) Green - Lionfish</vt:lpstr>
      <vt:lpstr>(5) Blue - Kangaroo</vt:lpstr>
      <vt:lpstr>(6) Green - Fennec Fox</vt:lpstr>
      <vt:lpstr>(7) Blue - Red-Crowned Crane</vt:lpstr>
      <vt:lpstr>(8) Green - Bug</vt:lpstr>
      <vt:lpstr>(9) Blue - Iguana</vt:lpstr>
      <vt:lpstr>(10) Green - Rabbit</vt:lpstr>
      <vt:lpstr>(11) Blue - Blue Quaker Couple</vt:lpstr>
      <vt:lpstr>(12) Green - Macaw</vt:lpstr>
      <vt:lpstr>(13) Blue - Koala</vt:lpstr>
      <vt:lpstr>(14) Green - Owl</vt:lpstr>
      <vt:lpstr>(15) Blue - Veiled Chameleon</vt:lpstr>
      <vt:lpstr>(16) Green - Marmoset</vt:lpstr>
      <vt:lpstr>   Species360 Insights Data Access Overview</vt:lpstr>
      <vt:lpstr>Species360 Insights Access</vt:lpstr>
      <vt:lpstr>Logging In</vt:lpstr>
      <vt:lpstr>Animal Charts</vt:lpstr>
      <vt:lpstr>Taxonomy/Animal Type</vt:lpstr>
      <vt:lpstr>Taxonomy/Animal Type</vt:lpstr>
      <vt:lpstr>Animal Charts</vt:lpstr>
      <vt:lpstr>Reports, Global Resources &amp; Tools</vt:lpstr>
      <vt:lpstr>Reports - Species Event History</vt:lpstr>
      <vt:lpstr>Global Resources Animal Management – Species Holding</vt:lpstr>
      <vt:lpstr>Global Resources Animal Management – Age Distribution</vt:lpstr>
      <vt:lpstr>Global Resources Animal Management – Weight Comparison</vt:lpstr>
      <vt:lpstr>Global Resources Animal Management – TAG Export</vt:lpstr>
      <vt:lpstr>Global Resources Animal Management – TAG Export</vt:lpstr>
      <vt:lpstr>Global Resources Animal Management – Population Overview</vt:lpstr>
      <vt:lpstr>Global Resources Medical –  Anesthesia Summaries </vt:lpstr>
      <vt:lpstr>Global Resources Medical –  Drug Usage Extract </vt:lpstr>
      <vt:lpstr>Global Resources Medical –  Expected Test Results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Wright</dc:creator>
  <cp:lastModifiedBy>Josh Courteau</cp:lastModifiedBy>
  <cp:revision>85</cp:revision>
  <cp:lastPrinted>2018-05-03T17:34:57Z</cp:lastPrinted>
  <dcterms:created xsi:type="dcterms:W3CDTF">2016-07-26T18:48:10Z</dcterms:created>
  <dcterms:modified xsi:type="dcterms:W3CDTF">2023-06-14T13:31:27Z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0x010100B8A61D1EAB4F114BB81E10F743FBEB16</vt:lpwstr>
  </property>
  <property fmtid="{D5CDD505-2E9C-101B-9397-08002B2CF9AE}" pid="3" name="Order">
    <vt:r8>329800</vt:r8>
  </property>
  <property fmtid="{D5CDD505-2E9C-101B-9397-08002B2CF9AE}" pid="4" name="Updated on?">
    <vt:lpwstr>05/07/2018</vt:lpwstr>
  </property>
</Properties>
</file>