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32"/>
  </p:notesMasterIdLst>
  <p:sldIdLst>
    <p:sldId id="256" r:id="rId20"/>
    <p:sldId id="257" r:id="rId21"/>
    <p:sldId id="263" r:id="rId22"/>
    <p:sldId id="262" r:id="rId23"/>
    <p:sldId id="258" r:id="rId24"/>
    <p:sldId id="264" r:id="rId25"/>
    <p:sldId id="259" r:id="rId26"/>
    <p:sldId id="260" r:id="rId27"/>
    <p:sldId id="267" r:id="rId28"/>
    <p:sldId id="261" r:id="rId29"/>
    <p:sldId id="266" r:id="rId30"/>
    <p:sldId id="26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55C6E4-5FC4-4DBA-97BE-009AF22B7C14}" v="1" dt="2021-10-27T14:44:10.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114" d="100"/>
          <a:sy n="114" d="100"/>
        </p:scale>
        <p:origin x="149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Jenkins" userId="f1ea71e9-04d6-458e-905b-017c18553db2" providerId="ADAL" clId="{6755C6E4-5FC4-4DBA-97BE-009AF22B7C14}"/>
    <pc:docChg chg="undo custSel addSld modSld">
      <pc:chgData name="Hannah Jenkins" userId="f1ea71e9-04d6-458e-905b-017c18553db2" providerId="ADAL" clId="{6755C6E4-5FC4-4DBA-97BE-009AF22B7C14}" dt="2021-10-27T14:47:13.923" v="333" actId="478"/>
      <pc:docMkLst>
        <pc:docMk/>
      </pc:docMkLst>
      <pc:sldChg chg="addSp delSp modSp add mod">
        <pc:chgData name="Hannah Jenkins" userId="f1ea71e9-04d6-458e-905b-017c18553db2" providerId="ADAL" clId="{6755C6E4-5FC4-4DBA-97BE-009AF22B7C14}" dt="2021-10-27T14:47:13.923" v="333" actId="478"/>
        <pc:sldMkLst>
          <pc:docMk/>
          <pc:sldMk cId="4283862325" sldId="267"/>
        </pc:sldMkLst>
        <pc:spChg chg="del">
          <ac:chgData name="Hannah Jenkins" userId="f1ea71e9-04d6-458e-905b-017c18553db2" providerId="ADAL" clId="{6755C6E4-5FC4-4DBA-97BE-009AF22B7C14}" dt="2021-10-27T14:47:13.923" v="333" actId="478"/>
          <ac:spMkLst>
            <pc:docMk/>
            <pc:sldMk cId="4283862325" sldId="267"/>
            <ac:spMk id="3" creationId="{00000000-0000-0000-0000-000000000000}"/>
          </ac:spMkLst>
        </pc:spChg>
        <pc:spChg chg="del">
          <ac:chgData name="Hannah Jenkins" userId="f1ea71e9-04d6-458e-905b-017c18553db2" providerId="ADAL" clId="{6755C6E4-5FC4-4DBA-97BE-009AF22B7C14}" dt="2021-10-27T14:42:50.198" v="1" actId="478"/>
          <ac:spMkLst>
            <pc:docMk/>
            <pc:sldMk cId="4283862325" sldId="267"/>
            <ac:spMk id="6" creationId="{00000000-0000-0000-0000-000000000000}"/>
          </ac:spMkLst>
        </pc:spChg>
        <pc:spChg chg="add mod">
          <ac:chgData name="Hannah Jenkins" userId="f1ea71e9-04d6-458e-905b-017c18553db2" providerId="ADAL" clId="{6755C6E4-5FC4-4DBA-97BE-009AF22B7C14}" dt="2021-10-27T14:46:44.996" v="330" actId="20577"/>
          <ac:spMkLst>
            <pc:docMk/>
            <pc:sldMk cId="4283862325" sldId="267"/>
            <ac:spMk id="10" creationId="{88B65EC2-5D9D-417F-8C04-0EA49FF83DFE}"/>
          </ac:spMkLst>
        </pc:spChg>
        <pc:picChg chg="add del">
          <ac:chgData name="Hannah Jenkins" userId="f1ea71e9-04d6-458e-905b-017c18553db2" providerId="ADAL" clId="{6755C6E4-5FC4-4DBA-97BE-009AF22B7C14}" dt="2021-10-27T14:43:44.197" v="4" actId="478"/>
          <ac:picMkLst>
            <pc:docMk/>
            <pc:sldMk cId="4283862325" sldId="267"/>
            <ac:picMk id="4" creationId="{00000000-0000-0000-0000-000000000000}"/>
          </ac:picMkLst>
        </pc:picChg>
        <pc:picChg chg="add del mod">
          <ac:chgData name="Hannah Jenkins" userId="f1ea71e9-04d6-458e-905b-017c18553db2" providerId="ADAL" clId="{6755C6E4-5FC4-4DBA-97BE-009AF22B7C14}" dt="2021-10-27T14:43:51.699" v="8" actId="22"/>
          <ac:picMkLst>
            <pc:docMk/>
            <pc:sldMk cId="4283862325" sldId="267"/>
            <ac:picMk id="7" creationId="{39EA98E0-0546-4A7F-9DA5-9C48EAA2FD6F}"/>
          </ac:picMkLst>
        </pc:picChg>
        <pc:picChg chg="add mod">
          <ac:chgData name="Hannah Jenkins" userId="f1ea71e9-04d6-458e-905b-017c18553db2" providerId="ADAL" clId="{6755C6E4-5FC4-4DBA-97BE-009AF22B7C14}" dt="2021-10-27T14:47:07.388" v="332" actId="1076"/>
          <ac:picMkLst>
            <pc:docMk/>
            <pc:sldMk cId="4283862325" sldId="267"/>
            <ac:picMk id="9" creationId="{CF31853A-4DBD-4105-901E-64495D07A2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78D6F-2216-4B99-A748-751B9D6AFE86}" type="datetimeFigureOut">
              <a:rPr lang="en-US" smtClean="0"/>
              <a:t>10/27/2021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D6E07-25D7-4CFA-8C33-A208F44F9450}" type="slidenum">
              <a:rPr lang="en-US" smtClean="0"/>
              <a:t>‹#›</a:t>
            </a:fld>
            <a:endParaRPr lang="en-US"/>
          </a:p>
        </p:txBody>
      </p:sp>
    </p:spTree>
    <p:extLst>
      <p:ext uri="{BB962C8B-B14F-4D97-AF65-F5344CB8AC3E}">
        <p14:creationId xmlns:p14="http://schemas.microsoft.com/office/powerpoint/2010/main" val="227719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10/27/2021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952" y="-139767"/>
            <a:ext cx="7772400" cy="2387600"/>
          </a:xfrm>
        </p:spPr>
        <p:txBody>
          <a:bodyPr/>
          <a:lstStyle/>
          <a:p>
            <a:r>
              <a:rPr lang="en-US" dirty="0"/>
              <a:t>Aquarist Daily Log</a:t>
            </a:r>
          </a:p>
        </p:txBody>
      </p:sp>
      <p:sp>
        <p:nvSpPr>
          <p:cNvPr id="3" name="Subtitle 2"/>
          <p:cNvSpPr>
            <a:spLocks noGrp="1"/>
          </p:cNvSpPr>
          <p:nvPr>
            <p:ph type="subTitle" idx="1"/>
          </p:nvPr>
        </p:nvSpPr>
        <p:spPr>
          <a:xfrm>
            <a:off x="1233152" y="5202238"/>
            <a:ext cx="6858000" cy="1655762"/>
          </a:xfrm>
        </p:spPr>
        <p:txBody>
          <a:bodyPr/>
          <a:lstStyle/>
          <a:p>
            <a:r>
              <a:rPr lang="en-US" dirty="0"/>
              <a:t>Recording all you do all day!</a:t>
            </a:r>
          </a:p>
        </p:txBody>
      </p:sp>
      <p:pic>
        <p:nvPicPr>
          <p:cNvPr id="1026" name="Picture 2" descr="Image result for Aquaris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138" y="2247833"/>
            <a:ext cx="3838189" cy="277937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Save the draft</a:t>
            </a:r>
            <a:endParaRPr lang="en-GB" dirty="0"/>
          </a:p>
        </p:txBody>
      </p:sp>
      <p:pic>
        <p:nvPicPr>
          <p:cNvPr id="4" name="Picture 2"/>
          <p:cNvPicPr>
            <a:picLocks noChangeAspect="1"/>
          </p:cNvPicPr>
          <p:nvPr/>
        </p:nvPicPr>
        <p:blipFill>
          <a:blip r:embed="rId2"/>
          <a:stretch>
            <a:fillRect/>
          </a:stretch>
        </p:blipFill>
        <p:spPr>
          <a:xfrm>
            <a:off x="261257" y="858812"/>
            <a:ext cx="8554580" cy="3232606"/>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2386271" y="4450168"/>
            <a:ext cx="4863433" cy="1061990"/>
          </a:xfrm>
          <a:prstGeom prst="rect">
            <a:avLst/>
          </a:prstGeom>
          <a:ln>
            <a:solidFill>
              <a:schemeClr val="tx1"/>
            </a:solidFill>
          </a:ln>
        </p:spPr>
      </p:pic>
      <p:sp>
        <p:nvSpPr>
          <p:cNvPr id="9" name="TextBox 5"/>
          <p:cNvSpPr txBox="1"/>
          <p:nvPr/>
        </p:nvSpPr>
        <p:spPr>
          <a:xfrm>
            <a:off x="628650" y="2184375"/>
            <a:ext cx="8051371"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a:t>Because you have more to add to the template as you go about your day you do not</a:t>
            </a:r>
          </a:p>
          <a:p>
            <a:r>
              <a:rPr lang="en-US" dirty="0"/>
              <a:t>want to Save it yet. The template auto saves every 60 seconds. You can save it as a</a:t>
            </a:r>
          </a:p>
          <a:p>
            <a:r>
              <a:rPr lang="en-US" dirty="0"/>
              <a:t>Draft by selecting Cancel instead of Save. You will be asked if you want to save your</a:t>
            </a:r>
          </a:p>
          <a:p>
            <a:r>
              <a:rPr lang="en-US" dirty="0"/>
              <a:t>work as a Draft. </a:t>
            </a:r>
          </a:p>
        </p:txBody>
      </p:sp>
    </p:spTree>
    <p:extLst>
      <p:ext uri="{BB962C8B-B14F-4D97-AF65-F5344CB8AC3E}">
        <p14:creationId xmlns:p14="http://schemas.microsoft.com/office/powerpoint/2010/main" val="3316609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Drafts</a:t>
            </a:r>
          </a:p>
        </p:txBody>
      </p:sp>
      <p:pic>
        <p:nvPicPr>
          <p:cNvPr id="3" name="Picture 2"/>
          <p:cNvPicPr/>
          <p:nvPr/>
        </p:nvPicPr>
        <p:blipFill>
          <a:blip r:embed="rId2"/>
          <a:stretch>
            <a:fillRect/>
          </a:stretch>
        </p:blipFill>
        <p:spPr>
          <a:xfrm>
            <a:off x="949969" y="1725373"/>
            <a:ext cx="3622031" cy="3744802"/>
          </a:xfrm>
          <a:prstGeom prst="rect">
            <a:avLst/>
          </a:prstGeom>
          <a:ln>
            <a:solidFill>
              <a:schemeClr val="tx1"/>
            </a:solidFill>
          </a:ln>
        </p:spPr>
      </p:pic>
      <p:sp>
        <p:nvSpPr>
          <p:cNvPr id="4" name="TextBox 3"/>
          <p:cNvSpPr txBox="1"/>
          <p:nvPr/>
        </p:nvSpPr>
        <p:spPr>
          <a:xfrm>
            <a:off x="5055755" y="2443612"/>
            <a:ext cx="3312958" cy="2308324"/>
          </a:xfrm>
          <a:prstGeom prst="rect">
            <a:avLst/>
          </a:prstGeom>
          <a:solidFill>
            <a:schemeClr val="accent1">
              <a:lumMod val="40000"/>
              <a:lumOff val="60000"/>
            </a:schemeClr>
          </a:solidFill>
          <a:ln>
            <a:solidFill>
              <a:schemeClr val="tx1"/>
            </a:solidFill>
          </a:ln>
        </p:spPr>
        <p:txBody>
          <a:bodyPr wrap="none" rtlCol="0">
            <a:spAutoFit/>
          </a:bodyPr>
          <a:lstStyle/>
          <a:p>
            <a:r>
              <a:rPr lang="en-US" dirty="0"/>
              <a:t>Drafts are found at the bottom of</a:t>
            </a:r>
          </a:p>
          <a:p>
            <a:r>
              <a:rPr lang="en-US" dirty="0"/>
              <a:t>the Manage Templates screen.</a:t>
            </a:r>
          </a:p>
          <a:p>
            <a:r>
              <a:rPr lang="en-US" dirty="0"/>
              <a:t>Open the template you want to</a:t>
            </a:r>
          </a:p>
          <a:p>
            <a:r>
              <a:rPr lang="en-US" dirty="0"/>
              <a:t>complete, record your data and</a:t>
            </a:r>
          </a:p>
          <a:p>
            <a:r>
              <a:rPr lang="en-US" dirty="0"/>
              <a:t>select Save. The information</a:t>
            </a:r>
          </a:p>
          <a:p>
            <a:r>
              <a:rPr lang="en-US" dirty="0"/>
              <a:t>recorded will go directly into the</a:t>
            </a:r>
          </a:p>
          <a:p>
            <a:r>
              <a:rPr lang="en-US" dirty="0"/>
              <a:t>record of the entities you</a:t>
            </a:r>
          </a:p>
          <a:p>
            <a:r>
              <a:rPr lang="en-US" dirty="0"/>
              <a:t>selected.</a:t>
            </a:r>
          </a:p>
        </p:txBody>
      </p:sp>
    </p:spTree>
    <p:extLst>
      <p:ext uri="{BB962C8B-B14F-4D97-AF65-F5344CB8AC3E}">
        <p14:creationId xmlns:p14="http://schemas.microsoft.com/office/powerpoint/2010/main" val="216398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375" y="-783710"/>
            <a:ext cx="7772400" cy="2387600"/>
          </a:xfrm>
        </p:spPr>
        <p:txBody>
          <a:bodyPr/>
          <a:lstStyle/>
          <a:p>
            <a:r>
              <a:rPr lang="en-US" dirty="0"/>
              <a:t>Aquarist Daily Logs</a:t>
            </a:r>
          </a:p>
        </p:txBody>
      </p:sp>
      <p:sp>
        <p:nvSpPr>
          <p:cNvPr id="3" name="Subtitle 2"/>
          <p:cNvSpPr>
            <a:spLocks noGrp="1"/>
          </p:cNvSpPr>
          <p:nvPr>
            <p:ph type="subTitle" idx="1"/>
          </p:nvPr>
        </p:nvSpPr>
        <p:spPr>
          <a:xfrm>
            <a:off x="1130121" y="5018714"/>
            <a:ext cx="6858000" cy="1655762"/>
          </a:xfrm>
        </p:spPr>
        <p:txBody>
          <a:bodyPr/>
          <a:lstStyle/>
          <a:p>
            <a:r>
              <a:rPr lang="en-US" dirty="0"/>
              <a:t>Making your day easier!</a:t>
            </a:r>
          </a:p>
        </p:txBody>
      </p:sp>
      <p:pic>
        <p:nvPicPr>
          <p:cNvPr id="409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7435" y="1715277"/>
            <a:ext cx="5211965" cy="312717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21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8498" y="320946"/>
            <a:ext cx="7886700" cy="1325563"/>
          </a:xfrm>
        </p:spPr>
        <p:txBody>
          <a:bodyPr/>
          <a:lstStyle/>
          <a:p>
            <a:pPr algn="ctr"/>
            <a:r>
              <a:rPr lang="en-US" dirty="0"/>
              <a:t>Creating the ADL Template</a:t>
            </a:r>
            <a:endParaRPr lang="en-GB" dirty="0"/>
          </a:p>
        </p:txBody>
      </p:sp>
      <p:sp>
        <p:nvSpPr>
          <p:cNvPr id="7" name="TextBox 2"/>
          <p:cNvSpPr txBox="1"/>
          <p:nvPr/>
        </p:nvSpPr>
        <p:spPr>
          <a:xfrm>
            <a:off x="4934401" y="1950466"/>
            <a:ext cx="3922741" cy="3139321"/>
          </a:xfrm>
          <a:prstGeom prst="rect">
            <a:avLst/>
          </a:prstGeom>
          <a:solidFill>
            <a:schemeClr val="accent1">
              <a:lumMod val="40000"/>
              <a:lumOff val="60000"/>
            </a:schemeClr>
          </a:solidFill>
          <a:ln>
            <a:solidFill>
              <a:schemeClr val="tx1"/>
            </a:solidFill>
          </a:ln>
        </p:spPr>
        <p:txBody>
          <a:bodyPr wrap="none" rtlCol="0">
            <a:spAutoFit/>
          </a:bodyPr>
          <a:lstStyle/>
          <a:p>
            <a:r>
              <a:rPr lang="en-US" dirty="0"/>
              <a:t>To save you time you can create</a:t>
            </a:r>
          </a:p>
          <a:p>
            <a:r>
              <a:rPr lang="en-US" dirty="0"/>
              <a:t>an Aquarist Daily Log to help you</a:t>
            </a:r>
          </a:p>
          <a:p>
            <a:r>
              <a:rPr lang="en-US" dirty="0"/>
              <a:t>remember all the environmental</a:t>
            </a:r>
          </a:p>
          <a:p>
            <a:r>
              <a:rPr lang="en-US" dirty="0"/>
              <a:t>and water quality measurements, </a:t>
            </a:r>
          </a:p>
          <a:p>
            <a:r>
              <a:rPr lang="en-US" dirty="0"/>
              <a:t>enclosure feedings and more that </a:t>
            </a:r>
          </a:p>
          <a:p>
            <a:r>
              <a:rPr lang="en-US" dirty="0"/>
              <a:t>you need to capture during your </a:t>
            </a:r>
          </a:p>
          <a:p>
            <a:r>
              <a:rPr lang="en-US" dirty="0"/>
              <a:t>day in one easy to use screen. </a:t>
            </a:r>
          </a:p>
          <a:p>
            <a:r>
              <a:rPr lang="en-US" dirty="0"/>
              <a:t>To create a template for this log go </a:t>
            </a:r>
          </a:p>
          <a:p>
            <a:r>
              <a:rPr lang="en-US" dirty="0"/>
              <a:t>to Start &gt; Tools &gt; Manage Templates. </a:t>
            </a:r>
          </a:p>
          <a:p>
            <a:r>
              <a:rPr lang="en-US" dirty="0"/>
              <a:t>Or you can access it from the Enclosure </a:t>
            </a:r>
          </a:p>
          <a:p>
            <a:r>
              <a:rPr lang="en-US" dirty="0"/>
              <a:t>module &gt; Batch Measurements.</a:t>
            </a:r>
          </a:p>
        </p:txBody>
      </p:sp>
      <p:pic>
        <p:nvPicPr>
          <p:cNvPr id="8" name="Picture 7"/>
          <p:cNvPicPr/>
          <p:nvPr/>
        </p:nvPicPr>
        <p:blipFill>
          <a:blip r:embed="rId2"/>
          <a:stretch>
            <a:fillRect/>
          </a:stretch>
        </p:blipFill>
        <p:spPr>
          <a:xfrm>
            <a:off x="940157" y="1517720"/>
            <a:ext cx="3812147" cy="2719429"/>
          </a:xfrm>
          <a:prstGeom prst="rect">
            <a:avLst/>
          </a:prstGeom>
          <a:ln>
            <a:solidFill>
              <a:schemeClr val="tx1"/>
            </a:solidFill>
          </a:ln>
        </p:spPr>
      </p:pic>
      <p:pic>
        <p:nvPicPr>
          <p:cNvPr id="9" name="Picture 8"/>
          <p:cNvPicPr/>
          <p:nvPr/>
        </p:nvPicPr>
        <p:blipFill>
          <a:blip r:embed="rId3"/>
          <a:stretch>
            <a:fillRect/>
          </a:stretch>
        </p:blipFill>
        <p:spPr>
          <a:xfrm>
            <a:off x="1062252" y="4643848"/>
            <a:ext cx="3522627" cy="1164524"/>
          </a:xfrm>
          <a:prstGeom prst="rect">
            <a:avLst/>
          </a:prstGeom>
          <a:ln>
            <a:solidFill>
              <a:schemeClr val="tx1"/>
            </a:solidFill>
          </a:ln>
        </p:spPr>
      </p:pic>
    </p:spTree>
    <p:extLst>
      <p:ext uri="{BB962C8B-B14F-4D97-AF65-F5344CB8AC3E}">
        <p14:creationId xmlns:p14="http://schemas.microsoft.com/office/powerpoint/2010/main" val="393690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Creating the ADL Template</a:t>
            </a:r>
          </a:p>
        </p:txBody>
      </p:sp>
      <p:sp>
        <p:nvSpPr>
          <p:cNvPr id="7" name="TextBox 6"/>
          <p:cNvSpPr txBox="1"/>
          <p:nvPr/>
        </p:nvSpPr>
        <p:spPr>
          <a:xfrm>
            <a:off x="5074277" y="1584101"/>
            <a:ext cx="3090930" cy="1477328"/>
          </a:xfrm>
          <a:prstGeom prst="rect">
            <a:avLst/>
          </a:prstGeom>
          <a:solidFill>
            <a:schemeClr val="accent1">
              <a:lumMod val="40000"/>
              <a:lumOff val="60000"/>
            </a:schemeClr>
          </a:solidFill>
          <a:ln>
            <a:solidFill>
              <a:schemeClr val="tx1"/>
            </a:solidFill>
          </a:ln>
        </p:spPr>
        <p:txBody>
          <a:bodyPr wrap="square" rtlCol="0">
            <a:spAutoFit/>
          </a:bodyPr>
          <a:lstStyle/>
          <a:p>
            <a:r>
              <a:rPr lang="en-US" dirty="0"/>
              <a:t>Either approach will open the Manage Template screen. Highlight the Aquarist Daily Log and select the Add New icon.</a:t>
            </a: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162" y="3245014"/>
            <a:ext cx="3757188" cy="250322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413369" y="1690689"/>
            <a:ext cx="2876190" cy="4000000"/>
          </a:xfrm>
          <a:prstGeom prst="rect">
            <a:avLst/>
          </a:prstGeom>
          <a:ln>
            <a:solidFill>
              <a:schemeClr val="tx1"/>
            </a:solidFill>
          </a:ln>
        </p:spPr>
      </p:pic>
    </p:spTree>
    <p:extLst>
      <p:ext uri="{BB962C8B-B14F-4D97-AF65-F5344CB8AC3E}">
        <p14:creationId xmlns:p14="http://schemas.microsoft.com/office/powerpoint/2010/main" val="184804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Creating the ADL Template</a:t>
            </a:r>
            <a:endParaRPr lang="en-GB" dirty="0"/>
          </a:p>
        </p:txBody>
      </p:sp>
      <p:sp>
        <p:nvSpPr>
          <p:cNvPr id="3" name="Tijdelijke aanduiding voor inhoud 2"/>
          <p:cNvSpPr>
            <a:spLocks noGrp="1"/>
          </p:cNvSpPr>
          <p:nvPr>
            <p:ph idx="1"/>
          </p:nvPr>
        </p:nvSpPr>
        <p:spPr/>
        <p:txBody>
          <a:bodyPr/>
          <a:lstStyle/>
          <a:p>
            <a:endParaRPr lang="en-GB"/>
          </a:p>
        </p:txBody>
      </p:sp>
      <p:pic>
        <p:nvPicPr>
          <p:cNvPr id="5" name="Picture 3"/>
          <p:cNvPicPr>
            <a:picLocks noChangeAspect="1"/>
          </p:cNvPicPr>
          <p:nvPr/>
        </p:nvPicPr>
        <p:blipFill>
          <a:blip r:embed="rId2"/>
          <a:stretch>
            <a:fillRect/>
          </a:stretch>
        </p:blipFill>
        <p:spPr>
          <a:xfrm>
            <a:off x="407444" y="1480826"/>
            <a:ext cx="7654650" cy="4247956"/>
          </a:xfrm>
          <a:prstGeom prst="rect">
            <a:avLst/>
          </a:prstGeom>
          <a:ln>
            <a:solidFill>
              <a:schemeClr val="tx1"/>
            </a:solidFill>
          </a:ln>
        </p:spPr>
      </p:pic>
      <p:sp>
        <p:nvSpPr>
          <p:cNvPr id="7" name="TextBox 2"/>
          <p:cNvSpPr txBox="1"/>
          <p:nvPr/>
        </p:nvSpPr>
        <p:spPr>
          <a:xfrm>
            <a:off x="4821683" y="2258078"/>
            <a:ext cx="3563989" cy="2862322"/>
          </a:xfrm>
          <a:prstGeom prst="rect">
            <a:avLst/>
          </a:prstGeom>
          <a:solidFill>
            <a:schemeClr val="accent1">
              <a:lumMod val="40000"/>
              <a:lumOff val="60000"/>
            </a:schemeClr>
          </a:solidFill>
          <a:ln>
            <a:solidFill>
              <a:schemeClr val="tx1"/>
            </a:solidFill>
          </a:ln>
        </p:spPr>
        <p:txBody>
          <a:bodyPr wrap="none" rtlCol="0">
            <a:spAutoFit/>
          </a:bodyPr>
          <a:lstStyle/>
          <a:p>
            <a:r>
              <a:rPr lang="en-US" dirty="0"/>
              <a:t>Create a unique name and select </a:t>
            </a:r>
          </a:p>
          <a:p>
            <a:r>
              <a:rPr lang="en-US" dirty="0"/>
              <a:t>what Enclosures, Life Supports or </a:t>
            </a:r>
          </a:p>
          <a:p>
            <a:r>
              <a:rPr lang="en-US" dirty="0"/>
              <a:t>Components that you will be </a:t>
            </a:r>
          </a:p>
          <a:p>
            <a:r>
              <a:rPr lang="en-US" dirty="0"/>
              <a:t>gathering data on during your day. </a:t>
            </a:r>
          </a:p>
          <a:p>
            <a:r>
              <a:rPr lang="en-US" dirty="0"/>
              <a:t>If you want others to be able to use </a:t>
            </a:r>
          </a:p>
          <a:p>
            <a:r>
              <a:rPr lang="en-US" dirty="0"/>
              <a:t>the template check the Share This </a:t>
            </a:r>
          </a:p>
          <a:p>
            <a:r>
              <a:rPr lang="en-US" dirty="0"/>
              <a:t>Template box. Checking this will </a:t>
            </a:r>
          </a:p>
          <a:p>
            <a:r>
              <a:rPr lang="en-US" dirty="0"/>
              <a:t>activate the Editable by Others box </a:t>
            </a:r>
          </a:p>
          <a:p>
            <a:r>
              <a:rPr lang="en-US" dirty="0"/>
              <a:t>should you want other staff to be </a:t>
            </a:r>
          </a:p>
          <a:p>
            <a:r>
              <a:rPr lang="en-US" dirty="0"/>
              <a:t>able to edit the Template.</a:t>
            </a:r>
          </a:p>
        </p:txBody>
      </p:sp>
    </p:spTree>
    <p:extLst>
      <p:ext uri="{BB962C8B-B14F-4D97-AF65-F5344CB8AC3E}">
        <p14:creationId xmlns:p14="http://schemas.microsoft.com/office/powerpoint/2010/main" val="473101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Creating the ADL Template </a:t>
            </a:r>
            <a:endParaRPr lang="en-GB" dirty="0"/>
          </a:p>
        </p:txBody>
      </p:sp>
      <p:pic>
        <p:nvPicPr>
          <p:cNvPr id="3" name="Picture 2"/>
          <p:cNvPicPr>
            <a:picLocks noChangeAspect="1"/>
          </p:cNvPicPr>
          <p:nvPr/>
        </p:nvPicPr>
        <p:blipFill>
          <a:blip r:embed="rId2"/>
          <a:stretch>
            <a:fillRect/>
          </a:stretch>
        </p:blipFill>
        <p:spPr>
          <a:xfrm>
            <a:off x="994011" y="1495659"/>
            <a:ext cx="7521339" cy="4062126"/>
          </a:xfrm>
          <a:prstGeom prst="rect">
            <a:avLst/>
          </a:prstGeom>
          <a:ln>
            <a:solidFill>
              <a:schemeClr val="tx1"/>
            </a:solidFill>
          </a:ln>
        </p:spPr>
      </p:pic>
      <p:sp>
        <p:nvSpPr>
          <p:cNvPr id="6" name="TextBox 3"/>
          <p:cNvSpPr txBox="1"/>
          <p:nvPr/>
        </p:nvSpPr>
        <p:spPr>
          <a:xfrm>
            <a:off x="277681" y="2470075"/>
            <a:ext cx="4176977" cy="2308324"/>
          </a:xfrm>
          <a:prstGeom prst="rect">
            <a:avLst/>
          </a:prstGeom>
          <a:solidFill>
            <a:schemeClr val="accent1">
              <a:lumMod val="40000"/>
              <a:lumOff val="60000"/>
            </a:schemeClr>
          </a:solidFill>
          <a:ln>
            <a:solidFill>
              <a:schemeClr val="tx1"/>
            </a:solidFill>
          </a:ln>
        </p:spPr>
        <p:txBody>
          <a:bodyPr wrap="none" rtlCol="0">
            <a:spAutoFit/>
          </a:bodyPr>
          <a:lstStyle/>
          <a:p>
            <a:r>
              <a:rPr lang="en-US" dirty="0"/>
              <a:t>You will then select the Data Fields</a:t>
            </a:r>
          </a:p>
          <a:p>
            <a:r>
              <a:rPr lang="en-US" dirty="0"/>
              <a:t>you want included in the template.</a:t>
            </a:r>
          </a:p>
          <a:p>
            <a:r>
              <a:rPr lang="en-US" dirty="0"/>
              <a:t>Commonly selected fields are Notes &amp; </a:t>
            </a:r>
          </a:p>
          <a:p>
            <a:r>
              <a:rPr lang="en-US" dirty="0"/>
              <a:t>Observations, Measurements, Feed</a:t>
            </a:r>
          </a:p>
          <a:p>
            <a:r>
              <a:rPr lang="en-US" dirty="0"/>
              <a:t>Logs and Maintenance. Any data fields </a:t>
            </a:r>
          </a:p>
          <a:p>
            <a:r>
              <a:rPr lang="en-US" dirty="0"/>
              <a:t>that are specific to an entity will be </a:t>
            </a:r>
          </a:p>
          <a:p>
            <a:r>
              <a:rPr lang="en-US" dirty="0"/>
              <a:t>noted in red. Here Feed Log and Barrier </a:t>
            </a:r>
          </a:p>
          <a:p>
            <a:r>
              <a:rPr lang="en-US" dirty="0"/>
              <a:t>Voltage can be applied only to Enclosures. </a:t>
            </a:r>
          </a:p>
        </p:txBody>
      </p:sp>
    </p:spTree>
    <p:extLst>
      <p:ext uri="{BB962C8B-B14F-4D97-AF65-F5344CB8AC3E}">
        <p14:creationId xmlns:p14="http://schemas.microsoft.com/office/powerpoint/2010/main" val="380976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Creating the ADL Template</a:t>
            </a:r>
          </a:p>
        </p:txBody>
      </p:sp>
      <p:pic>
        <p:nvPicPr>
          <p:cNvPr id="3" name="Picture 2"/>
          <p:cNvPicPr>
            <a:picLocks noChangeAspect="1"/>
          </p:cNvPicPr>
          <p:nvPr/>
        </p:nvPicPr>
        <p:blipFill>
          <a:blip r:embed="rId2"/>
          <a:stretch>
            <a:fillRect/>
          </a:stretch>
        </p:blipFill>
        <p:spPr>
          <a:xfrm>
            <a:off x="628650" y="3047727"/>
            <a:ext cx="4657143" cy="2390476"/>
          </a:xfrm>
          <a:prstGeom prst="rect">
            <a:avLst/>
          </a:prstGeom>
          <a:ln>
            <a:solidFill>
              <a:schemeClr val="tx1"/>
            </a:solidFill>
          </a:ln>
        </p:spPr>
      </p:pic>
      <p:sp>
        <p:nvSpPr>
          <p:cNvPr id="4" name="TextBox 3"/>
          <p:cNvSpPr txBox="1"/>
          <p:nvPr/>
        </p:nvSpPr>
        <p:spPr>
          <a:xfrm>
            <a:off x="1382517" y="1793720"/>
            <a:ext cx="3102901" cy="923330"/>
          </a:xfrm>
          <a:prstGeom prst="rect">
            <a:avLst/>
          </a:prstGeom>
          <a:solidFill>
            <a:schemeClr val="accent1">
              <a:lumMod val="40000"/>
              <a:lumOff val="60000"/>
            </a:schemeClr>
          </a:solidFill>
          <a:ln>
            <a:solidFill>
              <a:schemeClr val="tx1"/>
            </a:solidFill>
          </a:ln>
        </p:spPr>
        <p:txBody>
          <a:bodyPr wrap="none" rtlCol="0">
            <a:spAutoFit/>
          </a:bodyPr>
          <a:lstStyle/>
          <a:p>
            <a:r>
              <a:rPr lang="en-US" dirty="0"/>
              <a:t>For any measurements you will</a:t>
            </a:r>
          </a:p>
          <a:p>
            <a:r>
              <a:rPr lang="en-US" dirty="0"/>
              <a:t>need to select your default</a:t>
            </a:r>
          </a:p>
          <a:p>
            <a:r>
              <a:rPr lang="en-US" dirty="0"/>
              <a:t>Units of Measure.</a:t>
            </a:r>
          </a:p>
        </p:txBody>
      </p:sp>
      <p:pic>
        <p:nvPicPr>
          <p:cNvPr id="3074" name="Picture 2" descr="Image result for Aquarist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7564" r="13817"/>
          <a:stretch/>
        </p:blipFill>
        <p:spPr bwMode="auto">
          <a:xfrm>
            <a:off x="5550794" y="1793720"/>
            <a:ext cx="3098999" cy="33871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31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Aquarist Daily Log</a:t>
            </a:r>
            <a:endParaRPr lang="en-GB" dirty="0"/>
          </a:p>
        </p:txBody>
      </p:sp>
      <p:pic>
        <p:nvPicPr>
          <p:cNvPr id="4" name="Picture 2"/>
          <p:cNvPicPr>
            <a:picLocks noChangeAspect="1"/>
          </p:cNvPicPr>
          <p:nvPr/>
        </p:nvPicPr>
        <p:blipFill>
          <a:blip r:embed="rId2"/>
          <a:stretch>
            <a:fillRect/>
          </a:stretch>
        </p:blipFill>
        <p:spPr>
          <a:xfrm>
            <a:off x="782579" y="1489088"/>
            <a:ext cx="7732771" cy="4157899"/>
          </a:xfrm>
          <a:prstGeom prst="rect">
            <a:avLst/>
          </a:prstGeom>
        </p:spPr>
      </p:pic>
      <p:sp>
        <p:nvSpPr>
          <p:cNvPr id="6" name="TextBox 3"/>
          <p:cNvSpPr txBox="1"/>
          <p:nvPr/>
        </p:nvSpPr>
        <p:spPr>
          <a:xfrm>
            <a:off x="1671881" y="4224428"/>
            <a:ext cx="6208559" cy="923330"/>
          </a:xfrm>
          <a:prstGeom prst="rect">
            <a:avLst/>
          </a:prstGeom>
          <a:solidFill>
            <a:schemeClr val="accent1">
              <a:lumMod val="40000"/>
              <a:lumOff val="60000"/>
            </a:schemeClr>
          </a:solidFill>
          <a:ln>
            <a:solidFill>
              <a:schemeClr val="tx1"/>
            </a:solidFill>
          </a:ln>
        </p:spPr>
        <p:txBody>
          <a:bodyPr wrap="none" rtlCol="0">
            <a:spAutoFit/>
          </a:bodyPr>
          <a:lstStyle/>
          <a:p>
            <a:r>
              <a:rPr lang="en-US" dirty="0"/>
              <a:t>Using the Move Down and Move Up arrows in both Entities and </a:t>
            </a:r>
          </a:p>
          <a:p>
            <a:r>
              <a:rPr lang="en-US" dirty="0"/>
              <a:t>Data Fields you can arrange the sequence as desired so that the </a:t>
            </a:r>
          </a:p>
          <a:p>
            <a:r>
              <a:rPr lang="en-US" dirty="0"/>
              <a:t>template works for you as you move from tank to tank.</a:t>
            </a:r>
          </a:p>
        </p:txBody>
      </p:sp>
    </p:spTree>
    <p:extLst>
      <p:ext uri="{BB962C8B-B14F-4D97-AF65-F5344CB8AC3E}">
        <p14:creationId xmlns:p14="http://schemas.microsoft.com/office/powerpoint/2010/main" val="143156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3306"/>
            <a:ext cx="7886700" cy="1325563"/>
          </a:xfrm>
        </p:spPr>
        <p:txBody>
          <a:bodyPr>
            <a:normAutofit/>
          </a:bodyPr>
          <a:lstStyle/>
          <a:p>
            <a:pPr algn="ctr"/>
            <a:r>
              <a:rPr lang="en-US" sz="4000" dirty="0"/>
              <a:t>Take measurements using the log</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89824" y="1458869"/>
            <a:ext cx="8364352" cy="4355751"/>
          </a:xfrm>
          <a:prstGeom prst="rect">
            <a:avLst/>
          </a:prstGeom>
          <a:ln>
            <a:solidFill>
              <a:schemeClr val="tx1"/>
            </a:solidFill>
          </a:ln>
        </p:spPr>
      </p:pic>
      <p:sp>
        <p:nvSpPr>
          <p:cNvPr id="6" name="TextBox 2"/>
          <p:cNvSpPr txBox="1"/>
          <p:nvPr/>
        </p:nvSpPr>
        <p:spPr>
          <a:xfrm>
            <a:off x="786161" y="4142143"/>
            <a:ext cx="7571678" cy="1200329"/>
          </a:xfrm>
          <a:prstGeom prst="rect">
            <a:avLst/>
          </a:prstGeom>
          <a:solidFill>
            <a:schemeClr val="accent1">
              <a:lumMod val="40000"/>
              <a:lumOff val="60000"/>
            </a:schemeClr>
          </a:solidFill>
          <a:ln>
            <a:solidFill>
              <a:schemeClr val="tx1"/>
            </a:solidFill>
          </a:ln>
        </p:spPr>
        <p:txBody>
          <a:bodyPr wrap="square" rtlCol="0">
            <a:spAutoFit/>
          </a:bodyPr>
          <a:lstStyle/>
          <a:p>
            <a:r>
              <a:rPr lang="en-US" dirty="0"/>
              <a:t>To use the Aquarist Daily Log go into Manage Templates, highlight the ADL and select the desired template from the list. Any Data Fields that are not appropriate for an Entity will be greyed out and not editable. Record your measurements or actions as appropriate.</a:t>
            </a:r>
          </a:p>
        </p:txBody>
      </p:sp>
    </p:spTree>
    <p:extLst>
      <p:ext uri="{BB962C8B-B14F-4D97-AF65-F5344CB8AC3E}">
        <p14:creationId xmlns:p14="http://schemas.microsoft.com/office/powerpoint/2010/main" val="69223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3306"/>
            <a:ext cx="7886700" cy="1325563"/>
          </a:xfrm>
        </p:spPr>
        <p:txBody>
          <a:bodyPr>
            <a:normAutofit/>
          </a:bodyPr>
          <a:lstStyle/>
          <a:p>
            <a:pPr algn="ctr"/>
            <a:r>
              <a:rPr lang="en-US" sz="4000" dirty="0"/>
              <a:t>Take measurements using the log</a:t>
            </a:r>
            <a:endParaRPr lang="en-GB" sz="4000" dirty="0"/>
          </a:p>
        </p:txBody>
      </p:sp>
      <p:pic>
        <p:nvPicPr>
          <p:cNvPr id="9" name="Picture 8">
            <a:extLst>
              <a:ext uri="{FF2B5EF4-FFF2-40B4-BE49-F238E27FC236}">
                <a16:creationId xmlns:a16="http://schemas.microsoft.com/office/drawing/2014/main" id="{CF31853A-4DBD-4105-901E-64495D07A2DD}"/>
              </a:ext>
            </a:extLst>
          </p:cNvPr>
          <p:cNvPicPr>
            <a:picLocks noChangeAspect="1"/>
          </p:cNvPicPr>
          <p:nvPr/>
        </p:nvPicPr>
        <p:blipFill>
          <a:blip r:embed="rId2"/>
          <a:stretch>
            <a:fillRect/>
          </a:stretch>
        </p:blipFill>
        <p:spPr>
          <a:xfrm>
            <a:off x="343686" y="1717411"/>
            <a:ext cx="8456627" cy="1373356"/>
          </a:xfrm>
          <a:prstGeom prst="rect">
            <a:avLst/>
          </a:prstGeom>
          <a:ln>
            <a:solidFill>
              <a:schemeClr val="tx1"/>
            </a:solidFill>
          </a:ln>
        </p:spPr>
      </p:pic>
      <p:sp>
        <p:nvSpPr>
          <p:cNvPr id="10" name="TextBox 2">
            <a:extLst>
              <a:ext uri="{FF2B5EF4-FFF2-40B4-BE49-F238E27FC236}">
                <a16:creationId xmlns:a16="http://schemas.microsoft.com/office/drawing/2014/main" id="{88B65EC2-5D9D-417F-8C04-0EA49FF83DFE}"/>
              </a:ext>
            </a:extLst>
          </p:cNvPr>
          <p:cNvSpPr txBox="1"/>
          <p:nvPr/>
        </p:nvSpPr>
        <p:spPr>
          <a:xfrm>
            <a:off x="786161" y="3274145"/>
            <a:ext cx="7571678" cy="1200329"/>
          </a:xfrm>
          <a:prstGeom prst="rect">
            <a:avLst/>
          </a:prstGeom>
          <a:solidFill>
            <a:schemeClr val="accent1">
              <a:lumMod val="40000"/>
              <a:lumOff val="60000"/>
            </a:schemeClr>
          </a:solidFill>
          <a:ln>
            <a:solidFill>
              <a:schemeClr val="tx1"/>
            </a:solidFill>
          </a:ln>
        </p:spPr>
        <p:txBody>
          <a:bodyPr wrap="square" rtlCol="0">
            <a:spAutoFit/>
          </a:bodyPr>
          <a:lstStyle/>
          <a:p>
            <a:r>
              <a:rPr lang="en-US" dirty="0"/>
              <a:t>Move through your data entry quickly by using the TAB button to jump to the next data entry field. </a:t>
            </a:r>
          </a:p>
          <a:p>
            <a:r>
              <a:rPr lang="en-US" dirty="0"/>
              <a:t>When you press TAB, the template will automatically skip the ‘default unit of measure’ box, and will jump straight to the next data entry field. </a:t>
            </a:r>
          </a:p>
        </p:txBody>
      </p:sp>
    </p:spTree>
    <p:extLst>
      <p:ext uri="{BB962C8B-B14F-4D97-AF65-F5344CB8AC3E}">
        <p14:creationId xmlns:p14="http://schemas.microsoft.com/office/powerpoint/2010/main" val="4283862325"/>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27 Oct 2021</Content_x0020_Last_x0020_Updated_x0020_on_x003a_>
    <Module xmlns="00558959-21e2-49b6-8bc1-d46e8fb3ce16">5000</Module>
    <Review xmlns="00558959-21e2-49b6-8bc1-d46e8fb3ce16">None needed</Review>
    <Community_x0020_Author_x0020__x007c__x0020_Editor xmlns="00558959-21e2-49b6-8bc1-d46e8fb3ce16">
      <UserInfo>
        <DisplayName>fba_member:amiller</DisplayName>
        <AccountId>45</AccountId>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D22AD42-519A-4527-812B-15ECAA30A203}"/>
</file>

<file path=customXml/itemProps2.xml><?xml version="1.0" encoding="utf-8"?>
<ds:datastoreItem xmlns:ds="http://schemas.openxmlformats.org/officeDocument/2006/customXml" ds:itemID="{2C45884F-42AA-44AC-87A3-3348129290C1}"/>
</file>

<file path=customXml/itemProps3.xml><?xml version="1.0" encoding="utf-8"?>
<ds:datastoreItem xmlns:ds="http://schemas.openxmlformats.org/officeDocument/2006/customXml" ds:itemID="{AE8C06DB-9D8E-459D-9526-D2E91596223A}"/>
</file>

<file path=docProps/app.xml><?xml version="1.0" encoding="utf-8"?>
<Properties xmlns="http://schemas.openxmlformats.org/officeDocument/2006/extended-properties" xmlns:vt="http://schemas.openxmlformats.org/officeDocument/2006/docPropsVTypes">
  <Template/>
  <TotalTime>285</TotalTime>
  <Words>521</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12</vt:i4>
      </vt:variant>
    </vt:vector>
  </HeadingPairs>
  <TitlesOfParts>
    <vt:vector size="30"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Aquarist Daily Log</vt:lpstr>
      <vt:lpstr>Creating the ADL Template</vt:lpstr>
      <vt:lpstr>Creating the ADL Template</vt:lpstr>
      <vt:lpstr>Creating the ADL Template</vt:lpstr>
      <vt:lpstr>Creating the ADL Template </vt:lpstr>
      <vt:lpstr>Creating the ADL Template</vt:lpstr>
      <vt:lpstr>Aquarist Daily Log</vt:lpstr>
      <vt:lpstr>Take measurements using the log</vt:lpstr>
      <vt:lpstr>Take measurements using the log</vt:lpstr>
      <vt:lpstr>Save the draft</vt:lpstr>
      <vt:lpstr>Finding Drafts</vt:lpstr>
      <vt:lpstr>Aquarist Daily Logs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Hannah Jenkins</cp:lastModifiedBy>
  <cp:revision>21</cp:revision>
  <dcterms:created xsi:type="dcterms:W3CDTF">2016-07-26T18:48:10Z</dcterms:created>
  <dcterms:modified xsi:type="dcterms:W3CDTF">2021-10-27T14:47:20Z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321800</vt:r8>
  </property>
  <property fmtid="{D5CDD505-2E9C-101B-9397-08002B2CF9AE}" pid="4" name="Tracked">
    <vt:bool>false</vt:bool>
  </property>
  <property fmtid="{D5CDD505-2E9C-101B-9397-08002B2CF9AE}" pid="5" name="Tracking URL">
    <vt:lpwstr/>
  </property>
  <property fmtid="{D5CDD505-2E9C-101B-9397-08002B2CF9AE}" pid="6" name="Metrics URL">
    <vt:lpwstr/>
  </property>
  <property fmtid="{D5CDD505-2E9C-101B-9397-08002B2CF9AE}" pid="7" name="Updated on?">
    <vt:lpwstr>2018-07-07T22:55:35+00:00</vt:lpwstr>
  </property>
</Properties>
</file>