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5" r:id="rId23"/>
    <p:sldId id="262" r:id="rId24"/>
    <p:sldId id="263" r:id="rId25"/>
    <p:sldId id="264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6" r:id="rId74"/>
    <p:sldId id="313" r:id="rId75"/>
    <p:sldId id="314" r:id="rId76"/>
    <p:sldId id="315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customXml" Target="../customXml/item3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customXml" Target="../customXml/item1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43564"/>
          </a:xfrm>
        </p:spPr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211" y="3022487"/>
            <a:ext cx="6858000" cy="233512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85331" y="828564"/>
            <a:ext cx="7763814" cy="2736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Trucos</a:t>
            </a:r>
            <a:r>
              <a:rPr lang="en-US" smtClean="0"/>
              <a:t> y atajos ZIMS</a:t>
            </a:r>
            <a:br>
              <a:rPr lang="en-US" smtClean="0"/>
            </a:br>
            <a:r>
              <a:rPr lang="en-US" smtClean="0"/>
              <a:t>MarZO 2016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85331" y="3657458"/>
            <a:ext cx="7763814" cy="1368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Un d</a:t>
            </a:r>
            <a:r>
              <a:rPr lang="es-CO" smtClean="0"/>
              <a:t>ía de acuarista utilizando ZIMS!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330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Tomando</a:t>
            </a:r>
            <a:r>
              <a:rPr lang="en-US" sz="4000" dirty="0"/>
              <a:t> </a:t>
            </a:r>
            <a:r>
              <a:rPr lang="en-US" sz="4000" dirty="0" err="1"/>
              <a:t>medidas</a:t>
            </a:r>
            <a:r>
              <a:rPr lang="en-US" sz="4000" dirty="0"/>
              <a:t> </a:t>
            </a:r>
            <a:r>
              <a:rPr lang="en-US" sz="4000" dirty="0" err="1"/>
              <a:t>usando</a:t>
            </a:r>
            <a:r>
              <a:rPr lang="en-US" sz="4000" dirty="0"/>
              <a:t> Sec Log.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24" y="1458869"/>
            <a:ext cx="8364352" cy="4355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786161" y="4060294"/>
            <a:ext cx="75716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usar</a:t>
            </a:r>
            <a:r>
              <a:rPr lang="en-US" dirty="0" smtClean="0"/>
              <a:t> la </a:t>
            </a:r>
            <a:r>
              <a:rPr lang="en-US" dirty="0" err="1" smtClean="0"/>
              <a:t>secuencia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 de </a:t>
            </a:r>
            <a:r>
              <a:rPr lang="en-US" dirty="0" err="1" smtClean="0"/>
              <a:t>acuarista</a:t>
            </a:r>
            <a:r>
              <a:rPr lang="en-US" dirty="0" smtClean="0"/>
              <a:t>, </a:t>
            </a:r>
            <a:r>
              <a:rPr lang="en-US" dirty="0" err="1" smtClean="0"/>
              <a:t>abrirla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Enciarro</a:t>
            </a:r>
            <a:r>
              <a:rPr lang="en-US" dirty="0" smtClean="0"/>
              <a:t>, </a:t>
            </a:r>
            <a:r>
              <a:rPr lang="en-US" dirty="0" err="1" smtClean="0"/>
              <a:t>soporte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o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componente</a:t>
            </a:r>
            <a:r>
              <a:rPr lang="en-US" dirty="0" smtClean="0"/>
              <a:t>&gt;</a:t>
            </a:r>
            <a:r>
              <a:rPr lang="en-US" dirty="0" err="1" smtClean="0"/>
              <a:t>Medida</a:t>
            </a:r>
            <a:r>
              <a:rPr lang="en-US" dirty="0" smtClean="0"/>
              <a:t> en </a:t>
            </a:r>
            <a:r>
              <a:rPr lang="en-US" dirty="0" err="1" smtClean="0"/>
              <a:t>bloque</a:t>
            </a:r>
            <a:r>
              <a:rPr lang="en-US" dirty="0" smtClean="0"/>
              <a:t>&gt;</a:t>
            </a:r>
            <a:r>
              <a:rPr lang="en-US" dirty="0" err="1" smtClean="0"/>
              <a:t>Formato</a:t>
            </a:r>
            <a:r>
              <a:rPr lang="en-US" dirty="0" smtClean="0"/>
              <a:t> de </a:t>
            </a:r>
            <a:r>
              <a:rPr lang="en-US" dirty="0" err="1" smtClean="0"/>
              <a:t>secuencia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 de </a:t>
            </a:r>
            <a:r>
              <a:rPr lang="en-US" dirty="0" err="1" smtClean="0"/>
              <a:t>acuarista</a:t>
            </a:r>
            <a:r>
              <a:rPr lang="en-US" dirty="0" smtClean="0"/>
              <a:t>&gt;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cascada</a:t>
            </a:r>
            <a:r>
              <a:rPr lang="en-US" dirty="0" smtClean="0"/>
              <a:t>&gt;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. </a:t>
            </a:r>
            <a:r>
              <a:rPr lang="en-US" dirty="0" err="1" smtClean="0"/>
              <a:t>Cualquier</a:t>
            </a:r>
            <a:r>
              <a:rPr lang="en-US" dirty="0" smtClean="0"/>
              <a:t> Campo de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sea </a:t>
            </a:r>
            <a:r>
              <a:rPr lang="en-US" dirty="0" err="1" smtClean="0"/>
              <a:t>apropiado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entidad</a:t>
            </a:r>
            <a:r>
              <a:rPr lang="en-US" dirty="0" smtClean="0"/>
              <a:t>, </a:t>
            </a:r>
            <a:r>
              <a:rPr lang="en-US" dirty="0" err="1" smtClean="0"/>
              <a:t>estará</a:t>
            </a:r>
            <a:r>
              <a:rPr lang="en-US" dirty="0" smtClean="0"/>
              <a:t> en </a:t>
            </a:r>
            <a:r>
              <a:rPr lang="en-US" dirty="0" err="1" smtClean="0"/>
              <a:t>gris</a:t>
            </a:r>
            <a:r>
              <a:rPr lang="en-US" dirty="0" smtClean="0"/>
              <a:t> y no </a:t>
            </a:r>
            <a:r>
              <a:rPr lang="en-US" dirty="0" err="1" smtClean="0"/>
              <a:t>será</a:t>
            </a:r>
            <a:r>
              <a:rPr lang="en-US" dirty="0" smtClean="0"/>
              <a:t> editable. </a:t>
            </a:r>
            <a:r>
              <a:rPr lang="en-US" dirty="0" err="1" smtClean="0"/>
              <a:t>Registre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o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deba</a:t>
            </a:r>
            <a:r>
              <a:rPr lang="en-US" dirty="0" smtClean="0"/>
              <a:t> 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5509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Guarde</a:t>
            </a:r>
            <a:r>
              <a:rPr lang="en-US" dirty="0"/>
              <a:t> </a:t>
            </a:r>
            <a:r>
              <a:rPr lang="en-US" dirty="0" err="1"/>
              <a:t>borradores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858812"/>
            <a:ext cx="8554580" cy="3232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4819397"/>
            <a:ext cx="3838095" cy="8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504" y="4269786"/>
            <a:ext cx="4133333" cy="15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5"/>
          <p:cNvSpPr txBox="1"/>
          <p:nvPr/>
        </p:nvSpPr>
        <p:spPr>
          <a:xfrm>
            <a:off x="400050" y="2177077"/>
            <a:ext cx="874395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Debido</a:t>
            </a:r>
            <a:r>
              <a:rPr lang="en-US" dirty="0" smtClean="0"/>
              <a:t> 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mucho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al </a:t>
            </a:r>
            <a:r>
              <a:rPr lang="en-US" dirty="0" err="1" smtClean="0"/>
              <a:t>formato</a:t>
            </a:r>
            <a:r>
              <a:rPr lang="en-US" dirty="0" smtClean="0"/>
              <a:t> en la </a:t>
            </a:r>
            <a:r>
              <a:rPr lang="en-US" dirty="0" err="1" smtClean="0"/>
              <a:t>medida</a:t>
            </a:r>
            <a:r>
              <a:rPr lang="en-US" dirty="0" smtClean="0"/>
              <a:t> en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avanza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, no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guardar</a:t>
            </a:r>
            <a:r>
              <a:rPr lang="en-US" dirty="0" smtClean="0"/>
              <a:t> la info </a:t>
            </a:r>
            <a:r>
              <a:rPr lang="en-US" dirty="0" err="1" smtClean="0"/>
              <a:t>todavia</a:t>
            </a:r>
            <a:r>
              <a:rPr lang="en-US" dirty="0" smtClean="0"/>
              <a:t> del </a:t>
            </a:r>
            <a:r>
              <a:rPr lang="en-US" dirty="0" err="1" smtClean="0"/>
              <a:t>todo</a:t>
            </a:r>
            <a:r>
              <a:rPr lang="en-US" dirty="0" smtClean="0"/>
              <a:t>. El </a:t>
            </a:r>
            <a:r>
              <a:rPr lang="en-US" dirty="0" err="1" smtClean="0"/>
              <a:t>formato</a:t>
            </a:r>
            <a:r>
              <a:rPr lang="en-US" dirty="0" smtClean="0"/>
              <a:t> se </a:t>
            </a:r>
            <a:r>
              <a:rPr lang="en-US" dirty="0" err="1" smtClean="0"/>
              <a:t>autoguardará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60 </a:t>
            </a:r>
            <a:r>
              <a:rPr lang="en-US" dirty="0" err="1" smtClean="0"/>
              <a:t>segundos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guardarlo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un </a:t>
            </a:r>
            <a:r>
              <a:rPr lang="en-US" dirty="0" err="1" smtClean="0"/>
              <a:t>borradar</a:t>
            </a:r>
            <a:r>
              <a:rPr lang="en-US" dirty="0" smtClean="0"/>
              <a:t> </a:t>
            </a:r>
            <a:r>
              <a:rPr lang="en-US" dirty="0" err="1" smtClean="0"/>
              <a:t>seleccionando</a:t>
            </a:r>
            <a:r>
              <a:rPr lang="en-US" dirty="0" smtClean="0"/>
              <a:t> </a:t>
            </a:r>
            <a:r>
              <a:rPr lang="en-US" dirty="0" err="1" smtClean="0"/>
              <a:t>Cancelar</a:t>
            </a:r>
            <a:r>
              <a:rPr lang="en-US" dirty="0" smtClean="0"/>
              <a:t> en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dirty="0" err="1" smtClean="0"/>
              <a:t>Salvar</a:t>
            </a:r>
            <a:r>
              <a:rPr lang="en-US" dirty="0" smtClean="0"/>
              <a:t>. 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preguntará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guardar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borrador</a:t>
            </a:r>
            <a:r>
              <a:rPr lang="en-US" dirty="0" smtClean="0"/>
              <a:t>. Los </a:t>
            </a:r>
            <a:r>
              <a:rPr lang="en-US" dirty="0" err="1" smtClean="0"/>
              <a:t>borradores</a:t>
            </a:r>
            <a:r>
              <a:rPr lang="en-US" dirty="0" smtClean="0"/>
              <a:t> </a:t>
            </a:r>
            <a:r>
              <a:rPr lang="en-US" dirty="0" err="1" smtClean="0"/>
              <a:t>podrán</a:t>
            </a:r>
            <a:r>
              <a:rPr lang="en-US" dirty="0" smtClean="0"/>
              <a:t> </a:t>
            </a:r>
            <a:r>
              <a:rPr lang="en-US" dirty="0" err="1" smtClean="0"/>
              <a:t>encontrarse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 </a:t>
            </a:r>
            <a:r>
              <a:rPr lang="en-US" dirty="0" err="1" smtClean="0"/>
              <a:t>Medidas</a:t>
            </a:r>
            <a:r>
              <a:rPr lang="en-US" dirty="0" smtClean="0"/>
              <a:t> en </a:t>
            </a:r>
            <a:r>
              <a:rPr lang="en-US" dirty="0" err="1" smtClean="0"/>
              <a:t>bloque</a:t>
            </a:r>
            <a:r>
              <a:rPr lang="en-US" dirty="0" smtClean="0"/>
              <a:t>&gt;</a:t>
            </a:r>
            <a:r>
              <a:rPr lang="en-US" dirty="0" err="1" smtClean="0"/>
              <a:t>Secuencia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&gt;</a:t>
            </a:r>
            <a:r>
              <a:rPr lang="en-US" dirty="0" err="1" smtClean="0"/>
              <a:t>Borrador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331" y="406645"/>
            <a:ext cx="7773338" cy="122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8:45 am –Alimente peces del tanque de juveniles </a:t>
            </a:r>
            <a:br>
              <a:rPr lang="en-US" smtClean="0"/>
            </a:br>
            <a:r>
              <a:rPr lang="en-US" sz="1600" smtClean="0"/>
              <a:t>(cree algunas listas para guardar después)</a:t>
            </a:r>
            <a:r>
              <a:rPr lang="en-US" smtClean="0"/>
              <a:t/>
            </a:r>
            <a:br>
              <a:rPr lang="en-US" smtClean="0"/>
            </a:br>
            <a:endParaRPr lang="en-US" sz="2400" dirty="0"/>
          </a:p>
        </p:txBody>
      </p:sp>
      <p:pic>
        <p:nvPicPr>
          <p:cNvPr id="5" name="Picture 2" descr="http://www.reeflex.net/img/3528_EKhM2mp7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2152185" y="1452330"/>
            <a:ext cx="4839629" cy="43966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Creando</a:t>
            </a:r>
            <a:r>
              <a:rPr lang="en-US" dirty="0"/>
              <a:t> </a:t>
            </a:r>
            <a:r>
              <a:rPr lang="en-US" dirty="0" err="1"/>
              <a:t>listas</a:t>
            </a:r>
            <a:r>
              <a:rPr lang="en-US" dirty="0"/>
              <a:t> de </a:t>
            </a:r>
            <a:r>
              <a:rPr lang="en-US" dirty="0" err="1"/>
              <a:t>animales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27" y="959790"/>
            <a:ext cx="5066667" cy="36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628650" y="4284711"/>
            <a:ext cx="8272463" cy="14733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alimentar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juveniles. Se da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ahorrará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en el </a:t>
            </a:r>
            <a:r>
              <a:rPr lang="en-US" dirty="0" err="1" smtClean="0"/>
              <a:t>futuro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de los </a:t>
            </a:r>
            <a:r>
              <a:rPr lang="en-US" dirty="0" err="1" smtClean="0"/>
              <a:t>tanques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cargo.  La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sencilla</a:t>
            </a:r>
            <a:r>
              <a:rPr lang="en-US" dirty="0" smtClean="0"/>
              <a:t> de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deseados</a:t>
            </a:r>
            <a:r>
              <a:rPr lang="en-US" dirty="0" smtClean="0"/>
              <a:t> y </a:t>
            </a:r>
            <a:r>
              <a:rPr lang="en-US" dirty="0" err="1" smtClean="0"/>
              <a:t>seleccionarlos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campo de </a:t>
            </a:r>
            <a:r>
              <a:rPr lang="en-US" dirty="0" err="1" smtClean="0"/>
              <a:t>resultados</a:t>
            </a:r>
            <a:r>
              <a:rPr lang="en-US" dirty="0" smtClean="0"/>
              <a:t> de </a:t>
            </a:r>
            <a:r>
              <a:rPr lang="en-US" dirty="0" err="1" smtClean="0"/>
              <a:t>búsqueda</a:t>
            </a:r>
            <a:r>
              <a:rPr lang="en-US" dirty="0" smtClean="0"/>
              <a:t>.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Seleccionados</a:t>
            </a:r>
            <a:r>
              <a:rPr lang="en-US" dirty="0" smtClean="0"/>
              <a:t>&gt;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Creando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animales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45" y="1430994"/>
            <a:ext cx="3847619" cy="24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002" y="3207184"/>
            <a:ext cx="3228571" cy="13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1270003" y="4874205"/>
            <a:ext cx="747394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quedarán</a:t>
            </a:r>
            <a:r>
              <a:rPr lang="en-US" dirty="0" smtClean="0"/>
              <a:t> </a:t>
            </a:r>
            <a:r>
              <a:rPr lang="en-US" dirty="0" err="1" smtClean="0"/>
              <a:t>prediligenciados</a:t>
            </a:r>
            <a:r>
              <a:rPr lang="en-US" dirty="0" smtClean="0"/>
              <a:t> y </a:t>
            </a:r>
            <a:r>
              <a:rPr lang="en-US" dirty="0" err="1" smtClean="0"/>
              <a:t>todo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único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. </a:t>
            </a:r>
            <a:r>
              <a:rPr lang="en-US" dirty="0" err="1" smtClean="0"/>
              <a:t>Encontrarpa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aparecerá</a:t>
            </a:r>
            <a:r>
              <a:rPr lang="en-US" dirty="0" smtClean="0"/>
              <a:t> en la </a:t>
            </a:r>
            <a:r>
              <a:rPr lang="en-US" dirty="0" err="1" smtClean="0"/>
              <a:t>cascada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opciones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Listas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69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Usando</a:t>
            </a:r>
            <a:r>
              <a:rPr lang="en-US" sz="4000" dirty="0"/>
              <a:t> la </a:t>
            </a:r>
            <a:r>
              <a:rPr lang="en-US" sz="4000" dirty="0" err="1"/>
              <a:t>lIsta</a:t>
            </a:r>
            <a:r>
              <a:rPr lang="en-US" sz="4000" dirty="0"/>
              <a:t> para </a:t>
            </a:r>
            <a:r>
              <a:rPr lang="en-US" sz="4000" dirty="0" err="1"/>
              <a:t>acciones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boque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72" y="1206567"/>
            <a:ext cx="5733333" cy="38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07" y="3174380"/>
            <a:ext cx="3114286" cy="13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314325" y="4795897"/>
            <a:ext cx="5236469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Desea</a:t>
            </a:r>
            <a:r>
              <a:rPr lang="en-US" sz="1600" dirty="0" smtClean="0"/>
              <a:t> </a:t>
            </a:r>
            <a:r>
              <a:rPr lang="en-US" sz="1600" dirty="0" err="1" smtClean="0"/>
              <a:t>usar</a:t>
            </a:r>
            <a:r>
              <a:rPr lang="en-US" sz="1600" dirty="0" smtClean="0"/>
              <a:t> la </a:t>
            </a:r>
            <a:r>
              <a:rPr lang="en-US" sz="1600" dirty="0" err="1" smtClean="0"/>
              <a:t>lista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registrar la </a:t>
            </a:r>
            <a:r>
              <a:rPr lang="en-US" sz="1600" dirty="0" err="1" smtClean="0"/>
              <a:t>secuencia</a:t>
            </a:r>
            <a:r>
              <a:rPr lang="en-US" sz="1600" dirty="0" smtClean="0"/>
              <a:t> de </a:t>
            </a:r>
            <a:r>
              <a:rPr lang="en-US" sz="1600" dirty="0" err="1" smtClean="0"/>
              <a:t>alimentación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los juveniles en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tanques</a:t>
            </a:r>
            <a:r>
              <a:rPr lang="en-US" sz="1600" dirty="0" smtClean="0"/>
              <a:t> de </a:t>
            </a:r>
            <a:r>
              <a:rPr lang="en-US" sz="1600" dirty="0" err="1" smtClean="0"/>
              <a:t>alimentación</a:t>
            </a:r>
            <a:r>
              <a:rPr lang="en-US" sz="1600" dirty="0" smtClean="0"/>
              <a:t> </a:t>
            </a:r>
            <a:r>
              <a:rPr lang="en-US" sz="1600" dirty="0" err="1" smtClean="0"/>
              <a:t>fuera</a:t>
            </a:r>
            <a:r>
              <a:rPr lang="en-US" sz="1600" dirty="0" smtClean="0"/>
              <a:t> de </a:t>
            </a:r>
            <a:r>
              <a:rPr lang="en-US" sz="1600" dirty="0" err="1" smtClean="0"/>
              <a:t>exhibición</a:t>
            </a:r>
            <a:r>
              <a:rPr lang="en-US" sz="1600" dirty="0" smtClean="0"/>
              <a:t>. </a:t>
            </a:r>
            <a:r>
              <a:rPr lang="en-US" sz="1600" dirty="0" err="1" smtClean="0"/>
              <a:t>Encontrará</a:t>
            </a:r>
            <a:r>
              <a:rPr lang="en-US" sz="1600" dirty="0" smtClean="0"/>
              <a:t> la </a:t>
            </a:r>
            <a:r>
              <a:rPr lang="en-US" sz="1600" dirty="0" err="1" smtClean="0"/>
              <a:t>lista</a:t>
            </a:r>
            <a:r>
              <a:rPr lang="en-US" sz="1600" dirty="0" smtClean="0"/>
              <a:t> en la </a:t>
            </a:r>
            <a:r>
              <a:rPr lang="en-US" sz="1600" dirty="0" err="1" smtClean="0"/>
              <a:t>cascada</a:t>
            </a:r>
            <a:r>
              <a:rPr lang="en-US" sz="1600" dirty="0" smtClean="0"/>
              <a:t> de </a:t>
            </a:r>
            <a:r>
              <a:rPr lang="en-US" sz="1600" dirty="0" err="1" smtClean="0"/>
              <a:t>lista</a:t>
            </a:r>
            <a:r>
              <a:rPr lang="en-US" sz="1600" dirty="0" smtClean="0"/>
              <a:t>, </a:t>
            </a:r>
            <a:r>
              <a:rPr lang="en-US" sz="1600" dirty="0" err="1" smtClean="0"/>
              <a:t>seleccione</a:t>
            </a:r>
            <a:r>
              <a:rPr lang="en-US" sz="1600" dirty="0" smtClean="0"/>
              <a:t> </a:t>
            </a:r>
            <a:r>
              <a:rPr lang="en-US" sz="1600" dirty="0" err="1" smtClean="0"/>
              <a:t>Acciones</a:t>
            </a:r>
            <a:r>
              <a:rPr lang="en-US" sz="1600" dirty="0" smtClean="0"/>
              <a:t>&gt;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de </a:t>
            </a:r>
            <a:r>
              <a:rPr lang="en-US" sz="1600" dirty="0" err="1" smtClean="0"/>
              <a:t>transacciones</a:t>
            </a:r>
            <a:r>
              <a:rPr lang="en-US" sz="1600" dirty="0" smtClean="0"/>
              <a:t> en </a:t>
            </a:r>
            <a:r>
              <a:rPr lang="en-US" sz="1600" dirty="0" err="1" smtClean="0"/>
              <a:t>bloque</a:t>
            </a:r>
            <a:r>
              <a:rPr lang="en-US" sz="1600" dirty="0" smtClean="0"/>
              <a:t>&gt;</a:t>
            </a:r>
            <a:r>
              <a:rPr lang="en-US" sz="1600" dirty="0" err="1" smtClean="0"/>
              <a:t>Secuencia</a:t>
            </a:r>
            <a:r>
              <a:rPr lang="en-US" sz="1600" dirty="0" smtClean="0"/>
              <a:t> de </a:t>
            </a:r>
            <a:r>
              <a:rPr lang="en-US" sz="1600" dirty="0" err="1" smtClean="0"/>
              <a:t>alimentación</a:t>
            </a:r>
            <a:r>
              <a:rPr lang="en-US" sz="1600" dirty="0" smtClean="0"/>
              <a:t>&gt;</a:t>
            </a:r>
            <a:r>
              <a:rPr lang="en-US" sz="1600" dirty="0" err="1" smtClean="0"/>
              <a:t>Ajuste</a:t>
            </a:r>
            <a:r>
              <a:rPr lang="en-US" sz="1600" dirty="0" smtClean="0"/>
              <a:t> </a:t>
            </a:r>
            <a:r>
              <a:rPr lang="en-US" sz="1600" dirty="0" err="1" smtClean="0"/>
              <a:t>entradas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cada</a:t>
            </a:r>
            <a:r>
              <a:rPr lang="en-US" sz="1600" dirty="0" smtClean="0"/>
              <a:t> animal. </a:t>
            </a:r>
            <a:r>
              <a:rPr lang="en-US" sz="1600" dirty="0" err="1" smtClean="0"/>
              <a:t>Una</a:t>
            </a:r>
            <a:r>
              <a:rPr lang="en-US" sz="1600" dirty="0" smtClean="0"/>
              <a:t> simple </a:t>
            </a:r>
            <a:r>
              <a:rPr lang="en-US" sz="1600" dirty="0" err="1" smtClean="0"/>
              <a:t>entrada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todos</a:t>
            </a:r>
            <a:r>
              <a:rPr lang="en-US" sz="1600" dirty="0" smtClean="0"/>
              <a:t> los </a:t>
            </a:r>
            <a:r>
              <a:rPr lang="en-US" sz="1600" dirty="0" err="1" smtClean="0"/>
              <a:t>animales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resultará</a:t>
            </a:r>
            <a:r>
              <a:rPr lang="en-US" sz="1600" dirty="0" smtClean="0"/>
              <a:t> en </a:t>
            </a:r>
            <a:r>
              <a:rPr lang="en-US" sz="1600" dirty="0" err="1" smtClean="0"/>
              <a:t>replicación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</a:t>
            </a:r>
            <a:r>
              <a:rPr lang="en-US" sz="1600" dirty="0" err="1" smtClean="0"/>
              <a:t>idéntica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1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Registrando</a:t>
            </a:r>
            <a:r>
              <a:rPr lang="en-US" sz="3600" dirty="0"/>
              <a:t> </a:t>
            </a:r>
            <a:r>
              <a:rPr lang="en-US" sz="3600" dirty="0" err="1"/>
              <a:t>secuencia</a:t>
            </a:r>
            <a:r>
              <a:rPr lang="en-US" sz="3600" dirty="0"/>
              <a:t> de </a:t>
            </a:r>
            <a:r>
              <a:rPr lang="en-US" sz="3600" dirty="0" err="1"/>
              <a:t>alimentación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bloque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92" y="2210490"/>
            <a:ext cx="2528102" cy="2182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77" y="2228214"/>
            <a:ext cx="2691319" cy="2164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679" y="2210490"/>
            <a:ext cx="2786653" cy="2182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7"/>
          <p:cNvSpPr txBox="1"/>
          <p:nvPr/>
        </p:nvSpPr>
        <p:spPr>
          <a:xfrm>
            <a:off x="881961" y="4507804"/>
            <a:ext cx="787174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registro</a:t>
            </a:r>
            <a:r>
              <a:rPr lang="en-US" dirty="0" smtClean="0"/>
              <a:t> en el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esté</a:t>
            </a:r>
            <a:r>
              <a:rPr lang="en-US" dirty="0" smtClean="0"/>
              <a:t> se </a:t>
            </a:r>
            <a:r>
              <a:rPr lang="en-US" dirty="0" err="1" smtClean="0"/>
              <a:t>verá</a:t>
            </a:r>
            <a:r>
              <a:rPr lang="en-US" dirty="0" smtClean="0"/>
              <a:t> </a:t>
            </a:r>
            <a:r>
              <a:rPr lang="en-US" dirty="0" err="1" smtClean="0"/>
              <a:t>indicado</a:t>
            </a:r>
            <a:r>
              <a:rPr lang="en-US" dirty="0" smtClean="0"/>
              <a:t> a </a:t>
            </a:r>
            <a:r>
              <a:rPr lang="en-US" dirty="0" err="1" smtClean="0"/>
              <a:t>mano</a:t>
            </a:r>
            <a:r>
              <a:rPr lang="en-US" dirty="0" smtClean="0"/>
              <a:t> superior </a:t>
            </a:r>
            <a:r>
              <a:rPr lang="en-US" dirty="0" err="1" smtClean="0"/>
              <a:t>izquierda</a:t>
            </a:r>
            <a:r>
              <a:rPr lang="en-US" dirty="0" smtClean="0"/>
              <a:t> con el </a:t>
            </a:r>
            <a:r>
              <a:rPr lang="en-US" dirty="0" err="1" smtClean="0"/>
              <a:t>GAN</a:t>
            </a:r>
            <a:r>
              <a:rPr lang="en-US" dirty="0" smtClean="0"/>
              <a:t>, local IS y </a:t>
            </a:r>
            <a:r>
              <a:rPr lang="en-US" dirty="0" err="1" smtClean="0"/>
              <a:t>taxonomía</a:t>
            </a:r>
            <a:r>
              <a:rPr lang="en-US" dirty="0" smtClean="0"/>
              <a:t>. Si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local ID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chequear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Local IDs  de </a:t>
            </a:r>
            <a:r>
              <a:rPr lang="en-US" dirty="0" err="1" smtClean="0"/>
              <a:t>animales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Notas</a:t>
            </a:r>
            <a:r>
              <a:rPr lang="en-US" dirty="0" smtClean="0"/>
              <a:t>.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directamente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animal </a:t>
            </a:r>
            <a:r>
              <a:rPr lang="en-US" dirty="0" err="1" smtClean="0"/>
              <a:t>apropiado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Listas</a:t>
            </a:r>
            <a:r>
              <a:rPr lang="en-US" dirty="0"/>
              <a:t> de </a:t>
            </a:r>
            <a:r>
              <a:rPr lang="en-US" dirty="0" err="1"/>
              <a:t>Encierros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663" y="1014198"/>
            <a:ext cx="3819048" cy="24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634849" y="3731576"/>
            <a:ext cx="7606675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listas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encierros</a:t>
            </a:r>
            <a:r>
              <a:rPr lang="en-US" dirty="0" smtClean="0"/>
              <a:t>, </a:t>
            </a:r>
            <a:r>
              <a:rPr lang="en-US" dirty="0" err="1" smtClean="0"/>
              <a:t>soportes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y </a:t>
            </a:r>
            <a:r>
              <a:rPr lang="en-US" dirty="0" err="1" smtClean="0"/>
              <a:t>componentes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Debajo</a:t>
            </a:r>
            <a:r>
              <a:rPr lang="en-US" dirty="0" smtClean="0"/>
              <a:t> de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Listas</a:t>
            </a:r>
            <a:r>
              <a:rPr lang="en-US" dirty="0" smtClean="0"/>
              <a:t>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módulo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. </a:t>
            </a:r>
            <a:r>
              <a:rPr lang="en-US" dirty="0" err="1" smtClean="0"/>
              <a:t>Ingrese</a:t>
            </a:r>
            <a:r>
              <a:rPr lang="en-US" dirty="0" smtClean="0"/>
              <a:t> un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único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lista</a:t>
            </a:r>
            <a:r>
              <a:rPr lang="en-US" dirty="0" smtClean="0"/>
              <a:t> y </a:t>
            </a:r>
            <a:r>
              <a:rPr lang="en-US" dirty="0" err="1" smtClean="0"/>
              <a:t>seleccione</a:t>
            </a:r>
            <a:r>
              <a:rPr lang="en-US" dirty="0" smtClean="0"/>
              <a:t> los </a:t>
            </a:r>
            <a:r>
              <a:rPr lang="en-US" dirty="0" err="1" smtClean="0"/>
              <a:t>encierros</a:t>
            </a:r>
            <a:r>
              <a:rPr lang="en-US" dirty="0" smtClean="0"/>
              <a:t> </a:t>
            </a:r>
            <a:r>
              <a:rPr lang="en-US" dirty="0" err="1" smtClean="0"/>
              <a:t>deseados</a:t>
            </a:r>
            <a:r>
              <a:rPr lang="en-US" dirty="0" smtClean="0"/>
              <a:t>.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listas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ser </a:t>
            </a:r>
            <a:r>
              <a:rPr lang="en-US" dirty="0" err="1" smtClean="0"/>
              <a:t>creadas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Búsqueda</a:t>
            </a:r>
            <a:r>
              <a:rPr lang="en-US" dirty="0" smtClean="0"/>
              <a:t> de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Listas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. Si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configurar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Encierros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o </a:t>
            </a:r>
            <a:r>
              <a:rPr lang="en-US" dirty="0" err="1" smtClean="0"/>
              <a:t>tareas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usarlas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diario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ajustarlo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9:00 am –</a:t>
            </a:r>
            <a:r>
              <a:rPr lang="en-US" dirty="0" err="1"/>
              <a:t>Chequeo</a:t>
            </a:r>
            <a:r>
              <a:rPr lang="en-US" dirty="0"/>
              <a:t> de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cobre</a:t>
            </a:r>
            <a:r>
              <a:rPr lang="en-US" dirty="0"/>
              <a:t> y </a:t>
            </a:r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encierros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49" y="1825625"/>
            <a:ext cx="5965902" cy="39772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81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tratamientos</a:t>
            </a:r>
            <a:r>
              <a:rPr lang="en-US" dirty="0"/>
              <a:t> de </a:t>
            </a:r>
            <a:r>
              <a:rPr lang="en-US" dirty="0" err="1"/>
              <a:t>encierros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40" y="1619741"/>
            <a:ext cx="4497306" cy="47631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543" y="3820192"/>
            <a:ext cx="7006789" cy="1602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3713357" y="1968138"/>
            <a:ext cx="5430644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 el fin de registrar un </a:t>
            </a:r>
            <a:r>
              <a:rPr lang="en-US" sz="1400" dirty="0" err="1" smtClean="0"/>
              <a:t>tratamiento</a:t>
            </a:r>
            <a:r>
              <a:rPr lang="en-US" sz="1400" dirty="0" smtClean="0"/>
              <a:t> en un </a:t>
            </a:r>
            <a:r>
              <a:rPr lang="en-US" sz="1400" dirty="0" err="1" smtClean="0"/>
              <a:t>encierro</a:t>
            </a:r>
            <a:r>
              <a:rPr lang="en-US" sz="1400" dirty="0" smtClean="0"/>
              <a:t> </a:t>
            </a:r>
            <a:r>
              <a:rPr lang="en-US" sz="1400" dirty="0" err="1" smtClean="0"/>
              <a:t>acuático</a:t>
            </a:r>
            <a:r>
              <a:rPr lang="en-US" sz="1400" dirty="0" smtClean="0"/>
              <a:t> </a:t>
            </a:r>
            <a:r>
              <a:rPr lang="en-US" sz="1400" dirty="0" err="1" smtClean="0"/>
              <a:t>debe</a:t>
            </a:r>
            <a:r>
              <a:rPr lang="en-US" sz="1400" dirty="0" smtClean="0"/>
              <a:t> </a:t>
            </a:r>
            <a:r>
              <a:rPr lang="en-US" sz="1400" dirty="0" err="1" smtClean="0"/>
              <a:t>primero</a:t>
            </a:r>
            <a:r>
              <a:rPr lang="en-US" sz="1400" dirty="0" smtClean="0"/>
              <a:t> </a:t>
            </a:r>
            <a:r>
              <a:rPr lang="en-US" sz="1400" dirty="0" err="1" smtClean="0"/>
              <a:t>crear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prescripción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encierro</a:t>
            </a:r>
            <a:r>
              <a:rPr lang="en-US" sz="1400" dirty="0" smtClean="0"/>
              <a:t> </a:t>
            </a:r>
            <a:r>
              <a:rPr lang="en-US" sz="1400" dirty="0" err="1" smtClean="0"/>
              <a:t>acuático</a:t>
            </a:r>
            <a:r>
              <a:rPr lang="en-US" sz="1400" dirty="0" smtClean="0"/>
              <a:t> </a:t>
            </a:r>
            <a:r>
              <a:rPr lang="en-US" sz="1400" dirty="0" err="1" smtClean="0"/>
              <a:t>desde</a:t>
            </a:r>
            <a:r>
              <a:rPr lang="en-US" sz="1400" dirty="0" smtClean="0"/>
              <a:t> el </a:t>
            </a:r>
            <a:r>
              <a:rPr lang="en-US" sz="1400" dirty="0" err="1" smtClean="0"/>
              <a:t>módulo</a:t>
            </a:r>
            <a:r>
              <a:rPr lang="en-US" sz="1400" dirty="0" smtClean="0"/>
              <a:t> </a:t>
            </a:r>
            <a:r>
              <a:rPr lang="en-US" sz="1400" dirty="0" err="1" smtClean="0"/>
              <a:t>médico</a:t>
            </a:r>
            <a:r>
              <a:rPr lang="en-US" sz="1400" dirty="0" smtClean="0"/>
              <a:t>. Si </a:t>
            </a:r>
            <a:r>
              <a:rPr lang="en-US" sz="1400" dirty="0" err="1" smtClean="0"/>
              <a:t>varios</a:t>
            </a:r>
            <a:r>
              <a:rPr lang="en-US" sz="1400" dirty="0" smtClean="0"/>
              <a:t> </a:t>
            </a:r>
            <a:r>
              <a:rPr lang="en-US" sz="1400" dirty="0" err="1" smtClean="0"/>
              <a:t>encierros</a:t>
            </a:r>
            <a:r>
              <a:rPr lang="en-US" sz="1400" dirty="0" smtClean="0"/>
              <a:t> </a:t>
            </a:r>
            <a:r>
              <a:rPr lang="en-US" sz="1400" dirty="0" err="1" smtClean="0"/>
              <a:t>comparten</a:t>
            </a:r>
            <a:r>
              <a:rPr lang="en-US" sz="1400" dirty="0" smtClean="0"/>
              <a:t> un </a:t>
            </a:r>
            <a:r>
              <a:rPr lang="en-US" sz="1400" dirty="0" err="1" smtClean="0"/>
              <a:t>soporte</a:t>
            </a:r>
            <a:r>
              <a:rPr lang="en-US" sz="1400" dirty="0" smtClean="0"/>
              <a:t> de </a:t>
            </a:r>
            <a:r>
              <a:rPr lang="en-US" sz="1400" dirty="0" err="1" smtClean="0"/>
              <a:t>vida</a:t>
            </a:r>
            <a:r>
              <a:rPr lang="en-US" sz="1400" dirty="0" smtClean="0"/>
              <a:t>, </a:t>
            </a:r>
            <a:r>
              <a:rPr lang="en-US" sz="1400" dirty="0" err="1" smtClean="0"/>
              <a:t>puede</a:t>
            </a:r>
            <a:r>
              <a:rPr lang="en-US" sz="1400" dirty="0" smtClean="0"/>
              <a:t> </a:t>
            </a:r>
            <a:r>
              <a:rPr lang="en-US" sz="1400" dirty="0" err="1" smtClean="0"/>
              <a:t>seleccionarlos</a:t>
            </a:r>
            <a:r>
              <a:rPr lang="en-US" sz="1400" dirty="0" smtClean="0"/>
              <a:t> </a:t>
            </a:r>
            <a:r>
              <a:rPr lang="en-US" sz="1400" dirty="0" err="1" smtClean="0"/>
              <a:t>todos</a:t>
            </a:r>
            <a:r>
              <a:rPr lang="en-US" sz="1400" dirty="0" smtClean="0"/>
              <a:t> en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misma</a:t>
            </a:r>
            <a:r>
              <a:rPr lang="en-US" sz="1400" dirty="0" smtClean="0"/>
              <a:t> </a:t>
            </a:r>
            <a:r>
              <a:rPr lang="en-US" sz="1400" dirty="0" err="1" smtClean="0"/>
              <a:t>acción</a:t>
            </a:r>
            <a:r>
              <a:rPr lang="en-US" sz="1400" dirty="0" smtClean="0"/>
              <a:t>. </a:t>
            </a:r>
            <a:r>
              <a:rPr lang="en-US" sz="1400" dirty="0" err="1" smtClean="0"/>
              <a:t>Cualquier</a:t>
            </a:r>
            <a:r>
              <a:rPr lang="en-US" sz="1400" dirty="0" smtClean="0"/>
              <a:t> </a:t>
            </a:r>
            <a:r>
              <a:rPr lang="en-US" sz="1400" dirty="0" err="1" smtClean="0"/>
              <a:t>prescripción</a:t>
            </a:r>
            <a:r>
              <a:rPr lang="en-US" sz="1400" dirty="0" smtClean="0"/>
              <a:t>, </a:t>
            </a:r>
            <a:r>
              <a:rPr lang="en-US" sz="1400" dirty="0" err="1" smtClean="0"/>
              <a:t>medida</a:t>
            </a:r>
            <a:r>
              <a:rPr lang="en-US" sz="1400" dirty="0" smtClean="0"/>
              <a:t> o </a:t>
            </a:r>
            <a:r>
              <a:rPr lang="en-US" sz="1400" dirty="0" err="1" smtClean="0"/>
              <a:t>tratamiento</a:t>
            </a:r>
            <a:r>
              <a:rPr lang="en-US" sz="1400" dirty="0" smtClean="0"/>
              <a:t> en </a:t>
            </a:r>
            <a:r>
              <a:rPr lang="en-US" sz="1400" dirty="0" err="1" smtClean="0"/>
              <a:t>uno</a:t>
            </a:r>
            <a:r>
              <a:rPr lang="en-US" sz="1400" dirty="0" smtClean="0"/>
              <a:t>, </a:t>
            </a:r>
            <a:r>
              <a:rPr lang="en-US" sz="1400" dirty="0" err="1" smtClean="0"/>
              <a:t>correrá</a:t>
            </a:r>
            <a:r>
              <a:rPr lang="en-US" sz="1400" dirty="0" smtClean="0"/>
              <a:t> en </a:t>
            </a:r>
            <a:r>
              <a:rPr lang="en-US" sz="1400" dirty="0" err="1" smtClean="0"/>
              <a:t>todos</a:t>
            </a:r>
            <a:r>
              <a:rPr lang="en-US" sz="1400" dirty="0" smtClean="0"/>
              <a:t> los </a:t>
            </a:r>
            <a:r>
              <a:rPr lang="en-US" sz="1400" dirty="0" err="1" smtClean="0"/>
              <a:t>registros</a:t>
            </a:r>
            <a:r>
              <a:rPr lang="en-US" sz="1400" dirty="0" smtClean="0"/>
              <a:t> </a:t>
            </a:r>
            <a:r>
              <a:rPr lang="en-US" sz="1400" dirty="0" err="1" smtClean="0"/>
              <a:t>automáticamente</a:t>
            </a:r>
            <a:r>
              <a:rPr lang="en-US" sz="1400" dirty="0" smtClean="0"/>
              <a:t>. Si </a:t>
            </a:r>
            <a:r>
              <a:rPr lang="en-US" sz="1400" dirty="0" err="1" smtClean="0"/>
              <a:t>sus</a:t>
            </a:r>
            <a:r>
              <a:rPr lang="en-US" sz="1400" dirty="0" smtClean="0"/>
              <a:t> </a:t>
            </a:r>
            <a:r>
              <a:rPr lang="en-US" sz="1400" dirty="0" err="1" smtClean="0"/>
              <a:t>encierros</a:t>
            </a:r>
            <a:r>
              <a:rPr lang="en-US" sz="1400" dirty="0" smtClean="0"/>
              <a:t> o </a:t>
            </a:r>
            <a:r>
              <a:rPr lang="en-US" sz="1400" dirty="0" err="1" smtClean="0"/>
              <a:t>tanques</a:t>
            </a:r>
            <a:r>
              <a:rPr lang="en-US" sz="1400" dirty="0" smtClean="0"/>
              <a:t> NO </a:t>
            </a:r>
            <a:r>
              <a:rPr lang="en-US" sz="1400" dirty="0" err="1" smtClean="0"/>
              <a:t>comparten</a:t>
            </a:r>
            <a:r>
              <a:rPr lang="en-US" sz="1400" dirty="0" smtClean="0"/>
              <a:t> un </a:t>
            </a:r>
            <a:r>
              <a:rPr lang="en-US" sz="1400" dirty="0" err="1" smtClean="0"/>
              <a:t>mismo</a:t>
            </a:r>
            <a:r>
              <a:rPr lang="en-US" sz="1400" dirty="0" smtClean="0"/>
              <a:t> </a:t>
            </a:r>
            <a:r>
              <a:rPr lang="en-US" sz="1400" dirty="0" err="1" smtClean="0"/>
              <a:t>soporte</a:t>
            </a:r>
            <a:r>
              <a:rPr lang="en-US" sz="1400" dirty="0" smtClean="0"/>
              <a:t> de </a:t>
            </a:r>
            <a:r>
              <a:rPr lang="en-US" sz="1400" dirty="0" err="1" smtClean="0"/>
              <a:t>vida</a:t>
            </a:r>
            <a:r>
              <a:rPr lang="en-US" sz="1400" dirty="0" smtClean="0"/>
              <a:t>, </a:t>
            </a:r>
            <a:r>
              <a:rPr lang="en-US" sz="1400" dirty="0" err="1" smtClean="0"/>
              <a:t>usted</a:t>
            </a:r>
            <a:r>
              <a:rPr lang="en-US" sz="1400" dirty="0" smtClean="0"/>
              <a:t> </a:t>
            </a:r>
            <a:r>
              <a:rPr lang="en-US" sz="1400" dirty="0" err="1" smtClean="0"/>
              <a:t>necesita</a:t>
            </a:r>
            <a:r>
              <a:rPr lang="en-US" sz="1400" dirty="0" smtClean="0"/>
              <a:t> </a:t>
            </a:r>
            <a:r>
              <a:rPr lang="en-US" sz="1400" dirty="0" err="1" smtClean="0"/>
              <a:t>crear</a:t>
            </a:r>
            <a:r>
              <a:rPr lang="en-US" sz="1400" dirty="0" smtClean="0"/>
              <a:t> </a:t>
            </a:r>
            <a:r>
              <a:rPr lang="en-US" sz="1400" dirty="0" err="1" smtClean="0"/>
              <a:t>cada</a:t>
            </a:r>
            <a:r>
              <a:rPr lang="en-US" sz="1400" dirty="0" smtClean="0"/>
              <a:t> prescription de </a:t>
            </a:r>
            <a:r>
              <a:rPr lang="en-US" sz="1400" dirty="0" err="1" smtClean="0"/>
              <a:t>manera</a:t>
            </a:r>
            <a:r>
              <a:rPr lang="en-US" sz="1400" dirty="0" smtClean="0"/>
              <a:t> </a:t>
            </a:r>
            <a:r>
              <a:rPr lang="en-US" sz="1400" dirty="0" err="1" smtClean="0"/>
              <a:t>separada</a:t>
            </a:r>
            <a:r>
              <a:rPr lang="en-US" sz="1400" dirty="0" smtClean="0"/>
              <a:t>. Abajo, </a:t>
            </a:r>
            <a:r>
              <a:rPr lang="en-US" sz="1400" dirty="0" err="1" smtClean="0"/>
              <a:t>tenemos</a:t>
            </a:r>
            <a:r>
              <a:rPr lang="en-US" sz="1400" dirty="0" smtClean="0"/>
              <a:t> </a:t>
            </a:r>
            <a:r>
              <a:rPr lang="en-US" sz="1400" dirty="0" err="1" smtClean="0"/>
              <a:t>prescripciones</a:t>
            </a:r>
            <a:r>
              <a:rPr lang="en-US" sz="1400" dirty="0" smtClean="0"/>
              <a:t> de </a:t>
            </a:r>
            <a:r>
              <a:rPr lang="en-US" sz="1400" dirty="0" err="1" smtClean="0"/>
              <a:t>Cobre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nuestros</a:t>
            </a:r>
            <a:r>
              <a:rPr lang="en-US" sz="1400" dirty="0" smtClean="0"/>
              <a:t> </a:t>
            </a:r>
            <a:r>
              <a:rPr lang="en-US" sz="1400" dirty="0" err="1" smtClean="0"/>
              <a:t>tanques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3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Escenario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7789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acuarista</a:t>
            </a:r>
            <a:r>
              <a:rPr lang="en-US" dirty="0"/>
              <a:t> responsible de </a:t>
            </a:r>
            <a:r>
              <a:rPr lang="en-US" dirty="0" err="1"/>
              <a:t>llevar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6 </a:t>
            </a:r>
            <a:r>
              <a:rPr lang="en-US" dirty="0" err="1"/>
              <a:t>tanques</a:t>
            </a:r>
            <a:r>
              <a:rPr lang="en-US" dirty="0"/>
              <a:t> de </a:t>
            </a:r>
            <a:r>
              <a:rPr lang="en-US" dirty="0" err="1"/>
              <a:t>cuarentena</a:t>
            </a:r>
            <a:r>
              <a:rPr lang="en-US" dirty="0"/>
              <a:t> </a:t>
            </a:r>
            <a:r>
              <a:rPr lang="en-US" dirty="0" err="1"/>
              <a:t>detrás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tanques</a:t>
            </a:r>
            <a:r>
              <a:rPr lang="en-US" dirty="0"/>
              <a:t> de </a:t>
            </a:r>
            <a:r>
              <a:rPr lang="en-US" dirty="0" err="1"/>
              <a:t>reproducción</a:t>
            </a:r>
            <a:endParaRPr lang="en-US" dirty="0"/>
          </a:p>
          <a:p>
            <a:r>
              <a:rPr lang="en-US" dirty="0"/>
              <a:t>Lo </a:t>
            </a:r>
            <a:r>
              <a:rPr lang="en-US" dirty="0" err="1"/>
              <a:t>seguiremos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día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Revisar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calidad</a:t>
            </a:r>
            <a:r>
              <a:rPr lang="en-US" dirty="0"/>
              <a:t> de </a:t>
            </a:r>
            <a:r>
              <a:rPr lang="en-US" dirty="0" err="1"/>
              <a:t>agua</a:t>
            </a:r>
            <a:endParaRPr lang="en-US" dirty="0"/>
          </a:p>
          <a:p>
            <a:pPr lvl="1"/>
            <a:r>
              <a:rPr lang="en-US" dirty="0" err="1"/>
              <a:t>Alimentación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tanques</a:t>
            </a:r>
            <a:endParaRPr lang="en-US" dirty="0"/>
          </a:p>
          <a:p>
            <a:pPr lvl="1"/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tratamientos</a:t>
            </a:r>
            <a:r>
              <a:rPr lang="en-US" dirty="0"/>
              <a:t> de </a:t>
            </a:r>
            <a:r>
              <a:rPr lang="en-US" dirty="0" err="1"/>
              <a:t>encierros</a:t>
            </a:r>
            <a:endParaRPr lang="en-US" dirty="0"/>
          </a:p>
          <a:p>
            <a:pPr lvl="1"/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mantenimiento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tanques</a:t>
            </a:r>
            <a:endParaRPr lang="en-US" dirty="0"/>
          </a:p>
          <a:p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colecciones</a:t>
            </a:r>
            <a:r>
              <a:rPr lang="en-US" dirty="0"/>
              <a:t> </a:t>
            </a:r>
            <a:r>
              <a:rPr lang="en-US" dirty="0" err="1"/>
              <a:t>llegan</a:t>
            </a:r>
            <a:r>
              <a:rPr lang="en-US" dirty="0"/>
              <a:t> con un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pez</a:t>
            </a:r>
            <a:r>
              <a:rPr lang="en-US" dirty="0"/>
              <a:t> para registrar.</a:t>
            </a:r>
          </a:p>
          <a:p>
            <a:r>
              <a:rPr lang="en-US" dirty="0"/>
              <a:t>Genera </a:t>
            </a:r>
            <a:r>
              <a:rPr lang="en-US" dirty="0" err="1"/>
              <a:t>reportes</a:t>
            </a:r>
            <a:r>
              <a:rPr lang="en-US" dirty="0"/>
              <a:t>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diarias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61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Registro</a:t>
            </a:r>
            <a:r>
              <a:rPr lang="en-US" sz="4000" dirty="0"/>
              <a:t> de </a:t>
            </a:r>
            <a:r>
              <a:rPr lang="en-US" sz="4000" dirty="0" err="1"/>
              <a:t>tratamientos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encierros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06" y="1471749"/>
            <a:ext cx="5135253" cy="3175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875" y="1659435"/>
            <a:ext cx="3647619" cy="21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1352216" y="3980454"/>
            <a:ext cx="73402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Para registrar un </a:t>
            </a:r>
            <a:r>
              <a:rPr lang="en-US" dirty="0" err="1" smtClean="0"/>
              <a:t>Tratamiento</a:t>
            </a:r>
            <a:r>
              <a:rPr lang="en-US" dirty="0" smtClean="0"/>
              <a:t> en </a:t>
            </a:r>
            <a:r>
              <a:rPr lang="en-US" dirty="0" err="1" smtClean="0"/>
              <a:t>Encierro</a:t>
            </a:r>
            <a:r>
              <a:rPr lang="en-US" dirty="0" smtClean="0"/>
              <a:t> </a:t>
            </a:r>
            <a:r>
              <a:rPr lang="en-US" dirty="0" err="1" smtClean="0"/>
              <a:t>vaya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campo de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encierro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&gt;</a:t>
            </a:r>
            <a:r>
              <a:rPr lang="en-US" dirty="0" err="1" smtClean="0"/>
              <a:t>Tratamiento</a:t>
            </a:r>
            <a:r>
              <a:rPr lang="en-US" dirty="0" smtClean="0"/>
              <a:t> en </a:t>
            </a:r>
            <a:r>
              <a:rPr lang="en-US" dirty="0" err="1" smtClean="0"/>
              <a:t>encierro</a:t>
            </a:r>
            <a:r>
              <a:rPr lang="en-US" dirty="0" smtClean="0"/>
              <a:t>&gt;</a:t>
            </a:r>
            <a:r>
              <a:rPr lang="en-US" dirty="0" err="1" smtClean="0"/>
              <a:t>Acciones</a:t>
            </a:r>
            <a:r>
              <a:rPr lang="en-US" dirty="0" smtClean="0"/>
              <a:t>&gt;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.  Si 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prescripción</a:t>
            </a:r>
            <a:r>
              <a:rPr lang="en-US" dirty="0" smtClean="0"/>
              <a:t> </a:t>
            </a:r>
            <a:r>
              <a:rPr lang="en-US" dirty="0" err="1" smtClean="0"/>
              <a:t>activa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encierro</a:t>
            </a:r>
            <a:r>
              <a:rPr lang="en-US" dirty="0" smtClean="0"/>
              <a:t>, </a:t>
            </a:r>
            <a:r>
              <a:rPr lang="en-US" dirty="0" err="1" smtClean="0"/>
              <a:t>esta</a:t>
            </a:r>
            <a:r>
              <a:rPr lang="en-US" dirty="0" smtClean="0"/>
              <a:t> se </a:t>
            </a:r>
            <a:r>
              <a:rPr lang="en-US" dirty="0" err="1" smtClean="0"/>
              <a:t>mostrará</a:t>
            </a:r>
            <a:r>
              <a:rPr lang="en-US" dirty="0" smtClean="0"/>
              <a:t> en la parte superior </a:t>
            </a:r>
            <a:r>
              <a:rPr lang="en-US" dirty="0" err="1" smtClean="0"/>
              <a:t>izquierda</a:t>
            </a:r>
            <a:r>
              <a:rPr lang="en-US" dirty="0" smtClean="0"/>
              <a:t>, </a:t>
            </a:r>
            <a:r>
              <a:rPr lang="en-US" dirty="0" err="1" smtClean="0"/>
              <a:t>hacia</a:t>
            </a:r>
            <a:r>
              <a:rPr lang="en-US" dirty="0" smtClean="0"/>
              <a:t> la </a:t>
            </a:r>
            <a:r>
              <a:rPr lang="en-US" dirty="0" err="1" smtClean="0"/>
              <a:t>esquina</a:t>
            </a:r>
            <a:r>
              <a:rPr lang="en-US" dirty="0" smtClean="0"/>
              <a:t>. Si la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del </a:t>
            </a:r>
            <a:r>
              <a:rPr lang="en-US" dirty="0" err="1" smtClean="0"/>
              <a:t>rango</a:t>
            </a:r>
            <a:r>
              <a:rPr lang="en-US" dirty="0" smtClean="0"/>
              <a:t> de </a:t>
            </a:r>
            <a:r>
              <a:rPr lang="en-US" dirty="0" err="1" smtClean="0"/>
              <a:t>fechas</a:t>
            </a:r>
            <a:r>
              <a:rPr lang="en-US" dirty="0" smtClean="0"/>
              <a:t> de la </a:t>
            </a:r>
            <a:r>
              <a:rPr lang="en-US" dirty="0" err="1" smtClean="0"/>
              <a:t>prescripción</a:t>
            </a:r>
            <a:r>
              <a:rPr lang="en-US" dirty="0" smtClean="0"/>
              <a:t>, la </a:t>
            </a:r>
            <a:r>
              <a:rPr lang="en-US" dirty="0" err="1" smtClean="0"/>
              <a:t>celda</a:t>
            </a:r>
            <a:r>
              <a:rPr lang="en-US" dirty="0" smtClean="0"/>
              <a:t> se </a:t>
            </a:r>
            <a:r>
              <a:rPr lang="en-US" dirty="0" err="1" smtClean="0"/>
              <a:t>mostrará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hay </a:t>
            </a:r>
            <a:r>
              <a:rPr lang="en-US" dirty="0" err="1" smtClean="0"/>
              <a:t>prescripciones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y no </a:t>
            </a:r>
            <a:r>
              <a:rPr lang="en-US" dirty="0" err="1" smtClean="0"/>
              <a:t>potrar</a:t>
            </a:r>
            <a:r>
              <a:rPr lang="en-US" dirty="0" smtClean="0"/>
              <a:t> </a:t>
            </a:r>
            <a:r>
              <a:rPr lang="en-US" dirty="0" err="1" smtClean="0"/>
              <a:t>tratar</a:t>
            </a:r>
            <a:r>
              <a:rPr lang="en-US" dirty="0" smtClean="0"/>
              <a:t> el </a:t>
            </a:r>
            <a:r>
              <a:rPr lang="en-US" dirty="0" err="1" smtClean="0"/>
              <a:t>tanque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q1 </a:t>
            </a:r>
            <a:r>
              <a:rPr lang="en-US" sz="3600" dirty="0" err="1"/>
              <a:t>Registro</a:t>
            </a:r>
            <a:r>
              <a:rPr lang="en-US" sz="3600" dirty="0"/>
              <a:t> de </a:t>
            </a:r>
            <a:r>
              <a:rPr lang="en-US" sz="3600" dirty="0" err="1"/>
              <a:t>tratamiento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encierro-Q1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05" y="1148705"/>
            <a:ext cx="3789644" cy="2889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633" y="1311445"/>
            <a:ext cx="4939533" cy="2386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933" y="3672680"/>
            <a:ext cx="5097032" cy="1336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4"/>
          <p:cNvSpPr txBox="1"/>
          <p:nvPr/>
        </p:nvSpPr>
        <p:spPr>
          <a:xfrm>
            <a:off x="383324" y="5009044"/>
            <a:ext cx="837735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Primero</a:t>
            </a:r>
            <a:r>
              <a:rPr lang="en-US" sz="1600" dirty="0" smtClean="0"/>
              <a:t> tome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medida</a:t>
            </a:r>
            <a:r>
              <a:rPr lang="en-US" sz="1600" dirty="0" smtClean="0"/>
              <a:t> y mire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Acción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necesaria</a:t>
            </a:r>
            <a:r>
              <a:rPr lang="en-US" sz="1600" dirty="0" smtClean="0"/>
              <a:t>, </a:t>
            </a:r>
            <a:r>
              <a:rPr lang="en-US" sz="1600" dirty="0" err="1" smtClean="0"/>
              <a:t>seleccionando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Adicionar</a:t>
            </a:r>
            <a:r>
              <a:rPr lang="en-US" sz="1600" dirty="0" smtClean="0"/>
              <a:t> Nuevo en la </a:t>
            </a:r>
            <a:r>
              <a:rPr lang="en-US" sz="1600" dirty="0" err="1" smtClean="0"/>
              <a:t>celda</a:t>
            </a:r>
            <a:r>
              <a:rPr lang="en-US" sz="1600" dirty="0" smtClean="0"/>
              <a:t> de </a:t>
            </a:r>
            <a:r>
              <a:rPr lang="en-US" sz="1600" dirty="0" err="1" smtClean="0"/>
              <a:t>Tratamientos</a:t>
            </a:r>
            <a:r>
              <a:rPr lang="en-US" sz="1600" dirty="0" smtClean="0"/>
              <a:t>. Se </a:t>
            </a:r>
            <a:r>
              <a:rPr lang="en-US" sz="1600" dirty="0" err="1" smtClean="0"/>
              <a:t>ve</a:t>
            </a:r>
            <a:r>
              <a:rPr lang="en-US" sz="1600" dirty="0" smtClean="0"/>
              <a:t> un </a:t>
            </a:r>
            <a:r>
              <a:rPr lang="en-US" sz="1600" dirty="0" err="1" smtClean="0"/>
              <a:t>buen</a:t>
            </a:r>
            <a:r>
              <a:rPr lang="en-US" sz="1600" dirty="0" smtClean="0"/>
              <a:t> </a:t>
            </a:r>
            <a:r>
              <a:rPr lang="en-US" sz="1600" dirty="0" err="1" smtClean="0"/>
              <a:t>nivel</a:t>
            </a:r>
            <a:r>
              <a:rPr lang="en-US" sz="1600" dirty="0" smtClean="0"/>
              <a:t> de </a:t>
            </a:r>
            <a:r>
              <a:rPr lang="en-US" sz="1600" dirty="0" err="1" smtClean="0"/>
              <a:t>cobre</a:t>
            </a:r>
            <a:r>
              <a:rPr lang="en-US" sz="1600" dirty="0" smtClean="0"/>
              <a:t> </a:t>
            </a:r>
            <a:r>
              <a:rPr lang="en-US" sz="1600" dirty="0" err="1" smtClean="0"/>
              <a:t>entonces</a:t>
            </a:r>
            <a:r>
              <a:rPr lang="en-US" sz="1600" dirty="0" smtClean="0"/>
              <a:t>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marca</a:t>
            </a:r>
            <a:r>
              <a:rPr lang="en-US" sz="1600" dirty="0" smtClean="0"/>
              <a:t>, No </a:t>
            </a:r>
            <a:r>
              <a:rPr lang="en-US" sz="1600" dirty="0" err="1" smtClean="0"/>
              <a:t>Requiere</a:t>
            </a:r>
            <a:r>
              <a:rPr lang="en-US" sz="1600" dirty="0" smtClean="0"/>
              <a:t> </a:t>
            </a:r>
            <a:r>
              <a:rPr lang="en-US" sz="1600" dirty="0" err="1" smtClean="0"/>
              <a:t>Acción</a:t>
            </a:r>
            <a:r>
              <a:rPr lang="en-US" sz="1600" dirty="0" smtClean="0"/>
              <a:t>. </a:t>
            </a:r>
            <a:r>
              <a:rPr lang="en-US" sz="1600" dirty="0" err="1" smtClean="0"/>
              <a:t>Esto</a:t>
            </a:r>
            <a:r>
              <a:rPr lang="en-US" sz="1600" dirty="0" smtClean="0"/>
              <a:t> se </a:t>
            </a:r>
            <a:r>
              <a:rPr lang="en-US" sz="1600" dirty="0" err="1" smtClean="0"/>
              <a:t>muestra</a:t>
            </a:r>
            <a:r>
              <a:rPr lang="en-US" sz="1600" dirty="0" smtClean="0"/>
              <a:t> en el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de </a:t>
            </a:r>
            <a:r>
              <a:rPr lang="en-US" sz="1600" dirty="0" err="1" smtClean="0"/>
              <a:t>encierros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75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Registro</a:t>
            </a:r>
            <a:r>
              <a:rPr lang="en-US" sz="4000" dirty="0"/>
              <a:t> de </a:t>
            </a:r>
            <a:r>
              <a:rPr lang="en-US" sz="4000" dirty="0" err="1"/>
              <a:t>tratamientos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encierros</a:t>
            </a:r>
            <a:r>
              <a:rPr lang="en-US" sz="4000" dirty="0"/>
              <a:t> – q2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81" y="1269085"/>
            <a:ext cx="6819438" cy="4175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1131381" y="5164543"/>
            <a:ext cx="725539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cobre</a:t>
            </a:r>
            <a:r>
              <a:rPr lang="en-US" dirty="0" smtClean="0"/>
              <a:t> en el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 err="1" smtClean="0"/>
              <a:t>tanque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 (.18 mg/L(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Acci</a:t>
            </a:r>
            <a:r>
              <a:rPr lang="es-CO" dirty="0" smtClean="0"/>
              <a:t>ó</a:t>
            </a:r>
            <a:r>
              <a:rPr lang="en-US" dirty="0" smtClean="0"/>
              <a:t>n </a:t>
            </a:r>
            <a:r>
              <a:rPr lang="en-US" dirty="0" err="1" smtClean="0"/>
              <a:t>dosificando</a:t>
            </a:r>
            <a:r>
              <a:rPr lang="en-US" dirty="0" smtClean="0"/>
              <a:t> con 10ml de </a:t>
            </a:r>
            <a:r>
              <a:rPr lang="en-US" dirty="0" err="1" smtClean="0"/>
              <a:t>cobre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REGISTRO DE TRATAMIENTO EN ENCIERROS– q3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1" y="1047707"/>
            <a:ext cx="6567010" cy="4179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064" y="4320887"/>
            <a:ext cx="5714286" cy="13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446034" y="5515243"/>
            <a:ext cx="521217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 </a:t>
            </a:r>
            <a:r>
              <a:rPr lang="en-US" sz="1600" dirty="0" err="1" smtClean="0"/>
              <a:t>Medida</a:t>
            </a:r>
            <a:r>
              <a:rPr lang="en-US" sz="1600" dirty="0" smtClean="0"/>
              <a:t> de </a:t>
            </a:r>
            <a:r>
              <a:rPr lang="en-US" sz="1600" dirty="0" err="1" smtClean="0"/>
              <a:t>cobre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demasiado</a:t>
            </a:r>
            <a:r>
              <a:rPr lang="en-US" sz="1600" dirty="0" smtClean="0"/>
              <a:t> </a:t>
            </a:r>
            <a:r>
              <a:rPr lang="en-US" sz="1600" dirty="0" err="1" smtClean="0"/>
              <a:t>alta</a:t>
            </a:r>
            <a:r>
              <a:rPr lang="en-US" sz="1600" dirty="0" smtClean="0"/>
              <a:t> en el </a:t>
            </a:r>
            <a:r>
              <a:rPr lang="en-US" sz="1600" dirty="0" err="1" smtClean="0"/>
              <a:t>tanque</a:t>
            </a:r>
            <a:r>
              <a:rPr lang="en-US" sz="1600" dirty="0" smtClean="0"/>
              <a:t> Q3. </a:t>
            </a:r>
            <a:r>
              <a:rPr lang="en-US" sz="1600" dirty="0" err="1" smtClean="0"/>
              <a:t>Toma</a:t>
            </a:r>
            <a:r>
              <a:rPr lang="en-US" sz="1600" dirty="0" smtClean="0"/>
              <a:t> </a:t>
            </a:r>
            <a:r>
              <a:rPr lang="en-US" sz="1600" dirty="0" err="1" smtClean="0"/>
              <a:t>Acción</a:t>
            </a:r>
            <a:r>
              <a:rPr lang="en-US" sz="1600" dirty="0" smtClean="0"/>
              <a:t> de un </a:t>
            </a:r>
            <a:r>
              <a:rPr lang="en-US" sz="1600" dirty="0" err="1" smtClean="0"/>
              <a:t>cambio</a:t>
            </a:r>
            <a:r>
              <a:rPr lang="en-US" sz="1600" dirty="0" smtClean="0"/>
              <a:t> del 20% de </a:t>
            </a:r>
            <a:r>
              <a:rPr lang="en-US" sz="1600" dirty="0" err="1" smtClean="0"/>
              <a:t>agua</a:t>
            </a:r>
            <a:r>
              <a:rPr lang="en-US" sz="1600" dirty="0" smtClean="0"/>
              <a:t> y </a:t>
            </a:r>
            <a:r>
              <a:rPr lang="en-US" sz="1600" dirty="0" err="1" smtClean="0"/>
              <a:t>revisa</a:t>
            </a:r>
            <a:r>
              <a:rPr lang="en-US" sz="1600" dirty="0" smtClean="0"/>
              <a:t> en la </a:t>
            </a:r>
            <a:r>
              <a:rPr lang="en-US" sz="1600" dirty="0" err="1" smtClean="0"/>
              <a:t>tarde</a:t>
            </a:r>
            <a:r>
              <a:rPr lang="en-US" sz="1600" dirty="0" smtClean="0"/>
              <a:t>. Como </a:t>
            </a:r>
            <a:r>
              <a:rPr lang="en-US" sz="1600" dirty="0" err="1" smtClean="0"/>
              <a:t>dejoó</a:t>
            </a:r>
            <a:r>
              <a:rPr lang="en-US" sz="1600" dirty="0" smtClean="0"/>
              <a:t> la </a:t>
            </a:r>
            <a:r>
              <a:rPr lang="en-US" sz="1600" dirty="0" err="1" smtClean="0"/>
              <a:t>celda</a:t>
            </a:r>
            <a:r>
              <a:rPr lang="en-US" sz="1600" dirty="0" smtClean="0"/>
              <a:t> de ¨</a:t>
            </a:r>
            <a:r>
              <a:rPr lang="en-US" sz="1600" dirty="0" err="1" smtClean="0"/>
              <a:t>Crear</a:t>
            </a:r>
            <a:r>
              <a:rPr lang="en-US" sz="1600" dirty="0" smtClean="0"/>
              <a:t> </a:t>
            </a:r>
            <a:r>
              <a:rPr lang="en-US" sz="1600" dirty="0" err="1" smtClean="0"/>
              <a:t>mantenimiento</a:t>
            </a:r>
            <a:r>
              <a:rPr lang="en-US" sz="1600" dirty="0" smtClean="0"/>
              <a:t> de </a:t>
            </a:r>
            <a:r>
              <a:rPr lang="en-US" sz="1600" dirty="0" err="1" smtClean="0"/>
              <a:t>encierro¨activa</a:t>
            </a:r>
            <a:r>
              <a:rPr lang="en-US" sz="1600" dirty="0" smtClean="0"/>
              <a:t>, un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de </a:t>
            </a:r>
            <a:r>
              <a:rPr lang="en-US" sz="1600" dirty="0" err="1" smtClean="0"/>
              <a:t>mantenimiento</a:t>
            </a:r>
            <a:r>
              <a:rPr lang="en-US" sz="1600" dirty="0" smtClean="0"/>
              <a:t> </a:t>
            </a:r>
            <a:r>
              <a:rPr lang="en-US" sz="1600" dirty="0" err="1" smtClean="0"/>
              <a:t>automáticamente</a:t>
            </a:r>
            <a:r>
              <a:rPr lang="en-US" sz="1600" dirty="0" smtClean="0"/>
              <a:t> se </a:t>
            </a:r>
            <a:r>
              <a:rPr lang="en-US" sz="1600" dirty="0" err="1" smtClean="0"/>
              <a:t>crea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96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8482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Registro</a:t>
            </a:r>
            <a:r>
              <a:rPr lang="en-US" sz="3600" dirty="0"/>
              <a:t> de </a:t>
            </a:r>
            <a:r>
              <a:rPr lang="en-US" sz="3600" dirty="0" err="1"/>
              <a:t>tratamientos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encierros</a:t>
            </a:r>
            <a:r>
              <a:rPr lang="en-US" sz="3600" dirty="0"/>
              <a:t> – q4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47" y="1233454"/>
            <a:ext cx="6490819" cy="4362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33384" y="5142597"/>
            <a:ext cx="808196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Es </a:t>
            </a:r>
            <a:r>
              <a:rPr lang="en-US" dirty="0" err="1" smtClean="0"/>
              <a:t>Día</a:t>
            </a:r>
            <a:r>
              <a:rPr lang="en-US" dirty="0" smtClean="0"/>
              <a:t> 30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tratamiento</a:t>
            </a:r>
            <a:r>
              <a:rPr lang="en-US" dirty="0" smtClean="0"/>
              <a:t> con </a:t>
            </a:r>
            <a:r>
              <a:rPr lang="en-US" dirty="0" err="1" smtClean="0"/>
              <a:t>cobre</a:t>
            </a:r>
            <a:r>
              <a:rPr lang="en-US" dirty="0" smtClean="0"/>
              <a:t> en el </a:t>
            </a:r>
            <a:r>
              <a:rPr lang="en-US" dirty="0" err="1" smtClean="0"/>
              <a:t>tanque</a:t>
            </a:r>
            <a:r>
              <a:rPr lang="en-US" dirty="0" smtClean="0"/>
              <a:t> Q4. </a:t>
            </a:r>
            <a:r>
              <a:rPr lang="en-US" dirty="0" err="1" smtClean="0"/>
              <a:t>Retorna</a:t>
            </a:r>
            <a:r>
              <a:rPr lang="en-US" dirty="0" smtClean="0"/>
              <a:t> el Skimmer de </a:t>
            </a:r>
            <a:r>
              <a:rPr lang="en-US" dirty="0" err="1" smtClean="0"/>
              <a:t>proteina</a:t>
            </a:r>
            <a:r>
              <a:rPr lang="en-US" dirty="0" smtClean="0"/>
              <a:t> y lo </a:t>
            </a:r>
            <a:r>
              <a:rPr lang="en-US" dirty="0" err="1" smtClean="0"/>
              <a:t>activa</a:t>
            </a:r>
            <a:r>
              <a:rPr lang="en-US" dirty="0" smtClean="0"/>
              <a:t> </a:t>
            </a:r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mañana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9:20 -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tareas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18" y="1943842"/>
            <a:ext cx="5803366" cy="38547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907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Programación</a:t>
            </a:r>
            <a:r>
              <a:rPr lang="en-US" sz="3200" dirty="0"/>
              <a:t> de </a:t>
            </a:r>
            <a:r>
              <a:rPr lang="en-US" sz="3200" dirty="0" err="1"/>
              <a:t>cronograma</a:t>
            </a:r>
            <a:r>
              <a:rPr lang="en-US" sz="3200" dirty="0"/>
              <a:t> de </a:t>
            </a:r>
            <a:r>
              <a:rPr lang="en-US" sz="3200" dirty="0" err="1"/>
              <a:t>cambio</a:t>
            </a:r>
            <a:r>
              <a:rPr lang="en-US" sz="3200" dirty="0"/>
              <a:t> de </a:t>
            </a:r>
            <a:r>
              <a:rPr lang="en-US" sz="3200" dirty="0" err="1"/>
              <a:t>agua</a:t>
            </a:r>
            <a:r>
              <a:rPr lang="en-US" sz="3200" dirty="0"/>
              <a:t> y </a:t>
            </a:r>
            <a:r>
              <a:rPr lang="en-US" sz="3200" dirty="0" err="1"/>
              <a:t>revisión</a:t>
            </a:r>
            <a:r>
              <a:rPr lang="en-US" sz="3200" dirty="0"/>
              <a:t> </a:t>
            </a:r>
            <a:r>
              <a:rPr lang="en-US" sz="3200" dirty="0" err="1"/>
              <a:t>veterinaria</a:t>
            </a:r>
            <a:r>
              <a:rPr lang="en-US" sz="3200" dirty="0"/>
              <a:t>.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8" y="1145564"/>
            <a:ext cx="4516244" cy="2279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1" y="1351766"/>
            <a:ext cx="4766083" cy="2417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4" y="3041515"/>
            <a:ext cx="4874551" cy="1924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93589" y="3612912"/>
            <a:ext cx="4416969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Usando</a:t>
            </a:r>
            <a:r>
              <a:rPr lang="en-US" dirty="0" smtClean="0"/>
              <a:t> el </a:t>
            </a:r>
            <a:r>
              <a:rPr lang="en-US" dirty="0" err="1" smtClean="0"/>
              <a:t>calendario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 de </a:t>
            </a:r>
            <a:r>
              <a:rPr lang="en-US" dirty="0" err="1" smtClean="0"/>
              <a:t>mantenimiento</a:t>
            </a:r>
            <a:r>
              <a:rPr lang="en-US" dirty="0" smtClean="0"/>
              <a:t> (</a:t>
            </a:r>
            <a:r>
              <a:rPr lang="en-US" dirty="0" err="1" smtClean="0"/>
              <a:t>cambio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) en el </a:t>
            </a:r>
            <a:r>
              <a:rPr lang="en-US" dirty="0" err="1" smtClean="0"/>
              <a:t>tanque</a:t>
            </a:r>
            <a:r>
              <a:rPr lang="en-US" dirty="0" smtClean="0"/>
              <a:t> Q4 y </a:t>
            </a:r>
            <a:r>
              <a:rPr lang="en-US" dirty="0" err="1" smtClean="0"/>
              <a:t>asignar</a:t>
            </a:r>
            <a:r>
              <a:rPr lang="en-US" dirty="0" smtClean="0"/>
              <a:t> a Alan </a:t>
            </a:r>
            <a:r>
              <a:rPr lang="en-US" dirty="0" err="1" smtClean="0"/>
              <a:t>acuarista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procedimiento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mantenidos</a:t>
            </a:r>
            <a:r>
              <a:rPr lang="en-US" dirty="0" smtClean="0"/>
              <a:t> </a:t>
            </a:r>
            <a:r>
              <a:rPr lang="en-US" dirty="0" err="1" smtClean="0"/>
              <a:t>alli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veterinario</a:t>
            </a:r>
            <a:r>
              <a:rPr lang="en-US" dirty="0" smtClean="0"/>
              <a:t> </a:t>
            </a:r>
            <a:r>
              <a:rPr lang="en-US" dirty="0" err="1" smtClean="0"/>
              <a:t>realice</a:t>
            </a:r>
            <a:r>
              <a:rPr lang="en-US" dirty="0" smtClean="0"/>
              <a:t> un </a:t>
            </a:r>
            <a:r>
              <a:rPr lang="en-US" dirty="0" err="1" smtClean="0"/>
              <a:t>raspado</a:t>
            </a:r>
            <a:r>
              <a:rPr lang="en-US" dirty="0" smtClean="0"/>
              <a:t> de </a:t>
            </a:r>
            <a:r>
              <a:rPr lang="en-US" dirty="0" err="1" smtClean="0"/>
              <a:t>piel</a:t>
            </a:r>
            <a:r>
              <a:rPr lang="en-US" dirty="0" smtClean="0"/>
              <a:t> y de </a:t>
            </a:r>
            <a:r>
              <a:rPr lang="en-US" dirty="0" err="1" smtClean="0"/>
              <a:t>agallas</a:t>
            </a:r>
            <a:r>
              <a:rPr lang="en-US" dirty="0" smtClean="0"/>
              <a:t> en los </a:t>
            </a:r>
            <a:r>
              <a:rPr lang="en-US" dirty="0" err="1" smtClean="0"/>
              <a:t>ocupantes</a:t>
            </a:r>
            <a:r>
              <a:rPr lang="en-US" dirty="0" smtClean="0"/>
              <a:t> de Q4.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9:30 am –</a:t>
            </a:r>
            <a:r>
              <a:rPr lang="en-US" sz="3600" dirty="0" err="1"/>
              <a:t>Realizar</a:t>
            </a:r>
            <a:r>
              <a:rPr lang="en-US" sz="3600" dirty="0"/>
              <a:t> </a:t>
            </a:r>
            <a:r>
              <a:rPr lang="en-US" sz="3600" dirty="0" err="1"/>
              <a:t>mantenimiento</a:t>
            </a:r>
            <a:r>
              <a:rPr lang="en-US" sz="3600" dirty="0"/>
              <a:t> y </a:t>
            </a:r>
            <a:r>
              <a:rPr lang="en-US" sz="3600" dirty="0" err="1"/>
              <a:t>adicionar</a:t>
            </a:r>
            <a:r>
              <a:rPr lang="en-US" sz="3600" dirty="0"/>
              <a:t> </a:t>
            </a:r>
            <a:r>
              <a:rPr lang="en-US" sz="3600" dirty="0" err="1"/>
              <a:t>solicitud</a:t>
            </a:r>
            <a:r>
              <a:rPr lang="en-US" sz="3600" dirty="0"/>
              <a:t> de </a:t>
            </a:r>
            <a:r>
              <a:rPr lang="en-US" sz="3600" dirty="0" err="1"/>
              <a:t>mantenimiento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11" y="1944467"/>
            <a:ext cx="5238750" cy="39243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245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Realizar</a:t>
            </a:r>
            <a:r>
              <a:rPr lang="en-US" sz="4000" dirty="0"/>
              <a:t> </a:t>
            </a:r>
            <a:r>
              <a:rPr lang="en-US" sz="4000" dirty="0" err="1"/>
              <a:t>mantenimiento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q3 y q5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73" y="1181852"/>
            <a:ext cx="3195037" cy="250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73" y="3789464"/>
            <a:ext cx="3065819" cy="2987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4253400" y="1481140"/>
            <a:ext cx="4461975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Después</a:t>
            </a:r>
            <a:r>
              <a:rPr lang="en-US" dirty="0" smtClean="0"/>
              <a:t> del </a:t>
            </a:r>
            <a:r>
              <a:rPr lang="en-US" dirty="0" err="1" smtClean="0"/>
              <a:t>cambio</a:t>
            </a:r>
            <a:r>
              <a:rPr lang="en-US" dirty="0" smtClean="0"/>
              <a:t> del 20% de </a:t>
            </a:r>
            <a:r>
              <a:rPr lang="en-US" dirty="0" err="1" smtClean="0"/>
              <a:t>agua</a:t>
            </a:r>
            <a:r>
              <a:rPr lang="en-US" dirty="0" smtClean="0"/>
              <a:t> en Q3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restriega</a:t>
            </a:r>
            <a:r>
              <a:rPr lang="en-US" dirty="0" smtClean="0"/>
              <a:t> el </a:t>
            </a:r>
            <a:r>
              <a:rPr lang="en-US" dirty="0" err="1" smtClean="0"/>
              <a:t>tanque</a:t>
            </a:r>
            <a:r>
              <a:rPr lang="en-US" dirty="0" smtClean="0"/>
              <a:t>. Como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mantenimiento</a:t>
            </a:r>
            <a:r>
              <a:rPr lang="en-US" dirty="0" smtClean="0"/>
              <a:t> sea </a:t>
            </a:r>
            <a:r>
              <a:rPr lang="en-US" dirty="0" err="1" smtClean="0"/>
              <a:t>visto</a:t>
            </a:r>
            <a:r>
              <a:rPr lang="en-US" dirty="0" smtClean="0"/>
              <a:t> en el </a:t>
            </a:r>
            <a:r>
              <a:rPr lang="en-US" dirty="0" err="1" smtClean="0"/>
              <a:t>registro</a:t>
            </a:r>
            <a:r>
              <a:rPr lang="en-US" dirty="0" smtClean="0"/>
              <a:t> del </a:t>
            </a:r>
            <a:r>
              <a:rPr lang="en-US" dirty="0" err="1" smtClean="0"/>
              <a:t>tanque</a:t>
            </a:r>
            <a:r>
              <a:rPr lang="en-US" dirty="0" smtClean="0"/>
              <a:t> y del </a:t>
            </a:r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mero</a:t>
            </a:r>
            <a:r>
              <a:rPr lang="en-US" dirty="0" smtClean="0"/>
              <a:t> negro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ocupan</a:t>
            </a:r>
            <a:r>
              <a:rPr lang="en-US" dirty="0" smtClean="0"/>
              <a:t> el </a:t>
            </a:r>
            <a:r>
              <a:rPr lang="en-US" dirty="0" err="1" smtClean="0"/>
              <a:t>tanque</a:t>
            </a:r>
            <a:r>
              <a:rPr lang="en-US" dirty="0" smtClean="0"/>
              <a:t>,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click </a:t>
            </a:r>
            <a:r>
              <a:rPr lang="en-US" dirty="0" err="1" smtClean="0"/>
              <a:t>Aplicar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Ocupantes</a:t>
            </a:r>
            <a:r>
              <a:rPr lang="en-US" dirty="0" smtClean="0"/>
              <a:t> del </a:t>
            </a:r>
            <a:r>
              <a:rPr lang="en-US" dirty="0" err="1" smtClean="0"/>
              <a:t>Encierro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realizó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al 20% de </a:t>
            </a:r>
            <a:r>
              <a:rPr lang="en-US" dirty="0" err="1" smtClean="0"/>
              <a:t>agua</a:t>
            </a:r>
            <a:r>
              <a:rPr lang="en-US" dirty="0" smtClean="0"/>
              <a:t> en el </a:t>
            </a:r>
            <a:r>
              <a:rPr lang="en-US" dirty="0" err="1" smtClean="0"/>
              <a:t>tanque</a:t>
            </a:r>
            <a:r>
              <a:rPr lang="en-US" dirty="0" smtClean="0"/>
              <a:t> Q5 y </a:t>
            </a:r>
            <a:r>
              <a:rPr lang="en-US" dirty="0" err="1" smtClean="0"/>
              <a:t>restregó</a:t>
            </a:r>
            <a:r>
              <a:rPr lang="en-US" dirty="0" smtClean="0"/>
              <a:t> el </a:t>
            </a:r>
            <a:r>
              <a:rPr lang="en-US" dirty="0" err="1" smtClean="0"/>
              <a:t>tanque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preparación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llegada</a:t>
            </a:r>
            <a:r>
              <a:rPr lang="en-US" dirty="0" smtClean="0"/>
              <a:t> de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peces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dirty="0" smtClean="0"/>
              <a:t>. Como no hay </a:t>
            </a:r>
            <a:r>
              <a:rPr lang="en-US" dirty="0" err="1" smtClean="0"/>
              <a:t>actualmente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 en </a:t>
            </a:r>
            <a:r>
              <a:rPr lang="en-US" dirty="0" err="1" smtClean="0"/>
              <a:t>ese</a:t>
            </a:r>
            <a:r>
              <a:rPr lang="en-US" dirty="0" smtClean="0"/>
              <a:t> </a:t>
            </a:r>
            <a:r>
              <a:rPr lang="en-US" dirty="0" err="1" smtClean="0"/>
              <a:t>tanque</a:t>
            </a:r>
            <a:r>
              <a:rPr lang="en-US" dirty="0" smtClean="0"/>
              <a:t> no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Aplicar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Ocupantes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tampoco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programar</a:t>
            </a:r>
            <a:r>
              <a:rPr lang="en-US" dirty="0" smtClean="0"/>
              <a:t> </a:t>
            </a:r>
            <a:r>
              <a:rPr lang="en-US" dirty="0" err="1" smtClean="0"/>
              <a:t>mantenimiento</a:t>
            </a:r>
            <a:r>
              <a:rPr lang="en-US" dirty="0" smtClean="0"/>
              <a:t> </a:t>
            </a:r>
            <a:r>
              <a:rPr lang="en-US" dirty="0" err="1" smtClean="0"/>
              <a:t>adicional</a:t>
            </a:r>
            <a:r>
              <a:rPr lang="en-US" dirty="0" smtClean="0"/>
              <a:t> en el </a:t>
            </a:r>
            <a:r>
              <a:rPr lang="en-US" dirty="0" err="1" smtClean="0"/>
              <a:t>tanque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204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Programando</a:t>
            </a:r>
            <a:r>
              <a:rPr lang="en-US" sz="4000" dirty="0"/>
              <a:t>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solicitud</a:t>
            </a:r>
            <a:r>
              <a:rPr lang="en-US" sz="4000" dirty="0"/>
              <a:t> de </a:t>
            </a:r>
            <a:r>
              <a:rPr lang="en-US" sz="4000" dirty="0" err="1"/>
              <a:t>mantenimiento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61" y="1257452"/>
            <a:ext cx="5038095" cy="42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08" y="5018368"/>
            <a:ext cx="3555527" cy="17898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5629275" y="1254959"/>
            <a:ext cx="3286125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restregando</a:t>
            </a:r>
            <a:r>
              <a:rPr lang="en-US" dirty="0" smtClean="0"/>
              <a:t> Q3 se da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parte del </a:t>
            </a:r>
            <a:r>
              <a:rPr lang="en-US" dirty="0" err="1" smtClean="0"/>
              <a:t>sellante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despegándose</a:t>
            </a:r>
            <a:r>
              <a:rPr lang="en-US" dirty="0" smtClean="0"/>
              <a:t>. No </a:t>
            </a:r>
            <a:r>
              <a:rPr lang="en-US" dirty="0" err="1" smtClean="0"/>
              <a:t>aparenta</a:t>
            </a:r>
            <a:r>
              <a:rPr lang="en-US" dirty="0" smtClean="0"/>
              <a:t> </a:t>
            </a:r>
            <a:r>
              <a:rPr lang="en-US" dirty="0" err="1" smtClean="0"/>
              <a:t>comprometer</a:t>
            </a:r>
            <a:r>
              <a:rPr lang="en-US" dirty="0" smtClean="0"/>
              <a:t> el </a:t>
            </a:r>
            <a:r>
              <a:rPr lang="en-US" dirty="0" err="1" smtClean="0"/>
              <a:t>tanque</a:t>
            </a:r>
            <a:r>
              <a:rPr lang="en-US" dirty="0" smtClean="0"/>
              <a:t>, </a:t>
            </a:r>
            <a:r>
              <a:rPr lang="en-US" dirty="0" err="1" smtClean="0"/>
              <a:t>así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solicitud</a:t>
            </a:r>
            <a:r>
              <a:rPr lang="en-US" dirty="0" smtClean="0"/>
              <a:t> de </a:t>
            </a:r>
            <a:r>
              <a:rPr lang="en-US" dirty="0" err="1" smtClean="0"/>
              <a:t>mantenimiento</a:t>
            </a:r>
            <a:r>
              <a:rPr lang="en-US" dirty="0" smtClean="0"/>
              <a:t>. Como </a:t>
            </a:r>
            <a:r>
              <a:rPr lang="en-US" dirty="0" err="1" smtClean="0"/>
              <a:t>esto</a:t>
            </a:r>
            <a:r>
              <a:rPr lang="en-US" dirty="0" smtClean="0"/>
              <a:t> no </a:t>
            </a:r>
            <a:r>
              <a:rPr lang="en-US" dirty="0" err="1" smtClean="0"/>
              <a:t>compromete</a:t>
            </a:r>
            <a:r>
              <a:rPr lang="en-US" dirty="0" smtClean="0"/>
              <a:t> la </a:t>
            </a:r>
            <a:r>
              <a:rPr lang="en-US" dirty="0" err="1" smtClean="0"/>
              <a:t>integrida</a:t>
            </a:r>
            <a:r>
              <a:rPr lang="en-US" dirty="0" smtClean="0"/>
              <a:t> del </a:t>
            </a:r>
            <a:r>
              <a:rPr lang="en-US" dirty="0" err="1" smtClean="0"/>
              <a:t>tanque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la </a:t>
            </a:r>
            <a:r>
              <a:rPr lang="en-US" dirty="0" err="1" smtClean="0"/>
              <a:t>solicitud</a:t>
            </a:r>
            <a:r>
              <a:rPr lang="en-US" dirty="0" smtClean="0"/>
              <a:t> de </a:t>
            </a:r>
            <a:r>
              <a:rPr lang="en-US" dirty="0" err="1" smtClean="0"/>
              <a:t>mantenimiento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ser </a:t>
            </a:r>
            <a:r>
              <a:rPr lang="en-US" dirty="0" err="1" smtClean="0"/>
              <a:t>revisada</a:t>
            </a:r>
            <a:r>
              <a:rPr lang="en-US" dirty="0" smtClean="0"/>
              <a:t> y </a:t>
            </a:r>
            <a:r>
              <a:rPr lang="en-US" dirty="0" err="1" smtClean="0"/>
              <a:t>atendida</a:t>
            </a:r>
            <a:r>
              <a:rPr lang="en-US" dirty="0" smtClean="0"/>
              <a:t>.  Al </a:t>
            </a:r>
            <a:r>
              <a:rPr lang="en-US" dirty="0" err="1" smtClean="0"/>
              <a:t>seleccionar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de </a:t>
            </a:r>
            <a:r>
              <a:rPr lang="en-US" dirty="0" err="1" smtClean="0"/>
              <a:t>calendario</a:t>
            </a:r>
            <a:r>
              <a:rPr lang="en-US" dirty="0" smtClean="0"/>
              <a:t>, </a:t>
            </a:r>
            <a:r>
              <a:rPr lang="en-US" dirty="0" err="1" smtClean="0"/>
              <a:t>automática</a:t>
            </a:r>
            <a:r>
              <a:rPr lang="en-US" dirty="0" smtClean="0"/>
              <a:t> </a:t>
            </a:r>
            <a:r>
              <a:rPr lang="en-US" dirty="0" err="1" smtClean="0"/>
              <a:t>quedará</a:t>
            </a:r>
            <a:r>
              <a:rPr lang="en-US" dirty="0" smtClean="0"/>
              <a:t> </a:t>
            </a:r>
            <a:r>
              <a:rPr lang="en-US" dirty="0" err="1" smtClean="0"/>
              <a:t>adicionado</a:t>
            </a:r>
            <a:r>
              <a:rPr lang="en-US" dirty="0" smtClean="0"/>
              <a:t> a </a:t>
            </a:r>
            <a:r>
              <a:rPr lang="en-US" dirty="0" err="1" smtClean="0"/>
              <a:t>calendario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34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8:00 am –</a:t>
            </a:r>
            <a:r>
              <a:rPr lang="en-US" sz="3200" dirty="0" err="1"/>
              <a:t>Rondas</a:t>
            </a:r>
            <a:r>
              <a:rPr lang="en-US" sz="3200" dirty="0"/>
              <a:t> </a:t>
            </a:r>
            <a:r>
              <a:rPr lang="en-US" sz="3200" dirty="0" err="1"/>
              <a:t>matutinas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Revise </a:t>
            </a:r>
            <a:r>
              <a:rPr lang="en-US" sz="3200" dirty="0" err="1"/>
              <a:t>calidad</a:t>
            </a:r>
            <a:r>
              <a:rPr lang="en-US" sz="3200" dirty="0"/>
              <a:t> de </a:t>
            </a:r>
            <a:r>
              <a:rPr lang="en-US" sz="3200" dirty="0" err="1"/>
              <a:t>agua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sus</a:t>
            </a:r>
            <a:r>
              <a:rPr lang="en-US" sz="3200" dirty="0"/>
              <a:t> </a:t>
            </a:r>
            <a:r>
              <a:rPr lang="en-US" sz="3200" dirty="0" err="1"/>
              <a:t>tanques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/>
              <a:t>(</a:t>
            </a:r>
            <a:r>
              <a:rPr lang="en-US" sz="2000" dirty="0" err="1"/>
              <a:t>Crear</a:t>
            </a:r>
            <a:r>
              <a:rPr lang="en-US" sz="2000" dirty="0"/>
              <a:t> un </a:t>
            </a:r>
            <a:r>
              <a:rPr lang="en-US" sz="2000" dirty="0" err="1"/>
              <a:t>formato</a:t>
            </a:r>
            <a:r>
              <a:rPr lang="en-US" sz="2000" dirty="0"/>
              <a:t> de </a:t>
            </a:r>
            <a:r>
              <a:rPr lang="en-US" sz="2000" dirty="0" err="1"/>
              <a:t>rangos</a:t>
            </a:r>
            <a:r>
              <a:rPr lang="en-US" sz="2000" dirty="0"/>
              <a:t> y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secuencia</a:t>
            </a:r>
            <a:r>
              <a:rPr lang="en-US" sz="2000" dirty="0"/>
              <a:t> </a:t>
            </a:r>
            <a:r>
              <a:rPr lang="en-US" sz="2000" dirty="0" err="1"/>
              <a:t>diaria</a:t>
            </a:r>
            <a:r>
              <a:rPr lang="en-US" sz="2000" dirty="0"/>
              <a:t> de </a:t>
            </a:r>
            <a:r>
              <a:rPr lang="en-US" sz="2000" dirty="0" err="1"/>
              <a:t>acuarista</a:t>
            </a:r>
            <a:r>
              <a:rPr lang="en-US" sz="2000" dirty="0"/>
              <a:t>!)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02" y="1725290"/>
            <a:ext cx="5179122" cy="34554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921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Adicionar</a:t>
            </a:r>
            <a:r>
              <a:rPr lang="en-US" sz="4000" dirty="0"/>
              <a:t> </a:t>
            </a:r>
            <a:r>
              <a:rPr lang="en-US" sz="4000" dirty="0" err="1"/>
              <a:t>una</a:t>
            </a:r>
            <a:r>
              <a:rPr lang="en-US" sz="4000" dirty="0"/>
              <a:t> nota a un </a:t>
            </a:r>
            <a:r>
              <a:rPr lang="en-US" sz="4000" dirty="0" err="1"/>
              <a:t>registro</a:t>
            </a:r>
            <a:r>
              <a:rPr lang="en-US" sz="4000" dirty="0"/>
              <a:t> animal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51" y="1790949"/>
            <a:ext cx="5494966" cy="3714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429249" y="3019709"/>
            <a:ext cx="3714751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nota al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mero</a:t>
            </a:r>
            <a:r>
              <a:rPr lang="en-US" dirty="0" smtClean="0"/>
              <a:t> </a:t>
            </a:r>
            <a:r>
              <a:rPr lang="en-US" dirty="0" err="1" smtClean="0"/>
              <a:t>negros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el </a:t>
            </a:r>
            <a:r>
              <a:rPr lang="en-US" dirty="0" err="1" smtClean="0"/>
              <a:t>tanque</a:t>
            </a:r>
            <a:r>
              <a:rPr lang="en-US" dirty="0" smtClean="0"/>
              <a:t> Q3 con la </a:t>
            </a:r>
            <a:r>
              <a:rPr lang="en-US" dirty="0" err="1" smtClean="0"/>
              <a:t>lectura</a:t>
            </a:r>
            <a:r>
              <a:rPr lang="en-US" dirty="0" smtClean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 de </a:t>
            </a:r>
            <a:r>
              <a:rPr lang="en-US" dirty="0" err="1" smtClean="0"/>
              <a:t>cobre</a:t>
            </a:r>
            <a:r>
              <a:rPr lang="en-US" dirty="0" smtClean="0"/>
              <a:t>.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 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nota </a:t>
            </a:r>
            <a:r>
              <a:rPr lang="en-US" dirty="0" err="1" smtClean="0"/>
              <a:t>recordando</a:t>
            </a:r>
            <a:r>
              <a:rPr lang="en-US" dirty="0" smtClean="0"/>
              <a:t> el </a:t>
            </a:r>
            <a:r>
              <a:rPr lang="en-US" dirty="0" err="1" smtClean="0"/>
              <a:t>mantenimiento</a:t>
            </a:r>
            <a:r>
              <a:rPr lang="en-US" dirty="0" smtClean="0"/>
              <a:t> </a:t>
            </a:r>
            <a:r>
              <a:rPr lang="en-US" dirty="0" err="1" smtClean="0"/>
              <a:t>generada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encierro</a:t>
            </a:r>
            <a:r>
              <a:rPr lang="en-US" dirty="0" smtClean="0"/>
              <a:t>, del </a:t>
            </a:r>
            <a:r>
              <a:rPr lang="en-US" dirty="0" err="1" smtClean="0"/>
              <a:t>tanque</a:t>
            </a:r>
            <a:r>
              <a:rPr lang="en-US" dirty="0" smtClean="0"/>
              <a:t> ha </a:t>
            </a:r>
            <a:r>
              <a:rPr lang="en-US" dirty="0" err="1" smtClean="0"/>
              <a:t>migrado</a:t>
            </a:r>
            <a:r>
              <a:rPr lang="en-US" dirty="0" smtClean="0"/>
              <a:t> </a:t>
            </a:r>
            <a:r>
              <a:rPr lang="en-US" dirty="0" err="1" smtClean="0"/>
              <a:t>exitosamente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animal.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11:00 am –Re </a:t>
            </a:r>
            <a:r>
              <a:rPr lang="en-US" sz="3200" dirty="0" err="1"/>
              <a:t>chequeo</a:t>
            </a:r>
            <a:r>
              <a:rPr lang="en-US" sz="3200" dirty="0"/>
              <a:t> de </a:t>
            </a:r>
            <a:r>
              <a:rPr lang="en-US" sz="3200" dirty="0" err="1"/>
              <a:t>parámetros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el </a:t>
            </a:r>
            <a:r>
              <a:rPr lang="en-US" sz="3200" dirty="0" err="1"/>
              <a:t>tanque</a:t>
            </a:r>
            <a:r>
              <a:rPr lang="en-US" sz="3200" dirty="0"/>
              <a:t> de </a:t>
            </a:r>
            <a:r>
              <a:rPr lang="en-US" sz="3200" dirty="0" err="1"/>
              <a:t>cuarentena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preparación</a:t>
            </a:r>
            <a:r>
              <a:rPr lang="en-US" sz="3200" dirty="0"/>
              <a:t> de las </a:t>
            </a:r>
            <a:r>
              <a:rPr lang="en-US" sz="3200" dirty="0" err="1"/>
              <a:t>nuevas</a:t>
            </a:r>
            <a:r>
              <a:rPr lang="en-US" sz="3200" dirty="0"/>
              <a:t> </a:t>
            </a:r>
            <a:r>
              <a:rPr lang="en-US" sz="3200" dirty="0" err="1"/>
              <a:t>llegadas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7" y="1545385"/>
            <a:ext cx="4159405" cy="41594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368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medidas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53" y="1491172"/>
            <a:ext cx="3915084" cy="35762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919730" y="1815921"/>
            <a:ext cx="399567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Preparación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llegdas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revisa</a:t>
            </a:r>
            <a:r>
              <a:rPr lang="en-US" dirty="0" smtClean="0"/>
              <a:t> los </a:t>
            </a:r>
            <a:r>
              <a:rPr lang="en-US" dirty="0" err="1" smtClean="0"/>
              <a:t>parámetros</a:t>
            </a:r>
            <a:r>
              <a:rPr lang="en-US" dirty="0" smtClean="0"/>
              <a:t> de </a:t>
            </a:r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en el </a:t>
            </a:r>
            <a:r>
              <a:rPr lang="en-US" dirty="0" err="1" smtClean="0"/>
              <a:t>tanque</a:t>
            </a:r>
            <a:r>
              <a:rPr lang="en-US" dirty="0" smtClean="0"/>
              <a:t> Q5 </a:t>
            </a:r>
            <a:r>
              <a:rPr lang="en-US" dirty="0" err="1" smtClean="0"/>
              <a:t>vacío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ahorrar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Salvar</a:t>
            </a:r>
            <a:r>
              <a:rPr lang="en-US" dirty="0" smtClean="0"/>
              <a:t> y </a:t>
            </a:r>
            <a:r>
              <a:rPr lang="en-US" dirty="0" err="1" smtClean="0"/>
              <a:t>Repetir</a:t>
            </a:r>
            <a:r>
              <a:rPr lang="en-US" dirty="0" smtClean="0"/>
              <a:t>&gt;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esccribe</a:t>
            </a:r>
            <a:r>
              <a:rPr lang="en-US" dirty="0" smtClean="0"/>
              <a:t> al </a:t>
            </a:r>
            <a:r>
              <a:rPr lang="en-US" dirty="0" err="1" smtClean="0"/>
              <a:t>equpo</a:t>
            </a:r>
            <a:r>
              <a:rPr lang="en-US" dirty="0" smtClean="0"/>
              <a:t> de </a:t>
            </a:r>
            <a:r>
              <a:rPr lang="en-US" dirty="0" err="1" smtClean="0"/>
              <a:t>colección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ha </a:t>
            </a:r>
            <a:r>
              <a:rPr lang="en-US" dirty="0" err="1" smtClean="0"/>
              <a:t>registrado</a:t>
            </a:r>
            <a:r>
              <a:rPr lang="en-US" dirty="0" smtClean="0"/>
              <a:t> en ZIMS y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comunicarse</a:t>
            </a:r>
            <a:r>
              <a:rPr lang="en-US" dirty="0" smtClean="0"/>
              <a:t>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diferencia</a:t>
            </a:r>
            <a:r>
              <a:rPr lang="en-US" dirty="0" smtClean="0"/>
              <a:t> entre </a:t>
            </a:r>
            <a:r>
              <a:rPr lang="en-US" dirty="0" err="1" smtClean="0"/>
              <a:t>medidas</a:t>
            </a:r>
            <a:r>
              <a:rPr lang="en-US" dirty="0" smtClean="0"/>
              <a:t> de campo y </a:t>
            </a:r>
            <a:r>
              <a:rPr lang="en-US" dirty="0" err="1" smtClean="0"/>
              <a:t>medidas</a:t>
            </a:r>
            <a:r>
              <a:rPr lang="en-US" dirty="0" smtClean="0"/>
              <a:t> en </a:t>
            </a:r>
            <a:r>
              <a:rPr lang="en-US" dirty="0" err="1" smtClean="0"/>
              <a:t>sitio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 smtClean="0"/>
              <a:t>empezar</a:t>
            </a:r>
            <a:r>
              <a:rPr lang="en-US" dirty="0" smtClean="0"/>
              <a:t> la </a:t>
            </a:r>
            <a:r>
              <a:rPr lang="en-US" dirty="0" err="1" smtClean="0"/>
              <a:t>preparación</a:t>
            </a:r>
            <a:r>
              <a:rPr lang="en-US" dirty="0" smtClean="0"/>
              <a:t> de </a:t>
            </a:r>
            <a:r>
              <a:rPr lang="en-US" dirty="0" err="1" smtClean="0"/>
              <a:t>alimento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11:15 am –</a:t>
            </a:r>
            <a:r>
              <a:rPr lang="en-US" sz="3200" dirty="0" err="1"/>
              <a:t>Equipo</a:t>
            </a:r>
            <a:r>
              <a:rPr lang="en-US" sz="3200" dirty="0"/>
              <a:t> de </a:t>
            </a:r>
            <a:r>
              <a:rPr lang="en-US" sz="3200" dirty="0" err="1"/>
              <a:t>colecta</a:t>
            </a:r>
            <a:r>
              <a:rPr lang="en-US" sz="3200" dirty="0"/>
              <a:t> </a:t>
            </a:r>
            <a:r>
              <a:rPr lang="en-US" sz="3200" dirty="0" err="1"/>
              <a:t>confirma</a:t>
            </a:r>
            <a:r>
              <a:rPr lang="en-US" sz="3200" dirty="0"/>
              <a:t> </a:t>
            </a:r>
            <a:r>
              <a:rPr lang="en-US" sz="3200" dirty="0" err="1"/>
              <a:t>ph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sitio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menor</a:t>
            </a:r>
            <a:r>
              <a:rPr lang="en-US" sz="3200" dirty="0"/>
              <a:t> al </a:t>
            </a:r>
            <a:r>
              <a:rPr lang="en-US" sz="3200" dirty="0" err="1"/>
              <a:t>nivel</a:t>
            </a:r>
            <a:r>
              <a:rPr lang="en-US" sz="3200" dirty="0"/>
              <a:t> del </a:t>
            </a:r>
            <a:r>
              <a:rPr lang="en-US" sz="3200" dirty="0" err="1"/>
              <a:t>tanque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38" y="1825625"/>
            <a:ext cx="5417923" cy="406344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075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Correccion</a:t>
            </a:r>
            <a:r>
              <a:rPr lang="en-US" dirty="0"/>
              <a:t> de </a:t>
            </a:r>
            <a:r>
              <a:rPr lang="en-US" dirty="0" err="1"/>
              <a:t>ph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70" y="1475034"/>
            <a:ext cx="4780952" cy="41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5434885" y="1953491"/>
            <a:ext cx="3376605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equipo</a:t>
            </a:r>
            <a:r>
              <a:rPr lang="en-US" dirty="0" smtClean="0"/>
              <a:t> de campo </a:t>
            </a:r>
            <a:r>
              <a:rPr lang="en-US" dirty="0" err="1" smtClean="0"/>
              <a:t>confirma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excepto</a:t>
            </a:r>
            <a:r>
              <a:rPr lang="en-US" dirty="0" smtClean="0"/>
              <a:t> el pH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(8.0) en campo </a:t>
            </a:r>
            <a:r>
              <a:rPr lang="en-US" dirty="0" err="1" smtClean="0"/>
              <a:t>respecto</a:t>
            </a:r>
            <a:r>
              <a:rPr lang="en-US" dirty="0" smtClean="0"/>
              <a:t> al </a:t>
            </a:r>
            <a:r>
              <a:rPr lang="en-US" dirty="0" err="1" smtClean="0"/>
              <a:t>recitno</a:t>
            </a:r>
            <a:r>
              <a:rPr lang="en-US" dirty="0" smtClean="0"/>
              <a:t> (8.5)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ajustes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ayudar</a:t>
            </a:r>
            <a:r>
              <a:rPr lang="en-US" dirty="0" smtClean="0"/>
              <a:t> al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pez</a:t>
            </a:r>
            <a:r>
              <a:rPr lang="en-US" dirty="0" smtClean="0"/>
              <a:t> a </a:t>
            </a:r>
            <a:r>
              <a:rPr lang="en-US" dirty="0" err="1" smtClean="0"/>
              <a:t>aclimatarse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edita</a:t>
            </a:r>
            <a:r>
              <a:rPr lang="en-US" dirty="0" smtClean="0"/>
              <a:t> la </a:t>
            </a:r>
            <a:r>
              <a:rPr lang="en-US" dirty="0" err="1" smtClean="0"/>
              <a:t>entrada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pH y </a:t>
            </a:r>
            <a:r>
              <a:rPr lang="en-US" dirty="0" err="1" smtClean="0"/>
              <a:t>anota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50g de buffer </a:t>
            </a:r>
            <a:r>
              <a:rPr lang="en-US" dirty="0" err="1" smtClean="0"/>
              <a:t>ácido</a:t>
            </a:r>
            <a:r>
              <a:rPr lang="en-US" dirty="0" smtClean="0"/>
              <a:t> al sump, </a:t>
            </a:r>
            <a:r>
              <a:rPr lang="en-US" dirty="0" err="1" smtClean="0"/>
              <a:t>bajo</a:t>
            </a:r>
            <a:r>
              <a:rPr lang="en-US" dirty="0" smtClean="0"/>
              <a:t>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Tomadas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11:30 am – </a:t>
            </a:r>
            <a:r>
              <a:rPr lang="en-US" dirty="0" err="1"/>
              <a:t>Alimentando</a:t>
            </a:r>
            <a:r>
              <a:rPr lang="en-US" dirty="0"/>
              <a:t> </a:t>
            </a:r>
            <a:r>
              <a:rPr lang="en-US" dirty="0" err="1"/>
              <a:t>tanques</a:t>
            </a:r>
            <a:r>
              <a:rPr lang="en-US" dirty="0"/>
              <a:t> de </a:t>
            </a:r>
            <a:r>
              <a:rPr lang="en-US" dirty="0" err="1"/>
              <a:t>cuarentena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/>
          <a:stretch/>
        </p:blipFill>
        <p:spPr>
          <a:xfrm>
            <a:off x="1420150" y="1690689"/>
            <a:ext cx="6016547" cy="41773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574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69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use el </a:t>
            </a:r>
            <a:r>
              <a:rPr lang="en-US" sz="3600" dirty="0" err="1"/>
              <a:t>registro</a:t>
            </a:r>
            <a:r>
              <a:rPr lang="en-US" sz="3600" dirty="0"/>
              <a:t> de </a:t>
            </a:r>
            <a:r>
              <a:rPr lang="en-US" sz="3600" dirty="0" err="1"/>
              <a:t>secuencia</a:t>
            </a:r>
            <a:r>
              <a:rPr lang="en-US" sz="3600" dirty="0"/>
              <a:t> </a:t>
            </a:r>
            <a:r>
              <a:rPr lang="en-US" sz="3600" dirty="0" err="1"/>
              <a:t>diaria</a:t>
            </a:r>
            <a:r>
              <a:rPr lang="en-US" sz="3600" dirty="0"/>
              <a:t> de </a:t>
            </a:r>
            <a:r>
              <a:rPr lang="en-US" sz="3600" dirty="0" err="1"/>
              <a:t>acuarista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2" y="1412540"/>
            <a:ext cx="5183178" cy="4898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547" y="1596177"/>
            <a:ext cx="3790476" cy="16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6"/>
          <p:cNvCxnSpPr/>
          <p:nvPr/>
        </p:nvCxnSpPr>
        <p:spPr>
          <a:xfrm flipV="1">
            <a:off x="4628330" y="2125014"/>
            <a:ext cx="609856" cy="1287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4003563" y="3533631"/>
            <a:ext cx="48772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Reabre</a:t>
            </a:r>
            <a:r>
              <a:rPr lang="en-US" sz="1600" dirty="0" smtClean="0"/>
              <a:t> el  </a:t>
            </a:r>
            <a:r>
              <a:rPr lang="en-US" sz="1600" dirty="0" err="1" smtClean="0"/>
              <a:t>borrador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secuencia</a:t>
            </a:r>
            <a:r>
              <a:rPr lang="en-US" sz="1600" dirty="0" smtClean="0"/>
              <a:t> </a:t>
            </a:r>
            <a:r>
              <a:rPr lang="en-US" sz="1600" dirty="0" err="1" smtClean="0"/>
              <a:t>diaria</a:t>
            </a:r>
            <a:r>
              <a:rPr lang="en-US" sz="1600" dirty="0" smtClean="0"/>
              <a:t> de </a:t>
            </a:r>
            <a:r>
              <a:rPr lang="en-US" sz="1600" dirty="0" err="1" smtClean="0"/>
              <a:t>acuarista</a:t>
            </a:r>
            <a:r>
              <a:rPr lang="en-US" sz="1600" dirty="0" smtClean="0"/>
              <a:t>  </a:t>
            </a:r>
            <a:r>
              <a:rPr lang="en-US" sz="1600" dirty="0" err="1" smtClean="0"/>
              <a:t>para</a:t>
            </a:r>
            <a:r>
              <a:rPr lang="en-US" sz="1600" dirty="0" smtClean="0"/>
              <a:t> registrar la </a:t>
            </a:r>
            <a:r>
              <a:rPr lang="en-US" sz="1600" dirty="0" err="1" smtClean="0"/>
              <a:t>secuencia</a:t>
            </a:r>
            <a:r>
              <a:rPr lang="en-US" sz="1600" dirty="0" smtClean="0"/>
              <a:t> de </a:t>
            </a:r>
            <a:r>
              <a:rPr lang="en-US" sz="1600" dirty="0" err="1" smtClean="0"/>
              <a:t>alimentación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animales</a:t>
            </a:r>
            <a:r>
              <a:rPr lang="en-US" sz="1600" dirty="0" smtClean="0"/>
              <a:t> de </a:t>
            </a:r>
            <a:r>
              <a:rPr lang="en-US" sz="1600" dirty="0" err="1" smtClean="0"/>
              <a:t>cuarentena</a:t>
            </a:r>
            <a:r>
              <a:rPr lang="en-US" sz="1600" dirty="0" smtClean="0"/>
              <a:t> y de los </a:t>
            </a:r>
            <a:r>
              <a:rPr lang="en-US" sz="1600" dirty="0" err="1" smtClean="0"/>
              <a:t>tanques</a:t>
            </a:r>
            <a:r>
              <a:rPr lang="en-US" sz="1600" dirty="0" smtClean="0"/>
              <a:t> </a:t>
            </a:r>
            <a:r>
              <a:rPr lang="en-US" sz="1600" dirty="0" err="1" smtClean="0"/>
              <a:t>fuera</a:t>
            </a:r>
            <a:r>
              <a:rPr lang="en-US" sz="1600" dirty="0" smtClean="0"/>
              <a:t> de </a:t>
            </a:r>
            <a:r>
              <a:rPr lang="en-US" sz="1600" dirty="0" err="1" smtClean="0"/>
              <a:t>exhibición</a:t>
            </a:r>
            <a:r>
              <a:rPr lang="en-US" sz="1600" dirty="0" smtClean="0"/>
              <a:t>. </a:t>
            </a:r>
            <a:r>
              <a:rPr lang="en-US" sz="1600" dirty="0" err="1" smtClean="0"/>
              <a:t>Seleccionando</a:t>
            </a:r>
            <a:r>
              <a:rPr lang="en-US" sz="1600" dirty="0" smtClean="0"/>
              <a:t> Info </a:t>
            </a:r>
            <a:r>
              <a:rPr lang="en-US" sz="1600" dirty="0" err="1" smtClean="0"/>
              <a:t>Adicional</a:t>
            </a:r>
            <a:r>
              <a:rPr lang="en-US" sz="1600" dirty="0" smtClean="0"/>
              <a:t>, se </a:t>
            </a:r>
            <a:r>
              <a:rPr lang="en-US" sz="1600" dirty="0" err="1" smtClean="0"/>
              <a:t>mostrará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</a:t>
            </a:r>
            <a:r>
              <a:rPr lang="en-US" sz="1600" dirty="0" err="1" smtClean="0"/>
              <a:t>donde</a:t>
            </a:r>
            <a:r>
              <a:rPr lang="en-US" sz="1600" dirty="0" smtClean="0"/>
              <a:t> </a:t>
            </a:r>
            <a:r>
              <a:rPr lang="en-US" sz="1600" dirty="0" err="1" smtClean="0"/>
              <a:t>podrá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adicionar</a:t>
            </a:r>
            <a:r>
              <a:rPr lang="en-US" sz="1600" dirty="0" smtClean="0"/>
              <a:t> </a:t>
            </a:r>
            <a:r>
              <a:rPr lang="en-US" sz="1600" dirty="0" err="1" smtClean="0"/>
              <a:t>más</a:t>
            </a:r>
            <a:r>
              <a:rPr lang="en-US" sz="1600" dirty="0" smtClean="0"/>
              <a:t> </a:t>
            </a:r>
            <a:r>
              <a:rPr lang="en-US" sz="1600" dirty="0" err="1" smtClean="0"/>
              <a:t>detalles</a:t>
            </a:r>
            <a:r>
              <a:rPr lang="en-US" sz="1600" dirty="0" smtClean="0"/>
              <a:t> tales </a:t>
            </a:r>
            <a:r>
              <a:rPr lang="en-US" sz="1600" dirty="0" err="1" smtClean="0"/>
              <a:t>ccomo</a:t>
            </a:r>
            <a:r>
              <a:rPr lang="en-US" sz="1600" dirty="0" smtClean="0"/>
              <a:t> </a:t>
            </a:r>
            <a:r>
              <a:rPr lang="en-US" sz="1600" dirty="0" err="1" smtClean="0"/>
              <a:t>métodod</a:t>
            </a:r>
            <a:r>
              <a:rPr lang="en-US" sz="1600" dirty="0" smtClean="0"/>
              <a:t> de </a:t>
            </a:r>
            <a:r>
              <a:rPr lang="en-US" sz="1600" dirty="0" err="1" smtClean="0"/>
              <a:t>Alimentación</a:t>
            </a:r>
            <a:r>
              <a:rPr lang="en-US" sz="1600" dirty="0" smtClean="0"/>
              <a:t> y </a:t>
            </a:r>
            <a:r>
              <a:rPr lang="en-US" sz="1600" dirty="0" err="1" smtClean="0"/>
              <a:t>consumo</a:t>
            </a:r>
            <a:r>
              <a:rPr lang="en-US" sz="1600" dirty="0" smtClean="0"/>
              <a:t> </a:t>
            </a:r>
            <a:r>
              <a:rPr lang="en-US" sz="1600" dirty="0" err="1" smtClean="0"/>
              <a:t>así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chequear</a:t>
            </a:r>
            <a:r>
              <a:rPr lang="en-US" sz="1600" dirty="0" smtClean="0"/>
              <a:t>  la </a:t>
            </a:r>
            <a:r>
              <a:rPr lang="en-US" sz="1600" dirty="0" err="1" smtClean="0"/>
              <a:t>muy</a:t>
            </a:r>
            <a:r>
              <a:rPr lang="en-US" sz="1600" dirty="0" smtClean="0"/>
              <a:t> </a:t>
            </a:r>
            <a:r>
              <a:rPr lang="en-US" sz="1600" dirty="0" err="1" smtClean="0"/>
              <a:t>importante</a:t>
            </a:r>
            <a:r>
              <a:rPr lang="en-US" sz="1600" dirty="0" smtClean="0"/>
              <a:t> </a:t>
            </a:r>
            <a:r>
              <a:rPr lang="en-US" sz="1600" dirty="0" err="1" smtClean="0"/>
              <a:t>celda</a:t>
            </a:r>
            <a:r>
              <a:rPr lang="en-US" sz="1600" dirty="0" smtClean="0"/>
              <a:t> de </a:t>
            </a:r>
            <a:r>
              <a:rPr lang="en-US" sz="1600" dirty="0" err="1" smtClean="0"/>
              <a:t>Aplicar</a:t>
            </a:r>
            <a:r>
              <a:rPr lang="en-US" sz="1600" dirty="0" smtClean="0"/>
              <a:t> a </a:t>
            </a:r>
            <a:r>
              <a:rPr lang="en-US" sz="1600" dirty="0" err="1" smtClean="0"/>
              <a:t>todos</a:t>
            </a:r>
            <a:r>
              <a:rPr lang="en-US" sz="1600" dirty="0" smtClean="0"/>
              <a:t> los </a:t>
            </a:r>
            <a:r>
              <a:rPr lang="en-US" sz="1600" dirty="0" err="1" smtClean="0"/>
              <a:t>Ocupantes</a:t>
            </a:r>
            <a:r>
              <a:rPr lang="en-US" sz="1600" dirty="0" smtClean="0"/>
              <a:t>.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</a:t>
            </a:r>
            <a:r>
              <a:rPr lang="en-US" sz="1600" dirty="0" err="1" smtClean="0"/>
              <a:t>termine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cancelar</a:t>
            </a:r>
            <a:r>
              <a:rPr lang="en-US" sz="1600" dirty="0" smtClean="0"/>
              <a:t> y </a:t>
            </a:r>
            <a:r>
              <a:rPr lang="en-US" sz="1600" dirty="0" err="1" smtClean="0"/>
              <a:t>guardar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borrador</a:t>
            </a:r>
            <a:r>
              <a:rPr lang="en-US" sz="1600" dirty="0" smtClean="0"/>
              <a:t> </a:t>
            </a:r>
            <a:r>
              <a:rPr lang="en-US" sz="1600" dirty="0" err="1" smtClean="0"/>
              <a:t>nuevamente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10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Alimentando</a:t>
            </a:r>
            <a:r>
              <a:rPr lang="en-US" dirty="0"/>
              <a:t> </a:t>
            </a:r>
            <a:r>
              <a:rPr lang="en-US" dirty="0" err="1"/>
              <a:t>meros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sesión</a:t>
            </a:r>
            <a:r>
              <a:rPr lang="en-US" dirty="0"/>
              <a:t> de </a:t>
            </a:r>
            <a:r>
              <a:rPr lang="en-US" dirty="0" err="1"/>
              <a:t>entrenamiento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3" y="1530948"/>
            <a:ext cx="3931503" cy="305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90" y="1530947"/>
            <a:ext cx="3507874" cy="3054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380805" y="4273915"/>
            <a:ext cx="802178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mero</a:t>
            </a:r>
            <a:r>
              <a:rPr lang="en-US" dirty="0" smtClean="0"/>
              <a:t> negro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siendo</a:t>
            </a:r>
            <a:r>
              <a:rPr lang="en-US" dirty="0" smtClean="0"/>
              <a:t> </a:t>
            </a:r>
            <a:r>
              <a:rPr lang="en-US" dirty="0" err="1" smtClean="0"/>
              <a:t>entrenado</a:t>
            </a:r>
            <a:r>
              <a:rPr lang="en-US" dirty="0" smtClean="0"/>
              <a:t> al </a:t>
            </a:r>
            <a:r>
              <a:rPr lang="en-US" dirty="0" err="1" smtClean="0"/>
              <a:t>blanco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un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manejo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sesiones</a:t>
            </a:r>
            <a:r>
              <a:rPr lang="en-US" dirty="0" smtClean="0"/>
              <a:t> de </a:t>
            </a:r>
            <a:r>
              <a:rPr lang="en-US" dirty="0" err="1" smtClean="0"/>
              <a:t>alimentación</a:t>
            </a:r>
            <a:r>
              <a:rPr lang="en-US" dirty="0" smtClean="0"/>
              <a:t> son </a:t>
            </a:r>
            <a:r>
              <a:rPr lang="en-US" dirty="0" err="1" smtClean="0"/>
              <a:t>empleadas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recompensa</a:t>
            </a:r>
            <a:r>
              <a:rPr lang="en-US" dirty="0" smtClean="0"/>
              <a:t>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entrenamiento</a:t>
            </a:r>
            <a:r>
              <a:rPr lang="en-US" dirty="0" smtClean="0"/>
              <a:t>. A la </a:t>
            </a:r>
            <a:r>
              <a:rPr lang="en-US" dirty="0" err="1" smtClean="0"/>
              <a:t>izquierda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la </a:t>
            </a:r>
            <a:r>
              <a:rPr lang="en-US" dirty="0" err="1" smtClean="0"/>
              <a:t>Secuencia</a:t>
            </a:r>
            <a:r>
              <a:rPr lang="en-US" dirty="0" smtClean="0"/>
              <a:t> de </a:t>
            </a:r>
            <a:r>
              <a:rPr lang="en-US" dirty="0" err="1" smtClean="0"/>
              <a:t>Alimentación</a:t>
            </a:r>
            <a:r>
              <a:rPr lang="en-US" dirty="0" smtClean="0"/>
              <a:t> </a:t>
            </a:r>
            <a:r>
              <a:rPr lang="en-US" dirty="0" err="1" smtClean="0"/>
              <a:t>proveida</a:t>
            </a:r>
            <a:r>
              <a:rPr lang="en-US" dirty="0" smtClean="0"/>
              <a:t>, </a:t>
            </a:r>
            <a:r>
              <a:rPr lang="en-US" dirty="0" err="1" smtClean="0"/>
              <a:t>cantidad</a:t>
            </a:r>
            <a:r>
              <a:rPr lang="en-US" dirty="0" smtClean="0"/>
              <a:t> </a:t>
            </a:r>
            <a:r>
              <a:rPr lang="en-US" dirty="0" err="1" smtClean="0"/>
              <a:t>consumida</a:t>
            </a:r>
            <a:r>
              <a:rPr lang="en-US" dirty="0" smtClean="0"/>
              <a:t> y </a:t>
            </a:r>
            <a:r>
              <a:rPr lang="en-US" dirty="0" err="1" smtClean="0"/>
              <a:t>detalles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fueron</a:t>
            </a:r>
            <a:r>
              <a:rPr lang="en-US" dirty="0" smtClean="0"/>
              <a:t> parte de la </a:t>
            </a:r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. A la </a:t>
            </a:r>
            <a:r>
              <a:rPr lang="en-US" dirty="0" err="1" smtClean="0"/>
              <a:t>derecha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la </a:t>
            </a:r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 con </a:t>
            </a:r>
            <a:r>
              <a:rPr lang="en-US" dirty="0" err="1" smtClean="0"/>
              <a:t>detalles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involucran</a:t>
            </a:r>
            <a:r>
              <a:rPr lang="en-US" dirty="0" smtClean="0"/>
              <a:t> el </a:t>
            </a:r>
            <a:r>
              <a:rPr lang="en-US" dirty="0" err="1" smtClean="0"/>
              <a:t>calamar</a:t>
            </a:r>
            <a:r>
              <a:rPr lang="en-US" dirty="0" smtClean="0"/>
              <a:t> </a:t>
            </a:r>
            <a:r>
              <a:rPr lang="en-US" dirty="0" err="1" smtClean="0"/>
              <a:t>relleno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0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12:30 pm – </a:t>
            </a:r>
            <a:r>
              <a:rPr lang="en-US" dirty="0" err="1"/>
              <a:t>Almuerzo</a:t>
            </a:r>
            <a:r>
              <a:rPr lang="en-US" dirty="0"/>
              <a:t> del </a:t>
            </a:r>
            <a:r>
              <a:rPr lang="en-US" dirty="0" err="1"/>
              <a:t>acuarista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71" y="1964472"/>
            <a:ext cx="5564459" cy="37096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042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1:30 pm – </a:t>
            </a:r>
            <a:r>
              <a:rPr lang="en-US" sz="3200" dirty="0" err="1"/>
              <a:t>Equipo</a:t>
            </a:r>
            <a:r>
              <a:rPr lang="en-US" sz="3200" dirty="0"/>
              <a:t> de campo </a:t>
            </a:r>
            <a:r>
              <a:rPr lang="en-US" sz="3200" dirty="0" err="1"/>
              <a:t>regresa</a:t>
            </a:r>
            <a:r>
              <a:rPr lang="en-US" sz="3200" dirty="0"/>
              <a:t> con </a:t>
            </a:r>
            <a:r>
              <a:rPr lang="en-US" sz="3200" dirty="0" err="1"/>
              <a:t>nuevos</a:t>
            </a:r>
            <a:r>
              <a:rPr lang="en-US" sz="3200" dirty="0"/>
              <a:t> </a:t>
            </a:r>
            <a:r>
              <a:rPr lang="en-US" sz="3200" dirty="0" err="1"/>
              <a:t>animales-Ingreso</a:t>
            </a:r>
            <a:r>
              <a:rPr lang="en-US" sz="3200" dirty="0"/>
              <a:t> de </a:t>
            </a:r>
            <a:r>
              <a:rPr lang="en-US" sz="3200" dirty="0" err="1"/>
              <a:t>detalles</a:t>
            </a:r>
            <a:r>
              <a:rPr lang="en-US" sz="3200" dirty="0"/>
              <a:t> de </a:t>
            </a:r>
            <a:r>
              <a:rPr lang="en-US" sz="3200" dirty="0" err="1"/>
              <a:t>salida</a:t>
            </a:r>
            <a:r>
              <a:rPr lang="en-US" sz="3200" dirty="0"/>
              <a:t> de </a:t>
            </a:r>
            <a:r>
              <a:rPr lang="en-US" sz="3200" dirty="0" err="1"/>
              <a:t>captura</a:t>
            </a:r>
            <a:r>
              <a:rPr lang="en-US" sz="3200" dirty="0"/>
              <a:t> </a:t>
            </a:r>
            <a:r>
              <a:rPr lang="en-US" sz="3200" dirty="0" err="1"/>
              <a:t>dentro</a:t>
            </a:r>
            <a:r>
              <a:rPr lang="en-US" sz="3200" dirty="0"/>
              <a:t> de </a:t>
            </a:r>
            <a:r>
              <a:rPr lang="en-US" sz="3200" dirty="0" err="1"/>
              <a:t>ZIms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1825625"/>
            <a:ext cx="5073825" cy="38069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330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75094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rangos</a:t>
            </a:r>
            <a:r>
              <a:rPr lang="en-US" dirty="0"/>
              <a:t> de </a:t>
            </a:r>
            <a:r>
              <a:rPr lang="en-US" dirty="0" err="1"/>
              <a:t>temperaturas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8" y="1798922"/>
            <a:ext cx="3723809" cy="33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4605455" y="1400657"/>
            <a:ext cx="4224220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Registrar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medidas</a:t>
            </a:r>
            <a:r>
              <a:rPr lang="en-US" sz="1600" dirty="0" smtClean="0"/>
              <a:t> de </a:t>
            </a:r>
            <a:r>
              <a:rPr lang="en-US" sz="1600" dirty="0" err="1" smtClean="0"/>
              <a:t>calidad</a:t>
            </a:r>
            <a:r>
              <a:rPr lang="en-US" sz="1600" dirty="0" smtClean="0"/>
              <a:t> de </a:t>
            </a:r>
            <a:r>
              <a:rPr lang="en-US" sz="1600" dirty="0" err="1" smtClean="0"/>
              <a:t>agua</a:t>
            </a:r>
            <a:r>
              <a:rPr lang="en-US" sz="1600" dirty="0" smtClean="0"/>
              <a:t> no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suficiente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necesita</a:t>
            </a:r>
            <a:r>
              <a:rPr lang="en-US" sz="1600" dirty="0" smtClean="0"/>
              <a:t> </a:t>
            </a:r>
            <a:r>
              <a:rPr lang="en-US" sz="1600" dirty="0" err="1" smtClean="0"/>
              <a:t>estar</a:t>
            </a:r>
            <a:r>
              <a:rPr lang="en-US" sz="1600" dirty="0" smtClean="0"/>
              <a:t> </a:t>
            </a:r>
            <a:r>
              <a:rPr lang="en-US" sz="1600" dirty="0" err="1" smtClean="0"/>
              <a:t>dentro</a:t>
            </a:r>
            <a:r>
              <a:rPr lang="en-US" sz="1600" dirty="0" smtClean="0"/>
              <a:t> de un </a:t>
            </a:r>
            <a:r>
              <a:rPr lang="en-US" sz="1600" dirty="0" err="1" smtClean="0"/>
              <a:t>rango</a:t>
            </a:r>
            <a:r>
              <a:rPr lang="en-US" sz="1600" dirty="0" smtClean="0"/>
              <a:t> </a:t>
            </a:r>
            <a:r>
              <a:rPr lang="en-US" sz="1600" dirty="0" err="1" smtClean="0"/>
              <a:t>específico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To create a Measurement Para </a:t>
            </a:r>
            <a:r>
              <a:rPr lang="en-US" sz="1600" dirty="0" err="1" smtClean="0"/>
              <a:t>crear</a:t>
            </a:r>
            <a:r>
              <a:rPr lang="en-US" sz="1600" dirty="0" smtClean="0"/>
              <a:t> un </a:t>
            </a:r>
            <a:r>
              <a:rPr lang="en-US" sz="1600" dirty="0" err="1" smtClean="0"/>
              <a:t>formato</a:t>
            </a:r>
            <a:r>
              <a:rPr lang="en-US" sz="1600" dirty="0" smtClean="0"/>
              <a:t> de </a:t>
            </a:r>
            <a:r>
              <a:rPr lang="en-US" sz="1600" dirty="0" err="1" smtClean="0"/>
              <a:t>rangos</a:t>
            </a:r>
            <a:r>
              <a:rPr lang="en-US" sz="1600" dirty="0" smtClean="0"/>
              <a:t> de </a:t>
            </a:r>
            <a:r>
              <a:rPr lang="en-US" sz="1600" dirty="0" err="1" smtClean="0"/>
              <a:t>medidas</a:t>
            </a:r>
            <a:r>
              <a:rPr lang="en-US" sz="1600" dirty="0" smtClean="0"/>
              <a:t> </a:t>
            </a:r>
            <a:r>
              <a:rPr lang="en-US" sz="1600" dirty="0" err="1" smtClean="0"/>
              <a:t>vaya</a:t>
            </a:r>
            <a:r>
              <a:rPr lang="en-US" sz="1600" dirty="0" smtClean="0"/>
              <a:t> a </a:t>
            </a:r>
            <a:r>
              <a:rPr lang="en-US" sz="1600" dirty="0" err="1" smtClean="0"/>
              <a:t>menú</a:t>
            </a:r>
            <a:r>
              <a:rPr lang="en-US" sz="1600" dirty="0" smtClean="0"/>
              <a:t> de </a:t>
            </a:r>
            <a:r>
              <a:rPr lang="en-US" sz="1600" dirty="0" err="1" smtClean="0"/>
              <a:t>inicio</a:t>
            </a:r>
            <a:r>
              <a:rPr lang="en-US" sz="1600" dirty="0" smtClean="0"/>
              <a:t>&gt;</a:t>
            </a:r>
          </a:p>
          <a:p>
            <a:r>
              <a:rPr lang="en-US" sz="1600" dirty="0" err="1" smtClean="0"/>
              <a:t>Herramientas</a:t>
            </a:r>
            <a:r>
              <a:rPr lang="en-US" sz="1600" dirty="0" smtClean="0"/>
              <a:t>&gt;</a:t>
            </a:r>
            <a:r>
              <a:rPr lang="en-US" sz="1600" dirty="0" err="1" smtClean="0"/>
              <a:t>MedidaFormato</a:t>
            </a:r>
            <a:r>
              <a:rPr lang="en-US" sz="1600" dirty="0" smtClean="0"/>
              <a:t> de </a:t>
            </a:r>
            <a:r>
              <a:rPr lang="en-US" sz="1600" dirty="0" err="1" smtClean="0"/>
              <a:t>rango</a:t>
            </a:r>
            <a:r>
              <a:rPr lang="en-US" sz="1600" dirty="0" smtClean="0"/>
              <a:t>&gt;</a:t>
            </a:r>
            <a:r>
              <a:rPr lang="en-US" sz="1600" dirty="0" err="1" smtClean="0"/>
              <a:t>Adicionar</a:t>
            </a:r>
            <a:r>
              <a:rPr lang="en-US" sz="1600" dirty="0" smtClean="0"/>
              <a:t> </a:t>
            </a:r>
            <a:r>
              <a:rPr lang="en-US" sz="1600" dirty="0" err="1" smtClean="0"/>
              <a:t>nuevo</a:t>
            </a:r>
            <a:r>
              <a:rPr lang="en-US" sz="1600" dirty="0" smtClean="0"/>
              <a:t> </a:t>
            </a:r>
            <a:r>
              <a:rPr lang="en-US" sz="1600" dirty="0" err="1" smtClean="0"/>
              <a:t>formato</a:t>
            </a:r>
            <a:r>
              <a:rPr lang="en-US" sz="1600" dirty="0" smtClean="0"/>
              <a:t> de </a:t>
            </a:r>
            <a:r>
              <a:rPr lang="en-US" sz="1600" dirty="0" err="1" smtClean="0"/>
              <a:t>medida</a:t>
            </a:r>
            <a:r>
              <a:rPr lang="en-US" sz="1600" dirty="0" smtClean="0"/>
              <a:t>. De a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formato</a:t>
            </a:r>
            <a:r>
              <a:rPr lang="en-US" sz="1600" dirty="0" smtClean="0"/>
              <a:t> un </a:t>
            </a:r>
            <a:r>
              <a:rPr lang="en-US" sz="1600" dirty="0" err="1" smtClean="0"/>
              <a:t>nombre</a:t>
            </a:r>
            <a:r>
              <a:rPr lang="en-US" sz="1600" dirty="0" smtClean="0"/>
              <a:t> </a:t>
            </a:r>
            <a:r>
              <a:rPr lang="en-US" sz="1600" dirty="0" err="1" smtClean="0"/>
              <a:t>único</a:t>
            </a:r>
            <a:r>
              <a:rPr lang="en-US" sz="1600" dirty="0" smtClean="0"/>
              <a:t>. Lo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selecciones</a:t>
            </a:r>
            <a:r>
              <a:rPr lang="en-US" sz="1600" dirty="0" smtClean="0"/>
              <a:t> en la </a:t>
            </a:r>
            <a:r>
              <a:rPr lang="en-US" sz="1600" dirty="0" err="1" smtClean="0"/>
              <a:t>Categoría</a:t>
            </a:r>
            <a:r>
              <a:rPr lang="en-US" sz="1600" dirty="0" smtClean="0"/>
              <a:t> de </a:t>
            </a:r>
            <a:r>
              <a:rPr lang="en-US" sz="1600" dirty="0" err="1" smtClean="0"/>
              <a:t>Medida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muy</a:t>
            </a:r>
            <a:r>
              <a:rPr lang="en-US" sz="1600" dirty="0" smtClean="0"/>
              <a:t> </a:t>
            </a:r>
            <a:r>
              <a:rPr lang="en-US" sz="1600" dirty="0" err="1" smtClean="0"/>
              <a:t>importante</a:t>
            </a:r>
            <a:r>
              <a:rPr lang="en-US" sz="1600" dirty="0" smtClean="0"/>
              <a:t> </a:t>
            </a:r>
            <a:r>
              <a:rPr lang="en-US" sz="1600" dirty="0" err="1" smtClean="0"/>
              <a:t>porque</a:t>
            </a:r>
            <a:r>
              <a:rPr lang="en-US" sz="1600" dirty="0" smtClean="0"/>
              <a:t> solo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entidades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empaten</a:t>
            </a:r>
            <a:r>
              <a:rPr lang="en-US" sz="1600" dirty="0" smtClean="0"/>
              <a:t> con </a:t>
            </a:r>
            <a:r>
              <a:rPr lang="en-US" sz="1600" dirty="0" err="1" smtClean="0"/>
              <a:t>esa</a:t>
            </a:r>
            <a:r>
              <a:rPr lang="en-US" sz="1600" dirty="0" smtClean="0"/>
              <a:t> </a:t>
            </a:r>
            <a:r>
              <a:rPr lang="en-US" sz="1600" dirty="0" err="1" smtClean="0"/>
              <a:t>categoría</a:t>
            </a:r>
            <a:r>
              <a:rPr lang="en-US" sz="1600" dirty="0" smtClean="0"/>
              <a:t> </a:t>
            </a:r>
            <a:r>
              <a:rPr lang="en-US" sz="1600" dirty="0" err="1" smtClean="0"/>
              <a:t>estarán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disponibles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ser </a:t>
            </a:r>
            <a:r>
              <a:rPr lang="en-US" sz="1600" dirty="0" err="1" smtClean="0"/>
              <a:t>asignadas</a:t>
            </a:r>
            <a:r>
              <a:rPr lang="en-US" sz="1600" dirty="0" smtClean="0"/>
              <a:t> en el </a:t>
            </a:r>
            <a:r>
              <a:rPr lang="en-US" sz="1600" dirty="0" err="1" smtClean="0"/>
              <a:t>formato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Estamos</a:t>
            </a:r>
            <a:r>
              <a:rPr lang="en-US" sz="1600" dirty="0" smtClean="0"/>
              <a:t> </a:t>
            </a:r>
            <a:r>
              <a:rPr lang="en-US" sz="1600" dirty="0" err="1" smtClean="0"/>
              <a:t>creando</a:t>
            </a:r>
            <a:r>
              <a:rPr lang="en-US" sz="1600" dirty="0" smtClean="0"/>
              <a:t>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formato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algunos</a:t>
            </a:r>
            <a:r>
              <a:rPr lang="en-US" sz="1600" dirty="0" smtClean="0"/>
              <a:t> </a:t>
            </a:r>
            <a:r>
              <a:rPr lang="en-US" sz="1600" dirty="0" err="1" smtClean="0"/>
              <a:t>tanques</a:t>
            </a:r>
            <a:r>
              <a:rPr lang="en-US" sz="1600" dirty="0" smtClean="0"/>
              <a:t> </a:t>
            </a:r>
            <a:r>
              <a:rPr lang="en-US" sz="1600" dirty="0" err="1" smtClean="0"/>
              <a:t>acuáticos</a:t>
            </a:r>
            <a:r>
              <a:rPr lang="en-US" sz="1600" dirty="0" smtClean="0"/>
              <a:t>, </a:t>
            </a:r>
            <a:r>
              <a:rPr lang="en-US" sz="1600" dirty="0" err="1" smtClean="0"/>
              <a:t>hemos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seleccionado</a:t>
            </a:r>
            <a:r>
              <a:rPr lang="en-US" sz="1600" dirty="0" smtClean="0"/>
              <a:t> </a:t>
            </a:r>
            <a:r>
              <a:rPr lang="en-US" sz="1600" dirty="0" err="1" smtClean="0"/>
              <a:t>Medidas</a:t>
            </a:r>
            <a:r>
              <a:rPr lang="en-US" sz="1600" dirty="0" smtClean="0"/>
              <a:t> de </a:t>
            </a:r>
            <a:r>
              <a:rPr lang="en-US" sz="1600" dirty="0" err="1" smtClean="0"/>
              <a:t>Calidad</a:t>
            </a:r>
            <a:r>
              <a:rPr lang="en-US" sz="1600" dirty="0" smtClean="0"/>
              <a:t> de Agua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encierros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2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básica</a:t>
            </a:r>
            <a:r>
              <a:rPr lang="en-US" dirty="0"/>
              <a:t> de la </a:t>
            </a:r>
            <a:r>
              <a:rPr lang="en-US" dirty="0" err="1"/>
              <a:t>salida</a:t>
            </a:r>
            <a:r>
              <a:rPr lang="en-US" dirty="0"/>
              <a:t> de </a:t>
            </a:r>
            <a:r>
              <a:rPr lang="en-US" dirty="0" err="1"/>
              <a:t>captura</a:t>
            </a:r>
            <a:r>
              <a:rPr lang="en-US" dirty="0"/>
              <a:t> y personal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2" y="1642069"/>
            <a:ext cx="3780952" cy="19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25" y="3678660"/>
            <a:ext cx="3553365" cy="2676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4713863" y="1771985"/>
            <a:ext cx="4064291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Mientras</a:t>
            </a:r>
            <a:r>
              <a:rPr lang="en-US" dirty="0" smtClean="0"/>
              <a:t> el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aclimatando</a:t>
            </a:r>
            <a:r>
              <a:rPr lang="en-US" dirty="0" smtClean="0"/>
              <a:t> el </a:t>
            </a:r>
            <a:r>
              <a:rPr lang="en-US" dirty="0" err="1" smtClean="0"/>
              <a:t>pez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crea</a:t>
            </a:r>
            <a:r>
              <a:rPr lang="en-US" dirty="0" smtClean="0"/>
              <a:t> un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Salida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 (</a:t>
            </a:r>
            <a:r>
              <a:rPr lang="en-US" dirty="0" err="1" smtClean="0"/>
              <a:t>arriba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salvar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registrar </a:t>
            </a:r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participó</a:t>
            </a:r>
            <a:r>
              <a:rPr lang="en-US" dirty="0" smtClean="0"/>
              <a:t> en la </a:t>
            </a:r>
            <a:r>
              <a:rPr lang="en-US" dirty="0" err="1" smtClean="0"/>
              <a:t>salida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. La </a:t>
            </a:r>
            <a:r>
              <a:rPr lang="en-US" dirty="0" err="1" smtClean="0"/>
              <a:t>salida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liderada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Chico de la </a:t>
            </a:r>
            <a:r>
              <a:rPr lang="en-US" dirty="0" err="1" smtClean="0"/>
              <a:t>pesca</a:t>
            </a:r>
            <a:r>
              <a:rPr lang="en-US" dirty="0" smtClean="0"/>
              <a:t>, la </a:t>
            </a:r>
            <a:r>
              <a:rPr lang="en-US" dirty="0" err="1" smtClean="0"/>
              <a:t>chica</a:t>
            </a:r>
            <a:r>
              <a:rPr lang="en-US" dirty="0" smtClean="0"/>
              <a:t> de la </a:t>
            </a:r>
            <a:r>
              <a:rPr lang="en-US" dirty="0" err="1" smtClean="0"/>
              <a:t>pesca</a:t>
            </a:r>
            <a:r>
              <a:rPr lang="en-US" dirty="0" smtClean="0"/>
              <a:t> y el </a:t>
            </a:r>
            <a:r>
              <a:rPr lang="en-US" dirty="0" err="1" smtClean="0"/>
              <a:t>experto</a:t>
            </a:r>
            <a:r>
              <a:rPr lang="en-US" dirty="0" smtClean="0"/>
              <a:t>. </a:t>
            </a:r>
            <a:r>
              <a:rPr lang="en-US" dirty="0" err="1" smtClean="0"/>
              <a:t>Fueron</a:t>
            </a:r>
            <a:r>
              <a:rPr lang="en-US" dirty="0" smtClean="0"/>
              <a:t> </a:t>
            </a:r>
            <a:r>
              <a:rPr lang="en-US" dirty="0" err="1" smtClean="0"/>
              <a:t>participantes</a:t>
            </a:r>
            <a:r>
              <a:rPr lang="en-US" dirty="0" smtClean="0"/>
              <a:t>. </a:t>
            </a:r>
            <a:r>
              <a:rPr lang="en-US" dirty="0" err="1" smtClean="0"/>
              <a:t>Miembros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salida</a:t>
            </a:r>
            <a:r>
              <a:rPr lang="en-US" dirty="0" smtClean="0"/>
              <a:t> de campo no </a:t>
            </a:r>
            <a:r>
              <a:rPr lang="en-US" dirty="0" err="1" smtClean="0"/>
              <a:t>necesitan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acceso</a:t>
            </a:r>
            <a:r>
              <a:rPr lang="en-US" dirty="0" smtClean="0"/>
              <a:t> a ZIMS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requerir</a:t>
            </a:r>
            <a:r>
              <a:rPr lang="en-US" dirty="0" smtClean="0"/>
              <a:t> ser </a:t>
            </a:r>
            <a:r>
              <a:rPr lang="en-US" dirty="0" err="1" smtClean="0"/>
              <a:t>ingresados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parte del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seleccionarlos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parte responsible en la </a:t>
            </a:r>
            <a:r>
              <a:rPr lang="en-US" dirty="0" err="1" smtClean="0"/>
              <a:t>cascada</a:t>
            </a:r>
            <a:r>
              <a:rPr lang="en-US" dirty="0" smtClean="0"/>
              <a:t> de </a:t>
            </a:r>
            <a:r>
              <a:rPr lang="en-US" dirty="0" err="1" smtClean="0"/>
              <a:t>opciones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2345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Registro</a:t>
            </a:r>
            <a:r>
              <a:rPr lang="en-US" sz="4000" dirty="0"/>
              <a:t> de </a:t>
            </a:r>
            <a:r>
              <a:rPr lang="en-US" sz="4000" dirty="0" err="1"/>
              <a:t>Ubicación</a:t>
            </a:r>
            <a:r>
              <a:rPr lang="en-US" sz="4000" dirty="0"/>
              <a:t> de un </a:t>
            </a:r>
            <a:r>
              <a:rPr lang="en-US" sz="4000" dirty="0" err="1"/>
              <a:t>viaje</a:t>
            </a:r>
            <a:r>
              <a:rPr lang="en-US" sz="4000" dirty="0"/>
              <a:t> de </a:t>
            </a:r>
            <a:r>
              <a:rPr lang="en-US" sz="4000" dirty="0" err="1"/>
              <a:t>captura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68" y="1461251"/>
            <a:ext cx="4627896" cy="4604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381" y="4226305"/>
            <a:ext cx="3257143" cy="14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5537915" y="2459863"/>
            <a:ext cx="329176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Georgia </a:t>
            </a:r>
            <a:r>
              <a:rPr lang="en-US" dirty="0" err="1" smtClean="0"/>
              <a:t>Puede</a:t>
            </a:r>
            <a:r>
              <a:rPr lang="en-US" dirty="0" smtClean="0"/>
              <a:t> registrar los </a:t>
            </a:r>
            <a:r>
              <a:rPr lang="en-US" dirty="0" err="1" smtClean="0"/>
              <a:t>detalles</a:t>
            </a:r>
            <a:r>
              <a:rPr lang="en-US" dirty="0" smtClean="0"/>
              <a:t> de </a:t>
            </a:r>
            <a:r>
              <a:rPr lang="en-US" dirty="0" err="1" smtClean="0"/>
              <a:t>ubicación</a:t>
            </a:r>
            <a:r>
              <a:rPr lang="en-US" dirty="0" smtClean="0"/>
              <a:t> de la </a:t>
            </a:r>
            <a:r>
              <a:rPr lang="en-US" dirty="0" err="1" smtClean="0"/>
              <a:t>salida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la Isla </a:t>
            </a:r>
            <a:r>
              <a:rPr lang="en-US" dirty="0" err="1" smtClean="0"/>
              <a:t>Sapelo</a:t>
            </a:r>
            <a:r>
              <a:rPr lang="en-US" dirty="0" smtClean="0"/>
              <a:t>, Georgia.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467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Registro</a:t>
            </a:r>
            <a:r>
              <a:rPr lang="en-US" sz="4000" dirty="0"/>
              <a:t> del </a:t>
            </a:r>
            <a:r>
              <a:rPr lang="en-US" sz="4000" dirty="0" err="1"/>
              <a:t>vehiculo</a:t>
            </a:r>
            <a:r>
              <a:rPr lang="en-US" sz="4000" dirty="0"/>
              <a:t> </a:t>
            </a:r>
            <a:r>
              <a:rPr lang="en-US" sz="4000" dirty="0" err="1"/>
              <a:t>empleado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85" y="1808976"/>
            <a:ext cx="3876190" cy="26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85" y="4473244"/>
            <a:ext cx="8092989" cy="1223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4782278" y="1808976"/>
            <a:ext cx="391881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registrar el </a:t>
            </a:r>
            <a:r>
              <a:rPr lang="en-US" dirty="0" err="1" smtClean="0"/>
              <a:t>vehículo</a:t>
            </a:r>
            <a:r>
              <a:rPr lang="en-US" dirty="0" smtClean="0"/>
              <a:t> (s) </a:t>
            </a:r>
            <a:r>
              <a:rPr lang="en-US" dirty="0" err="1" smtClean="0"/>
              <a:t>empleado</a:t>
            </a:r>
            <a:r>
              <a:rPr lang="en-US" dirty="0" smtClean="0"/>
              <a:t> en la </a:t>
            </a:r>
            <a:r>
              <a:rPr lang="en-US" dirty="0" err="1" smtClean="0"/>
              <a:t>salida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. El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cascada</a:t>
            </a:r>
            <a:r>
              <a:rPr lang="en-US" dirty="0" smtClean="0"/>
              <a:t> de </a:t>
            </a:r>
            <a:r>
              <a:rPr lang="en-US" dirty="0" err="1" smtClean="0"/>
              <a:t>opciones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genéricos</a:t>
            </a:r>
            <a:r>
              <a:rPr lang="en-US" dirty="0" smtClean="0"/>
              <a:t> (</a:t>
            </a:r>
            <a:r>
              <a:rPr lang="en-US" dirty="0" err="1" smtClean="0"/>
              <a:t>bote</a:t>
            </a:r>
            <a:r>
              <a:rPr lang="en-US" dirty="0" smtClean="0"/>
              <a:t>) o my </a:t>
            </a:r>
            <a:r>
              <a:rPr lang="en-US" dirty="0" err="1" smtClean="0"/>
              <a:t>específicos</a:t>
            </a:r>
            <a:r>
              <a:rPr lang="en-US" dirty="0" smtClean="0"/>
              <a:t> (</a:t>
            </a:r>
            <a:r>
              <a:rPr lang="en-US" dirty="0" err="1" smtClean="0"/>
              <a:t>bote</a:t>
            </a:r>
            <a:r>
              <a:rPr lang="en-US" dirty="0" smtClean="0"/>
              <a:t> a motor, </a:t>
            </a:r>
            <a:r>
              <a:rPr lang="en-US" dirty="0" err="1" smtClean="0"/>
              <a:t>bote</a:t>
            </a:r>
            <a:r>
              <a:rPr lang="en-US" dirty="0" smtClean="0"/>
              <a:t> de </a:t>
            </a:r>
            <a:r>
              <a:rPr lang="en-US" dirty="0" err="1" smtClean="0"/>
              <a:t>remos</a:t>
            </a:r>
            <a:r>
              <a:rPr lang="en-US" dirty="0" smtClean="0"/>
              <a:t>). Para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salida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bote</a:t>
            </a:r>
            <a:r>
              <a:rPr lang="en-US" dirty="0" smtClean="0"/>
              <a:t> de </a:t>
            </a:r>
            <a:r>
              <a:rPr lang="en-US" dirty="0" err="1" smtClean="0"/>
              <a:t>remo</a:t>
            </a:r>
            <a:r>
              <a:rPr lang="en-US" dirty="0" smtClean="0"/>
              <a:t> del </a:t>
            </a:r>
            <a:r>
              <a:rPr lang="en-US" dirty="0" err="1" smtClean="0"/>
              <a:t>líder</a:t>
            </a:r>
            <a:r>
              <a:rPr lang="en-US" dirty="0" smtClean="0"/>
              <a:t> y el </a:t>
            </a:r>
            <a:r>
              <a:rPr lang="en-US" dirty="0" err="1" smtClean="0"/>
              <a:t>bote</a:t>
            </a:r>
            <a:r>
              <a:rPr lang="en-US" dirty="0" smtClean="0"/>
              <a:t> a motor </a:t>
            </a:r>
            <a:r>
              <a:rPr lang="en-US" dirty="0" err="1" smtClean="0"/>
              <a:t>rentado</a:t>
            </a:r>
            <a:r>
              <a:rPr lang="en-US" dirty="0" smtClean="0"/>
              <a:t> en la </a:t>
            </a:r>
            <a:r>
              <a:rPr lang="en-US" dirty="0" err="1" smtClean="0"/>
              <a:t>isla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Asociando</a:t>
            </a:r>
            <a:r>
              <a:rPr lang="en-US" dirty="0"/>
              <a:t> un </a:t>
            </a:r>
            <a:r>
              <a:rPr lang="en-US" dirty="0" err="1"/>
              <a:t>permiso</a:t>
            </a:r>
            <a:r>
              <a:rPr lang="en-US" dirty="0"/>
              <a:t> con el </a:t>
            </a:r>
            <a:r>
              <a:rPr lang="en-US" dirty="0" err="1"/>
              <a:t>viaje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01" y="4168573"/>
            <a:ext cx="8339844" cy="1227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1094704" y="2369712"/>
            <a:ext cx="739207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 smtClean="0"/>
              <a:t>asociar</a:t>
            </a:r>
            <a:r>
              <a:rPr lang="en-US" dirty="0" smtClean="0"/>
              <a:t> el </a:t>
            </a:r>
            <a:r>
              <a:rPr lang="en-US" dirty="0" err="1" smtClean="0"/>
              <a:t>permiso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requerido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salida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. (</a:t>
            </a:r>
            <a:r>
              <a:rPr lang="en-US" dirty="0" err="1" smtClean="0"/>
              <a:t>hoy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feb</a:t>
            </a:r>
            <a:r>
              <a:rPr lang="en-US" dirty="0" smtClean="0"/>
              <a:t> 18 de 2016). 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nota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r>
              <a:rPr lang="en-US" dirty="0" smtClean="0"/>
              <a:t> </a:t>
            </a:r>
            <a:r>
              <a:rPr lang="en-US" dirty="0" err="1" smtClean="0"/>
              <a:t>ocn</a:t>
            </a:r>
            <a:r>
              <a:rPr lang="en-US" dirty="0" smtClean="0"/>
              <a:t> el </a:t>
            </a:r>
            <a:r>
              <a:rPr lang="en-US" dirty="0" err="1" smtClean="0"/>
              <a:t>registrador</a:t>
            </a:r>
            <a:r>
              <a:rPr lang="en-US" dirty="0" smtClean="0"/>
              <a:t> </a:t>
            </a:r>
            <a:r>
              <a:rPr lang="en-US" dirty="0" err="1" smtClean="0"/>
              <a:t>acerca</a:t>
            </a:r>
            <a:r>
              <a:rPr lang="en-US" dirty="0" smtClean="0"/>
              <a:t> de </a:t>
            </a:r>
            <a:r>
              <a:rPr lang="en-US" dirty="0" err="1" smtClean="0"/>
              <a:t>aplicar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permiso</a:t>
            </a:r>
            <a:r>
              <a:rPr lang="en-US" dirty="0" smtClean="0"/>
              <a:t>,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la </a:t>
            </a:r>
            <a:r>
              <a:rPr lang="en-US" dirty="0" err="1" smtClean="0"/>
              <a:t>intención</a:t>
            </a:r>
            <a:r>
              <a:rPr lang="en-US" dirty="0" smtClean="0"/>
              <a:t> de </a:t>
            </a:r>
            <a:r>
              <a:rPr lang="en-US" dirty="0" err="1" smtClean="0"/>
              <a:t>retornar</a:t>
            </a:r>
            <a:r>
              <a:rPr lang="en-US" dirty="0" smtClean="0"/>
              <a:t> a la </a:t>
            </a:r>
            <a:r>
              <a:rPr lang="en-US" dirty="0" err="1" smtClean="0"/>
              <a:t>isla</a:t>
            </a:r>
            <a:r>
              <a:rPr lang="en-US" dirty="0" smtClean="0"/>
              <a:t> </a:t>
            </a:r>
            <a:r>
              <a:rPr lang="en-US" dirty="0" err="1" smtClean="0"/>
              <a:t>nuevamente</a:t>
            </a:r>
            <a:r>
              <a:rPr lang="en-US" dirty="0" smtClean="0"/>
              <a:t> a finales de </a:t>
            </a:r>
            <a:r>
              <a:rPr lang="en-US" dirty="0" err="1" smtClean="0"/>
              <a:t>año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681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Registro</a:t>
            </a:r>
            <a:r>
              <a:rPr lang="en-US" sz="4000" dirty="0"/>
              <a:t> de </a:t>
            </a:r>
            <a:r>
              <a:rPr lang="en-US" sz="4000" dirty="0" err="1"/>
              <a:t>animales</a:t>
            </a:r>
            <a:r>
              <a:rPr lang="en-US" sz="4000" dirty="0"/>
              <a:t> </a:t>
            </a:r>
            <a:r>
              <a:rPr lang="en-US" sz="4000" dirty="0" err="1"/>
              <a:t>colectados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1" y="1322376"/>
            <a:ext cx="2257143" cy="25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3425131" y="1059140"/>
            <a:ext cx="5259328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utiliza</a:t>
            </a:r>
            <a:r>
              <a:rPr lang="en-US" dirty="0" smtClean="0"/>
              <a:t> la </a:t>
            </a:r>
            <a:r>
              <a:rPr lang="en-US" dirty="0" err="1" smtClean="0"/>
              <a:t>secueencia</a:t>
            </a:r>
            <a:r>
              <a:rPr lang="en-US" dirty="0" smtClean="0"/>
              <a:t> de </a:t>
            </a:r>
            <a:r>
              <a:rPr lang="en-US" dirty="0" err="1" smtClean="0"/>
              <a:t>Ingresos</a:t>
            </a:r>
            <a:r>
              <a:rPr lang="en-US" dirty="0" smtClean="0"/>
              <a:t> de </a:t>
            </a:r>
            <a:r>
              <a:rPr lang="en-US" dirty="0" err="1" smtClean="0"/>
              <a:t>Salidas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registrar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colectados</a:t>
            </a:r>
            <a:r>
              <a:rPr lang="en-US" dirty="0" smtClean="0"/>
              <a:t>. La </a:t>
            </a:r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colecta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solo ser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esté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la </a:t>
            </a:r>
            <a:r>
              <a:rPr lang="en-US" dirty="0" err="1" smtClean="0"/>
              <a:t>fecha</a:t>
            </a:r>
            <a:r>
              <a:rPr lang="en-US" dirty="0" smtClean="0"/>
              <a:t> de la </a:t>
            </a:r>
            <a:r>
              <a:rPr lang="en-US" dirty="0" err="1" smtClean="0"/>
              <a:t>salida</a:t>
            </a:r>
            <a:r>
              <a:rPr lang="en-US" dirty="0" smtClean="0"/>
              <a:t> de </a:t>
            </a:r>
            <a:r>
              <a:rPr lang="en-US" dirty="0" err="1" smtClean="0"/>
              <a:t>captura</a:t>
            </a:r>
            <a:r>
              <a:rPr lang="en-US" dirty="0" smtClean="0"/>
              <a:t> (</a:t>
            </a:r>
            <a:r>
              <a:rPr lang="en-US" dirty="0" err="1" smtClean="0"/>
              <a:t>feb</a:t>
            </a:r>
            <a:r>
              <a:rPr lang="en-US" dirty="0" smtClean="0"/>
              <a:t>. 15 a 18 2016). El </a:t>
            </a:r>
            <a:r>
              <a:rPr lang="en-US" dirty="0" err="1" smtClean="0"/>
              <a:t>resultado</a:t>
            </a:r>
            <a:r>
              <a:rPr lang="en-US" dirty="0" smtClean="0"/>
              <a:t> de la </a:t>
            </a:r>
            <a:r>
              <a:rPr lang="en-US" dirty="0" err="1" smtClean="0"/>
              <a:t>Colecta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ser </a:t>
            </a:r>
            <a:r>
              <a:rPr lang="en-US" dirty="0" err="1" smtClean="0"/>
              <a:t>ingresado</a:t>
            </a:r>
            <a:r>
              <a:rPr lang="en-US" dirty="0" smtClean="0"/>
              <a:t> y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serán</a:t>
            </a:r>
            <a:r>
              <a:rPr lang="en-US" dirty="0" smtClean="0"/>
              <a:t> parte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colección</a:t>
            </a:r>
            <a:r>
              <a:rPr lang="en-US" dirty="0" smtClean="0"/>
              <a:t>. </a:t>
            </a:r>
            <a:r>
              <a:rPr lang="en-US" dirty="0" err="1" smtClean="0"/>
              <a:t>Capturados</a:t>
            </a:r>
            <a:r>
              <a:rPr lang="en-US" dirty="0" smtClean="0"/>
              <a:t> / </a:t>
            </a:r>
            <a:r>
              <a:rPr lang="en-US" dirty="0" err="1" smtClean="0"/>
              <a:t>liberados</a:t>
            </a:r>
            <a:r>
              <a:rPr lang="en-US" dirty="0" smtClean="0"/>
              <a:t>, </a:t>
            </a:r>
            <a:r>
              <a:rPr lang="en-US" dirty="0" err="1" smtClean="0"/>
              <a:t>aparecerá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no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adicionado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colección</a:t>
            </a:r>
            <a:r>
              <a:rPr lang="en-US" dirty="0" smtClean="0"/>
              <a:t>. </a:t>
            </a:r>
            <a:r>
              <a:rPr lang="en-US" dirty="0" err="1" smtClean="0"/>
              <a:t>Muertos</a:t>
            </a:r>
            <a:r>
              <a:rPr lang="en-US" dirty="0" smtClean="0"/>
              <a:t> en </a:t>
            </a:r>
            <a:r>
              <a:rPr lang="en-US" dirty="0" err="1" smtClean="0"/>
              <a:t>tránsito</a:t>
            </a:r>
            <a:r>
              <a:rPr lang="en-US" dirty="0" smtClean="0"/>
              <a:t> se </a:t>
            </a:r>
            <a:r>
              <a:rPr lang="en-US" dirty="0" err="1" smtClean="0"/>
              <a:t>mostrarán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no </a:t>
            </a:r>
            <a:r>
              <a:rPr lang="en-US" dirty="0" err="1" smtClean="0"/>
              <a:t>serán</a:t>
            </a:r>
            <a:r>
              <a:rPr lang="en-US" dirty="0" smtClean="0"/>
              <a:t> </a:t>
            </a:r>
            <a:r>
              <a:rPr lang="en-US" dirty="0" err="1" smtClean="0"/>
              <a:t>ingresados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colección</a:t>
            </a:r>
            <a:r>
              <a:rPr lang="en-US" dirty="0" smtClean="0"/>
              <a:t>. </a:t>
            </a:r>
            <a:r>
              <a:rPr lang="en-US" dirty="0" err="1" smtClean="0"/>
              <a:t>Bajo</a:t>
            </a:r>
            <a:r>
              <a:rPr lang="en-US" dirty="0" smtClean="0"/>
              <a:t> </a:t>
            </a:r>
            <a:r>
              <a:rPr lang="en-US" dirty="0" err="1" smtClean="0"/>
              <a:t>Términos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–</a:t>
            </a:r>
            <a:r>
              <a:rPr lang="en-US" dirty="0" err="1" smtClean="0"/>
              <a:t>captura</a:t>
            </a:r>
            <a:r>
              <a:rPr lang="en-US" dirty="0" smtClean="0"/>
              <a:t>,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animal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involuntariamente</a:t>
            </a:r>
            <a:r>
              <a:rPr lang="en-US" dirty="0" smtClean="0"/>
              <a:t> </a:t>
            </a:r>
            <a:r>
              <a:rPr lang="en-US" dirty="0" err="1" smtClean="0"/>
              <a:t>colectado</a:t>
            </a:r>
            <a:r>
              <a:rPr lang="en-US" dirty="0" smtClean="0"/>
              <a:t> </a:t>
            </a:r>
            <a:r>
              <a:rPr lang="en-US" dirty="0" err="1" smtClean="0"/>
              <a:t>mientras</a:t>
            </a:r>
            <a:r>
              <a:rPr lang="en-US" dirty="0" smtClean="0"/>
              <a:t> se </a:t>
            </a:r>
            <a:r>
              <a:rPr lang="en-US" dirty="0" err="1" smtClean="0"/>
              <a:t>trataba</a:t>
            </a:r>
            <a:r>
              <a:rPr lang="en-US" dirty="0" smtClean="0"/>
              <a:t> de </a:t>
            </a:r>
            <a:r>
              <a:rPr lang="en-US" dirty="0" err="1" smtClean="0"/>
              <a:t>capturar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individuo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475460"/>
            <a:ext cx="1666667" cy="14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168" y="4527212"/>
            <a:ext cx="2980952" cy="1485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83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Secuencia</a:t>
            </a:r>
            <a:r>
              <a:rPr lang="en-US" sz="3200" dirty="0"/>
              <a:t> de </a:t>
            </a:r>
            <a:r>
              <a:rPr lang="en-US" sz="3200" dirty="0" err="1"/>
              <a:t>Ingresos</a:t>
            </a:r>
            <a:r>
              <a:rPr lang="en-US" sz="3200" dirty="0"/>
              <a:t> de </a:t>
            </a:r>
            <a:r>
              <a:rPr lang="en-US" sz="3200" dirty="0" err="1"/>
              <a:t>salida</a:t>
            </a:r>
            <a:r>
              <a:rPr lang="en-US" sz="3200" dirty="0"/>
              <a:t> de </a:t>
            </a:r>
            <a:r>
              <a:rPr lang="en-US" sz="3200" dirty="0" err="1"/>
              <a:t>captura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86" y="3470958"/>
            <a:ext cx="8248828" cy="2318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713189" y="1201742"/>
            <a:ext cx="7717621" cy="2893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Ud</a:t>
            </a:r>
            <a:r>
              <a:rPr lang="en-US" sz="1600" dirty="0" smtClean="0"/>
              <a:t>. </a:t>
            </a:r>
            <a:r>
              <a:rPr lang="en-US" sz="1600" dirty="0" err="1" smtClean="0"/>
              <a:t>Registra</a:t>
            </a:r>
            <a:r>
              <a:rPr lang="en-US" sz="1600" dirty="0" smtClean="0"/>
              <a:t> lo </a:t>
            </a:r>
            <a:r>
              <a:rPr lang="en-US" sz="1600" dirty="0" err="1" smtClean="0"/>
              <a:t>siguiente</a:t>
            </a:r>
            <a:r>
              <a:rPr lang="en-US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Grupo</a:t>
            </a:r>
            <a:r>
              <a:rPr lang="en-US" sz="1600" dirty="0" smtClean="0"/>
              <a:t> de 28  striped killifish (</a:t>
            </a:r>
            <a:r>
              <a:rPr lang="en-US" sz="1600" dirty="0" err="1" smtClean="0"/>
              <a:t>Fundulus</a:t>
            </a:r>
            <a:r>
              <a:rPr lang="en-US" sz="1600" dirty="0" smtClean="0"/>
              <a:t> sp.) </a:t>
            </a:r>
            <a:r>
              <a:rPr lang="en-US" sz="1600" dirty="0" err="1" smtClean="0"/>
              <a:t>Colectado</a:t>
            </a:r>
            <a:r>
              <a:rPr lang="en-US" sz="1600" dirty="0" smtClean="0"/>
              <a:t> con </a:t>
            </a:r>
            <a:r>
              <a:rPr lang="en-US" sz="1600" dirty="0" err="1" smtClean="0"/>
              <a:t>trasmallo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adicionado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Grupo</a:t>
            </a:r>
            <a:r>
              <a:rPr lang="en-US" sz="1600" dirty="0" smtClean="0"/>
              <a:t> de 18 </a:t>
            </a:r>
            <a:r>
              <a:rPr lang="en-US" sz="1600" dirty="0" err="1" smtClean="0"/>
              <a:t>mummichuas</a:t>
            </a:r>
            <a:r>
              <a:rPr lang="en-US" sz="1600" dirty="0" smtClean="0"/>
              <a:t> </a:t>
            </a:r>
            <a:r>
              <a:rPr lang="en-US" sz="1600" dirty="0" err="1" smtClean="0"/>
              <a:t>colectadas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trasmallo</a:t>
            </a:r>
            <a:r>
              <a:rPr lang="en-US" sz="1600" dirty="0" smtClean="0"/>
              <a:t>,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sobrevivieros</a:t>
            </a:r>
            <a:r>
              <a:rPr lang="en-US" sz="1600" dirty="0" smtClean="0"/>
              <a:t> al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mummichua</a:t>
            </a:r>
            <a:r>
              <a:rPr lang="en-US" sz="1600" dirty="0" smtClean="0"/>
              <a:t> </a:t>
            </a:r>
            <a:r>
              <a:rPr lang="en-US" sz="1600" dirty="0" err="1" smtClean="0"/>
              <a:t>muerta</a:t>
            </a:r>
            <a:r>
              <a:rPr lang="en-US" sz="1600" dirty="0" smtClean="0"/>
              <a:t> en </a:t>
            </a:r>
            <a:r>
              <a:rPr lang="en-US" sz="1600" dirty="0" err="1" smtClean="0"/>
              <a:t>tránsito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Grupo</a:t>
            </a:r>
            <a:r>
              <a:rPr lang="en-US" sz="1600" dirty="0" smtClean="0"/>
              <a:t> de 2 oyster toadfish  (</a:t>
            </a:r>
            <a:r>
              <a:rPr lang="en-US" sz="1600" dirty="0" err="1" smtClean="0"/>
              <a:t>Opsanus</a:t>
            </a:r>
            <a:r>
              <a:rPr lang="en-US" sz="1600" dirty="0" smtClean="0"/>
              <a:t> sp.) </a:t>
            </a:r>
            <a:r>
              <a:rPr lang="en-US" sz="1600" dirty="0" err="1" smtClean="0"/>
              <a:t>capturado</a:t>
            </a:r>
            <a:r>
              <a:rPr lang="en-US" sz="1600" dirty="0" smtClean="0"/>
              <a:t> con </a:t>
            </a:r>
            <a:r>
              <a:rPr lang="en-US" sz="1600" dirty="0" err="1" smtClean="0"/>
              <a:t>trasmallo</a:t>
            </a:r>
            <a:r>
              <a:rPr lang="en-US" sz="1600" dirty="0" smtClean="0"/>
              <a:t> e </a:t>
            </a:r>
            <a:r>
              <a:rPr lang="en-US" sz="1600" dirty="0" err="1" smtClean="0"/>
              <a:t>ingresado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Grupo</a:t>
            </a:r>
            <a:r>
              <a:rPr lang="en-US" sz="1600" dirty="0" smtClean="0"/>
              <a:t> de 6 juveniles lookdowns </a:t>
            </a:r>
            <a:r>
              <a:rPr lang="en-US" sz="1600" dirty="0" err="1" smtClean="0"/>
              <a:t>capturados</a:t>
            </a:r>
            <a:r>
              <a:rPr lang="en-US" sz="1600" dirty="0" smtClean="0"/>
              <a:t> y </a:t>
            </a:r>
            <a:r>
              <a:rPr lang="en-US" sz="1600" dirty="0" err="1" smtClean="0"/>
              <a:t>liberados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Group of 3 </a:t>
            </a:r>
            <a:r>
              <a:rPr lang="en-US" sz="1600" dirty="0" err="1" smtClean="0"/>
              <a:t>caracol</a:t>
            </a:r>
            <a:r>
              <a:rPr lang="en-US" sz="1600" dirty="0" smtClean="0"/>
              <a:t>, </a:t>
            </a:r>
            <a:r>
              <a:rPr lang="en-US" sz="1600" dirty="0" err="1" smtClean="0"/>
              <a:t>Busycon</a:t>
            </a:r>
            <a:r>
              <a:rPr lang="en-US" sz="1600" dirty="0" smtClean="0"/>
              <a:t>, </a:t>
            </a:r>
            <a:r>
              <a:rPr lang="en-US" sz="1600" dirty="0" err="1" smtClean="0"/>
              <a:t>capturado</a:t>
            </a:r>
            <a:r>
              <a:rPr lang="en-US" sz="1600" dirty="0" smtClean="0"/>
              <a:t> a </a:t>
            </a:r>
            <a:r>
              <a:rPr lang="en-US" sz="1600" dirty="0" err="1" smtClean="0"/>
              <a:t>mano</a:t>
            </a:r>
            <a:r>
              <a:rPr lang="en-US" sz="1600" dirty="0" smtClean="0"/>
              <a:t> e </a:t>
            </a:r>
            <a:r>
              <a:rPr lang="en-US" sz="1600" dirty="0" err="1" smtClean="0"/>
              <a:t>ingresado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Dos </a:t>
            </a:r>
            <a:r>
              <a:rPr lang="en-US" sz="1600" dirty="0" err="1" smtClean="0"/>
              <a:t>cangrejos</a:t>
            </a:r>
            <a:r>
              <a:rPr lang="en-US" sz="1600" dirty="0" smtClean="0"/>
              <a:t> </a:t>
            </a:r>
            <a:r>
              <a:rPr lang="en-US" sz="1600" dirty="0" err="1" smtClean="0"/>
              <a:t>piedra</a:t>
            </a:r>
            <a:r>
              <a:rPr lang="en-US" sz="1600" dirty="0" smtClean="0"/>
              <a:t> </a:t>
            </a:r>
            <a:r>
              <a:rPr lang="en-US" sz="1600" dirty="0" err="1" smtClean="0"/>
              <a:t>indivualmente</a:t>
            </a:r>
            <a:r>
              <a:rPr lang="en-US" sz="1600" dirty="0" smtClean="0"/>
              <a:t> </a:t>
            </a:r>
            <a:r>
              <a:rPr lang="en-US" sz="1600" dirty="0" err="1" smtClean="0"/>
              <a:t>identificados</a:t>
            </a:r>
            <a:r>
              <a:rPr lang="en-US" sz="1600" dirty="0" smtClean="0"/>
              <a:t> </a:t>
            </a:r>
            <a:r>
              <a:rPr lang="en-US" sz="1600" dirty="0" err="1" smtClean="0"/>
              <a:t>capturados</a:t>
            </a:r>
            <a:r>
              <a:rPr lang="en-US" sz="1600" dirty="0" smtClean="0"/>
              <a:t> a </a:t>
            </a:r>
            <a:r>
              <a:rPr lang="en-US" sz="1600" dirty="0" err="1" smtClean="0"/>
              <a:t>mano</a:t>
            </a:r>
            <a:r>
              <a:rPr lang="en-US" sz="1600" dirty="0" smtClean="0"/>
              <a:t> e </a:t>
            </a:r>
            <a:r>
              <a:rPr lang="en-US" sz="1600" dirty="0" err="1" smtClean="0"/>
              <a:t>ingresados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Grupo</a:t>
            </a:r>
            <a:r>
              <a:rPr lang="en-US" sz="1600" dirty="0" smtClean="0"/>
              <a:t> de 4 </a:t>
            </a:r>
            <a:r>
              <a:rPr lang="en-US" sz="1600" dirty="0" err="1" smtClean="0"/>
              <a:t>blenidos</a:t>
            </a:r>
            <a:r>
              <a:rPr lang="en-US" sz="1600" dirty="0" smtClean="0"/>
              <a:t> </a:t>
            </a:r>
            <a:r>
              <a:rPr lang="en-US" sz="1600" dirty="0" err="1" smtClean="0"/>
              <a:t>plumosos</a:t>
            </a:r>
            <a:r>
              <a:rPr lang="en-US" sz="1600" dirty="0" smtClean="0"/>
              <a:t> </a:t>
            </a:r>
            <a:r>
              <a:rPr lang="en-US" sz="1600" dirty="0" err="1" smtClean="0"/>
              <a:t>capturados</a:t>
            </a:r>
            <a:r>
              <a:rPr lang="en-US" sz="1600" dirty="0" smtClean="0"/>
              <a:t> con </a:t>
            </a:r>
            <a:r>
              <a:rPr lang="en-US" sz="1600" dirty="0" err="1" smtClean="0"/>
              <a:t>nasa</a:t>
            </a:r>
            <a:r>
              <a:rPr lang="en-US" sz="1600" dirty="0" smtClean="0"/>
              <a:t> manual e </a:t>
            </a:r>
            <a:r>
              <a:rPr lang="en-US" sz="1600" dirty="0" err="1" smtClean="0"/>
              <a:t>ingresados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Grupo</a:t>
            </a:r>
            <a:r>
              <a:rPr lang="en-US" sz="1600" dirty="0" smtClean="0"/>
              <a:t> de 10 </a:t>
            </a:r>
            <a:r>
              <a:rPr lang="en-US" sz="1600" dirty="0" err="1" smtClean="0"/>
              <a:t>cangrejos</a:t>
            </a:r>
            <a:r>
              <a:rPr lang="en-US" sz="1600" dirty="0" smtClean="0"/>
              <a:t> </a:t>
            </a:r>
            <a:r>
              <a:rPr lang="en-US" sz="1600" dirty="0" err="1" smtClean="0"/>
              <a:t>azules</a:t>
            </a:r>
            <a:r>
              <a:rPr lang="en-US" sz="1600" dirty="0" smtClean="0"/>
              <a:t> </a:t>
            </a:r>
            <a:r>
              <a:rPr lang="en-US" sz="1600" dirty="0" err="1" smtClean="0"/>
              <a:t>capturados</a:t>
            </a:r>
            <a:r>
              <a:rPr lang="en-US" sz="1600" dirty="0" smtClean="0"/>
              <a:t> y </a:t>
            </a:r>
            <a:r>
              <a:rPr lang="en-US" sz="1600" dirty="0" err="1" smtClean="0"/>
              <a:t>liberados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gran</a:t>
            </a:r>
            <a:r>
              <a:rPr lang="en-US" sz="1600" dirty="0" smtClean="0"/>
              <a:t> </a:t>
            </a:r>
            <a:r>
              <a:rPr lang="en-US" sz="1600" dirty="0" err="1" smtClean="0"/>
              <a:t>lenguado</a:t>
            </a:r>
            <a:r>
              <a:rPr lang="en-US" sz="1600" dirty="0" smtClean="0"/>
              <a:t> del </a:t>
            </a:r>
            <a:r>
              <a:rPr lang="en-US" sz="1600" dirty="0" err="1" smtClean="0"/>
              <a:t>sur</a:t>
            </a:r>
            <a:r>
              <a:rPr lang="en-US" sz="1600" dirty="0" smtClean="0"/>
              <a:t> </a:t>
            </a:r>
            <a:r>
              <a:rPr lang="en-US" sz="1600" dirty="0" err="1" smtClean="0"/>
              <a:t>capturado</a:t>
            </a:r>
            <a:r>
              <a:rPr lang="en-US" sz="1600" dirty="0" smtClean="0"/>
              <a:t> y </a:t>
            </a:r>
            <a:r>
              <a:rPr lang="en-US" sz="1600" dirty="0" err="1" smtClean="0"/>
              <a:t>liberado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16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Genere</a:t>
            </a:r>
            <a:r>
              <a:rPr lang="en-US" sz="3600" dirty="0"/>
              <a:t> un </a:t>
            </a:r>
            <a:r>
              <a:rPr lang="en-US" sz="3600" dirty="0" err="1"/>
              <a:t>reporte</a:t>
            </a:r>
            <a:r>
              <a:rPr lang="en-US" sz="3600" dirty="0"/>
              <a:t> de  </a:t>
            </a:r>
            <a:r>
              <a:rPr lang="en-US" sz="3600" dirty="0" err="1"/>
              <a:t>Adquisiciones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vida</a:t>
            </a:r>
            <a:r>
              <a:rPr lang="en-US" sz="3600" dirty="0"/>
              <a:t> </a:t>
            </a:r>
            <a:r>
              <a:rPr lang="en-US" sz="3600" dirty="0" err="1"/>
              <a:t>silvestre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5" y="1126207"/>
            <a:ext cx="5385718" cy="22351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79" y="2276961"/>
            <a:ext cx="5416309" cy="34486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267791" y="3631843"/>
            <a:ext cx="3132688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curador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colectado</a:t>
            </a:r>
            <a:r>
              <a:rPr lang="en-US" dirty="0" smtClean="0"/>
              <a:t> en la </a:t>
            </a:r>
            <a:r>
              <a:rPr lang="en-US" dirty="0" err="1" smtClean="0"/>
              <a:t>salida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solamente</a:t>
            </a:r>
            <a:r>
              <a:rPr lang="en-US" dirty="0" smtClean="0"/>
              <a:t> </a:t>
            </a:r>
            <a:r>
              <a:rPr lang="en-US" dirty="0" err="1" smtClean="0"/>
              <a:t>exportar</a:t>
            </a:r>
            <a:r>
              <a:rPr lang="en-US" dirty="0" smtClean="0"/>
              <a:t> la </a:t>
            </a:r>
            <a:r>
              <a:rPr lang="en-US" dirty="0" err="1" smtClean="0"/>
              <a:t>secuencia</a:t>
            </a:r>
            <a:r>
              <a:rPr lang="en-US" dirty="0" smtClean="0"/>
              <a:t> de </a:t>
            </a:r>
            <a:r>
              <a:rPr lang="en-US" dirty="0" err="1" smtClean="0"/>
              <a:t>Ingresos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prefiere</a:t>
            </a:r>
            <a:r>
              <a:rPr lang="en-US" dirty="0" smtClean="0"/>
              <a:t> la visual de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Adquisiciones</a:t>
            </a:r>
            <a:r>
              <a:rPr lang="en-US" dirty="0" smtClean="0"/>
              <a:t> del </a:t>
            </a:r>
            <a:r>
              <a:rPr lang="en-US" dirty="0" err="1" smtClean="0"/>
              <a:t>medio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generar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rango</a:t>
            </a:r>
            <a:r>
              <a:rPr lang="en-US" dirty="0" smtClean="0"/>
              <a:t> de </a:t>
            </a:r>
            <a:r>
              <a:rPr lang="en-US" dirty="0" err="1" smtClean="0"/>
              <a:t>fechas</a:t>
            </a:r>
            <a:r>
              <a:rPr lang="en-US" dirty="0" smtClean="0"/>
              <a:t> de la </a:t>
            </a:r>
            <a:r>
              <a:rPr lang="en-US" dirty="0" err="1" smtClean="0"/>
              <a:t>salida</a:t>
            </a:r>
            <a:r>
              <a:rPr lang="en-US" dirty="0" smtClean="0"/>
              <a:t>, </a:t>
            </a:r>
            <a:r>
              <a:rPr lang="en-US" dirty="0" err="1" smtClean="0"/>
              <a:t>según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método</a:t>
            </a:r>
            <a:r>
              <a:rPr lang="en-US" dirty="0" smtClean="0"/>
              <a:t> de </a:t>
            </a:r>
            <a:r>
              <a:rPr lang="en-US" dirty="0" err="1" smtClean="0"/>
              <a:t>colecta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exportar</a:t>
            </a:r>
            <a:r>
              <a:rPr lang="en-US" dirty="0" smtClean="0"/>
              <a:t> el </a:t>
            </a:r>
            <a:r>
              <a:rPr lang="en-US" dirty="0" err="1" smtClean="0"/>
              <a:t>repote</a:t>
            </a:r>
            <a:r>
              <a:rPr lang="en-US" dirty="0" smtClean="0"/>
              <a:t> y </a:t>
            </a:r>
            <a:r>
              <a:rPr lang="en-US" dirty="0" err="1" smtClean="0"/>
              <a:t>enviarlo</a:t>
            </a:r>
            <a:r>
              <a:rPr lang="en-US" dirty="0" smtClean="0"/>
              <a:t> </a:t>
            </a:r>
            <a:r>
              <a:rPr lang="en-US" dirty="0" err="1" smtClean="0"/>
              <a:t>vía</a:t>
            </a:r>
            <a:r>
              <a:rPr lang="en-US" dirty="0" smtClean="0"/>
              <a:t> email a 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2:00 pm –</a:t>
            </a:r>
            <a:r>
              <a:rPr lang="en-US" sz="3200" dirty="0" err="1"/>
              <a:t>Mientras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peces</a:t>
            </a:r>
            <a:r>
              <a:rPr lang="en-US" sz="3200" dirty="0"/>
              <a:t> se </a:t>
            </a:r>
            <a:r>
              <a:rPr lang="en-US" sz="3200" dirty="0" err="1"/>
              <a:t>alimatan</a:t>
            </a:r>
            <a:r>
              <a:rPr lang="en-US" sz="3200" dirty="0"/>
              <a:t> se </a:t>
            </a:r>
            <a:r>
              <a:rPr lang="en-US" sz="3200" dirty="0" err="1"/>
              <a:t>limpian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pisos</a:t>
            </a:r>
            <a:r>
              <a:rPr lang="en-US" sz="3200" dirty="0"/>
              <a:t> y se </a:t>
            </a:r>
            <a:r>
              <a:rPr lang="en-US" sz="3200" dirty="0" err="1"/>
              <a:t>recambia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tanques</a:t>
            </a:r>
            <a:r>
              <a:rPr lang="en-US" sz="3200" dirty="0"/>
              <a:t> de </a:t>
            </a:r>
            <a:r>
              <a:rPr lang="en-US" sz="3200" dirty="0" err="1"/>
              <a:t>blanqueador</a:t>
            </a:r>
            <a:r>
              <a:rPr lang="en-US" sz="3200" dirty="0"/>
              <a:t>.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3" y="2564781"/>
            <a:ext cx="3389969" cy="33899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93" y="2907802"/>
            <a:ext cx="4239623" cy="23778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216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Configurando</a:t>
            </a:r>
            <a:r>
              <a:rPr lang="en-US" dirty="0"/>
              <a:t> el </a:t>
            </a:r>
            <a:r>
              <a:rPr lang="en-US" dirty="0" err="1"/>
              <a:t>arbol</a:t>
            </a:r>
            <a:r>
              <a:rPr lang="en-US" dirty="0"/>
              <a:t> de </a:t>
            </a:r>
            <a:r>
              <a:rPr lang="en-US" dirty="0" err="1"/>
              <a:t>encierros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31" y="2030670"/>
            <a:ext cx="2038095" cy="37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3477296" y="2099255"/>
            <a:ext cx="5332875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Trate</a:t>
            </a:r>
            <a:r>
              <a:rPr lang="en-US" dirty="0" smtClean="0"/>
              <a:t> de </a:t>
            </a:r>
            <a:r>
              <a:rPr lang="en-US" dirty="0" err="1" smtClean="0"/>
              <a:t>configurar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Arbol</a:t>
            </a:r>
            <a:r>
              <a:rPr lang="en-US" dirty="0" smtClean="0"/>
              <a:t> de </a:t>
            </a:r>
            <a:r>
              <a:rPr lang="en-US" dirty="0" err="1" smtClean="0"/>
              <a:t>Encierros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qeu</a:t>
            </a:r>
            <a:r>
              <a:rPr lang="en-US" dirty="0" smtClean="0"/>
              <a:t> en el capture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y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recuepre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requiera</a:t>
            </a:r>
            <a:r>
              <a:rPr lang="en-US" dirty="0" smtClean="0"/>
              <a:t>. Como se </a:t>
            </a:r>
            <a:r>
              <a:rPr lang="en-US" dirty="0" err="1" smtClean="0"/>
              <a:t>presentó</a:t>
            </a:r>
            <a:r>
              <a:rPr lang="en-US" dirty="0" smtClean="0"/>
              <a:t> en los </a:t>
            </a:r>
            <a:r>
              <a:rPr lang="en-US" dirty="0" err="1" smtClean="0"/>
              <a:t>escenarios</a:t>
            </a:r>
            <a:r>
              <a:rPr lang="en-US" dirty="0" smtClean="0"/>
              <a:t>,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trabajó</a:t>
            </a:r>
            <a:r>
              <a:rPr lang="en-US" dirty="0" smtClean="0"/>
              <a:t> en un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contenía</a:t>
            </a:r>
            <a:r>
              <a:rPr lang="en-US" dirty="0" smtClean="0"/>
              <a:t> </a:t>
            </a:r>
            <a:r>
              <a:rPr lang="en-US" dirty="0" err="1" smtClean="0"/>
              <a:t>tanques</a:t>
            </a:r>
            <a:r>
              <a:rPr lang="en-US" dirty="0" smtClean="0"/>
              <a:t> de </a:t>
            </a:r>
            <a:r>
              <a:rPr lang="en-US" dirty="0" err="1" smtClean="0"/>
              <a:t>cuarentena</a:t>
            </a:r>
            <a:r>
              <a:rPr lang="en-US" dirty="0" smtClean="0"/>
              <a:t> y </a:t>
            </a:r>
            <a:r>
              <a:rPr lang="en-US" dirty="0" err="1" smtClean="0"/>
              <a:t>tanques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de </a:t>
            </a:r>
            <a:r>
              <a:rPr lang="en-US" dirty="0" err="1" smtClean="0"/>
              <a:t>exhibición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 un </a:t>
            </a:r>
            <a:r>
              <a:rPr lang="en-US" dirty="0" err="1" smtClean="0"/>
              <a:t>arbol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el </a:t>
            </a:r>
            <a:r>
              <a:rPr lang="en-US" dirty="0" err="1" smtClean="0"/>
              <a:t>mostrado</a:t>
            </a:r>
            <a:r>
              <a:rPr lang="en-US" dirty="0" smtClean="0"/>
              <a:t> </a:t>
            </a:r>
            <a:r>
              <a:rPr lang="en-US" dirty="0" err="1" smtClean="0"/>
              <a:t>acá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los </a:t>
            </a:r>
            <a:r>
              <a:rPr lang="en-US" dirty="0" err="1" smtClean="0"/>
              <a:t>registros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tanques</a:t>
            </a:r>
            <a:r>
              <a:rPr lang="en-US" dirty="0" smtClean="0"/>
              <a:t>, </a:t>
            </a:r>
            <a:r>
              <a:rPr lang="en-US" dirty="0" err="1" smtClean="0"/>
              <a:t>seleccionando</a:t>
            </a:r>
            <a:r>
              <a:rPr lang="en-US" dirty="0" smtClean="0"/>
              <a:t> </a:t>
            </a:r>
            <a:r>
              <a:rPr lang="en-US" dirty="0" err="1" smtClean="0"/>
              <a:t>edificio</a:t>
            </a:r>
            <a:r>
              <a:rPr lang="en-US" dirty="0" smtClean="0"/>
              <a:t> de </a:t>
            </a:r>
            <a:r>
              <a:rPr lang="en-US" dirty="0" err="1" smtClean="0"/>
              <a:t>fuera</a:t>
            </a:r>
            <a:r>
              <a:rPr lang="en-US" dirty="0" smtClean="0"/>
              <a:t> de </a:t>
            </a:r>
            <a:r>
              <a:rPr lang="en-US" dirty="0" err="1" smtClean="0"/>
              <a:t>exhibición</a:t>
            </a:r>
            <a:r>
              <a:rPr lang="en-US" dirty="0" smtClean="0"/>
              <a:t> (</a:t>
            </a:r>
            <a:r>
              <a:rPr lang="en-US" dirty="0" err="1" smtClean="0"/>
              <a:t>incluye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subencierros</a:t>
            </a:r>
            <a:r>
              <a:rPr lang="en-US" dirty="0" smtClean="0"/>
              <a:t>) o </a:t>
            </a:r>
            <a:r>
              <a:rPr lang="en-US" dirty="0" err="1" smtClean="0"/>
              <a:t>solamente</a:t>
            </a:r>
            <a:r>
              <a:rPr lang="en-US" dirty="0" smtClean="0"/>
              <a:t> </a:t>
            </a:r>
            <a:r>
              <a:rPr lang="en-US" dirty="0" err="1" smtClean="0"/>
              <a:t>tanques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de </a:t>
            </a:r>
            <a:r>
              <a:rPr lang="en-US" dirty="0" err="1" smtClean="0"/>
              <a:t>exhibición</a:t>
            </a:r>
            <a:r>
              <a:rPr lang="en-US" dirty="0" smtClean="0"/>
              <a:t> o </a:t>
            </a:r>
            <a:r>
              <a:rPr lang="en-US" dirty="0" err="1" smtClean="0"/>
              <a:t>tanques</a:t>
            </a:r>
            <a:r>
              <a:rPr lang="en-US" dirty="0" smtClean="0"/>
              <a:t> de </a:t>
            </a:r>
            <a:r>
              <a:rPr lang="en-US" dirty="0" err="1" smtClean="0"/>
              <a:t>cuarentena</a:t>
            </a:r>
            <a:r>
              <a:rPr lang="en-US" dirty="0" smtClean="0"/>
              <a:t> o </a:t>
            </a:r>
            <a:r>
              <a:rPr lang="en-US" dirty="0" err="1" smtClean="0"/>
              <a:t>tanques</a:t>
            </a:r>
            <a:r>
              <a:rPr lang="en-US" dirty="0" smtClean="0"/>
              <a:t> </a:t>
            </a:r>
            <a:r>
              <a:rPr lang="en-US" dirty="0" err="1" smtClean="0"/>
              <a:t>individuales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le </a:t>
            </a:r>
            <a:r>
              <a:rPr lang="en-US" dirty="0" err="1" smtClean="0"/>
              <a:t>permitirá</a:t>
            </a:r>
            <a:r>
              <a:rPr lang="en-US" dirty="0" smtClean="0"/>
              <a:t> </a:t>
            </a:r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encierro</a:t>
            </a:r>
            <a:r>
              <a:rPr lang="en-US" dirty="0" smtClean="0"/>
              <a:t> principal, el </a:t>
            </a:r>
            <a:r>
              <a:rPr lang="en-US" dirty="0" err="1" smtClean="0"/>
              <a:t>edificio</a:t>
            </a:r>
            <a:r>
              <a:rPr lang="en-US" dirty="0" smtClean="0"/>
              <a:t> de </a:t>
            </a:r>
            <a:r>
              <a:rPr lang="en-US" dirty="0" err="1" smtClean="0"/>
              <a:t>fuera</a:t>
            </a:r>
            <a:r>
              <a:rPr lang="en-US" dirty="0" smtClean="0"/>
              <a:t> de </a:t>
            </a:r>
            <a:r>
              <a:rPr lang="en-US" dirty="0" err="1" smtClean="0"/>
              <a:t>exhibición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err="1"/>
              <a:t>Realizando</a:t>
            </a:r>
            <a:r>
              <a:rPr lang="en-US" sz="3600" dirty="0"/>
              <a:t> </a:t>
            </a:r>
            <a:r>
              <a:rPr lang="en-US" sz="3600" dirty="0" err="1"/>
              <a:t>mantenimiento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el </a:t>
            </a:r>
            <a:r>
              <a:rPr lang="en-US" sz="3600" dirty="0" err="1"/>
              <a:t>edificio</a:t>
            </a:r>
            <a:r>
              <a:rPr lang="en-US" sz="3600" dirty="0"/>
              <a:t> y </a:t>
            </a:r>
            <a:r>
              <a:rPr lang="en-US" sz="3600" dirty="0" err="1"/>
              <a:t>creando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actividad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el </a:t>
            </a:r>
            <a:r>
              <a:rPr lang="en-US" sz="3600" dirty="0" err="1"/>
              <a:t>calendario</a:t>
            </a:r>
            <a:r>
              <a:rPr lang="en-US" sz="3600" dirty="0"/>
              <a:t>.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8" y="1995599"/>
            <a:ext cx="3744985" cy="3715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487" y="3844438"/>
            <a:ext cx="4353471" cy="1866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4271442" y="1825625"/>
            <a:ext cx="4478662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peces</a:t>
            </a:r>
            <a:r>
              <a:rPr lang="en-US" dirty="0" smtClean="0"/>
              <a:t> se </a:t>
            </a:r>
            <a:r>
              <a:rPr lang="en-US" dirty="0" err="1" smtClean="0"/>
              <a:t>aclimatan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de </a:t>
            </a:r>
            <a:r>
              <a:rPr lang="en-US" dirty="0" err="1" smtClean="0"/>
              <a:t>limpieza</a:t>
            </a:r>
            <a:r>
              <a:rPr lang="en-US" dirty="0" smtClean="0"/>
              <a:t> en el </a:t>
            </a:r>
            <a:r>
              <a:rPr lang="en-US" dirty="0" err="1" smtClean="0"/>
              <a:t>edificio</a:t>
            </a:r>
            <a:r>
              <a:rPr lang="en-US" dirty="0" smtClean="0"/>
              <a:t> general. 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percató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puerta</a:t>
            </a:r>
            <a:r>
              <a:rPr lang="en-US" dirty="0" smtClean="0"/>
              <a:t> exterior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sonando</a:t>
            </a:r>
            <a:r>
              <a:rPr lang="en-US" dirty="0" smtClean="0"/>
              <a:t>. El </a:t>
            </a:r>
            <a:r>
              <a:rPr lang="en-US" dirty="0" err="1" smtClean="0"/>
              <a:t>cuarto</a:t>
            </a:r>
            <a:r>
              <a:rPr lang="en-US" dirty="0" smtClean="0"/>
              <a:t> de </a:t>
            </a:r>
            <a:r>
              <a:rPr lang="en-US" dirty="0" err="1" smtClean="0"/>
              <a:t>almacén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cerrado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el </a:t>
            </a:r>
            <a:r>
              <a:rPr lang="en-US" dirty="0" err="1" smtClean="0"/>
              <a:t>lunes</a:t>
            </a:r>
            <a:r>
              <a:rPr lang="en-US" dirty="0" smtClean="0"/>
              <a:t>, </a:t>
            </a:r>
            <a:r>
              <a:rPr lang="en-US" dirty="0" err="1" smtClean="0"/>
              <a:t>entonces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elige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recordatorio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de </a:t>
            </a:r>
            <a:r>
              <a:rPr lang="en-US" dirty="0" err="1" smtClean="0"/>
              <a:t>aplicar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de </a:t>
            </a:r>
            <a:r>
              <a:rPr lang="en-US" dirty="0" err="1" smtClean="0"/>
              <a:t>aceite</a:t>
            </a:r>
            <a:r>
              <a:rPr lang="en-US" dirty="0" smtClean="0"/>
              <a:t> 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calendario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alguien</a:t>
            </a:r>
            <a:r>
              <a:rPr lang="en-US" dirty="0" smtClean="0"/>
              <a:t> </a:t>
            </a:r>
            <a:r>
              <a:rPr lang="en-US" dirty="0" err="1" smtClean="0"/>
              <a:t>regrese</a:t>
            </a:r>
            <a:r>
              <a:rPr lang="en-US" dirty="0" smtClean="0"/>
              <a:t> y lo </a:t>
            </a:r>
            <a:r>
              <a:rPr lang="en-US" dirty="0" err="1" smtClean="0"/>
              <a:t>corrija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rango</a:t>
            </a:r>
            <a:r>
              <a:rPr lang="en-US" dirty="0"/>
              <a:t> de </a:t>
            </a:r>
            <a:r>
              <a:rPr lang="en-US" dirty="0" err="1"/>
              <a:t>medidas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12" y="1284647"/>
            <a:ext cx="5295238" cy="31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2" y="4468859"/>
            <a:ext cx="4857143" cy="19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5876694" y="2160535"/>
            <a:ext cx="2952982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 el </a:t>
            </a:r>
            <a:r>
              <a:rPr lang="en-US" dirty="0" err="1" smtClean="0"/>
              <a:t>parámetro</a:t>
            </a:r>
            <a:r>
              <a:rPr lang="en-US" dirty="0" smtClean="0"/>
              <a:t> de </a:t>
            </a:r>
            <a:r>
              <a:rPr lang="en-US" dirty="0" err="1" smtClean="0"/>
              <a:t>rango</a:t>
            </a:r>
            <a:r>
              <a:rPr lang="en-US" dirty="0" smtClean="0"/>
              <a:t> de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seleccionado</a:t>
            </a:r>
            <a:r>
              <a:rPr lang="en-US" dirty="0" smtClean="0"/>
              <a:t>, </a:t>
            </a:r>
            <a:r>
              <a:rPr lang="en-US" dirty="0" err="1" smtClean="0"/>
              <a:t>escoja</a:t>
            </a:r>
            <a:r>
              <a:rPr lang="en-US" dirty="0" smtClean="0"/>
              <a:t> la </a:t>
            </a:r>
            <a:r>
              <a:rPr lang="en-US" dirty="0" err="1" smtClean="0"/>
              <a:t>medida</a:t>
            </a:r>
            <a:r>
              <a:rPr lang="en-US" dirty="0" smtClean="0"/>
              <a:t>, la </a:t>
            </a:r>
            <a:r>
              <a:rPr lang="en-US" dirty="0" err="1" smtClean="0"/>
              <a:t>unidad</a:t>
            </a:r>
            <a:r>
              <a:rPr lang="en-US" dirty="0" smtClean="0"/>
              <a:t> de </a:t>
            </a:r>
            <a:r>
              <a:rPr lang="en-US" dirty="0" err="1" smtClean="0"/>
              <a:t>medida</a:t>
            </a:r>
            <a:r>
              <a:rPr lang="en-US" dirty="0" smtClean="0"/>
              <a:t> y el valor Max y </a:t>
            </a:r>
            <a:r>
              <a:rPr lang="en-US" dirty="0" err="1" smtClean="0"/>
              <a:t>Mín</a:t>
            </a:r>
            <a:r>
              <a:rPr lang="en-US" dirty="0" smtClean="0"/>
              <a:t>, </a:t>
            </a:r>
            <a:r>
              <a:rPr lang="en-US" dirty="0" err="1" smtClean="0"/>
              <a:t>deseado</a:t>
            </a:r>
            <a:r>
              <a:rPr lang="en-US" dirty="0" smtClean="0"/>
              <a:t>. </a:t>
            </a:r>
            <a:r>
              <a:rPr lang="en-US" dirty="0" err="1" smtClean="0"/>
              <a:t>Confirme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selección</a:t>
            </a:r>
            <a:r>
              <a:rPr lang="en-US" dirty="0" smtClean="0"/>
              <a:t> se </a:t>
            </a:r>
            <a:r>
              <a:rPr lang="en-US" dirty="0" err="1" smtClean="0"/>
              <a:t>presente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. Si </a:t>
            </a:r>
            <a:r>
              <a:rPr lang="en-US" dirty="0" err="1" smtClean="0"/>
              <a:t>esto</a:t>
            </a:r>
            <a:r>
              <a:rPr lang="en-US" dirty="0" smtClean="0"/>
              <a:t> no </a:t>
            </a:r>
            <a:r>
              <a:rPr lang="en-US" dirty="0" err="1" smtClean="0"/>
              <a:t>ocurre</a:t>
            </a:r>
            <a:r>
              <a:rPr lang="en-US" dirty="0" smtClean="0"/>
              <a:t>,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guardó</a:t>
            </a:r>
            <a:r>
              <a:rPr lang="en-US" dirty="0" smtClean="0"/>
              <a:t> el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correctamente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3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2:30 pm - </a:t>
            </a:r>
            <a:r>
              <a:rPr lang="en-US" sz="3600" dirty="0" err="1"/>
              <a:t>Adicionando</a:t>
            </a:r>
            <a:r>
              <a:rPr lang="en-US" sz="3600" dirty="0"/>
              <a:t> </a:t>
            </a:r>
            <a:r>
              <a:rPr lang="en-US" sz="3600" dirty="0" err="1"/>
              <a:t>enriquecimiento</a:t>
            </a:r>
            <a:r>
              <a:rPr lang="en-US" sz="3600" dirty="0"/>
              <a:t> al </a:t>
            </a:r>
            <a:r>
              <a:rPr lang="en-US" sz="3600" dirty="0" err="1"/>
              <a:t>tanque</a:t>
            </a:r>
            <a:r>
              <a:rPr lang="en-US" sz="3600" dirty="0"/>
              <a:t> de </a:t>
            </a:r>
            <a:r>
              <a:rPr lang="en-US" sz="3600" dirty="0" err="1"/>
              <a:t>meros</a:t>
            </a:r>
            <a:r>
              <a:rPr lang="en-US" sz="3600" dirty="0"/>
              <a:t>.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84" y="2008633"/>
            <a:ext cx="4908232" cy="378466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094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Crear</a:t>
            </a:r>
            <a:r>
              <a:rPr lang="en-US" dirty="0"/>
              <a:t> un item 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sesión</a:t>
            </a:r>
            <a:r>
              <a:rPr lang="en-US" dirty="0"/>
              <a:t> de </a:t>
            </a:r>
            <a:r>
              <a:rPr lang="en-US" dirty="0" err="1"/>
              <a:t>enriquecimiento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4" y="1905602"/>
            <a:ext cx="4086592" cy="45462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73" y="2805231"/>
            <a:ext cx="3262995" cy="3134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718219" y="1905602"/>
            <a:ext cx="3206839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limpia</a:t>
            </a:r>
            <a:r>
              <a:rPr lang="en-US" dirty="0" smtClean="0"/>
              <a:t> el </a:t>
            </a:r>
            <a:r>
              <a:rPr lang="en-US" dirty="0" err="1" smtClean="0"/>
              <a:t>piso</a:t>
            </a:r>
            <a:r>
              <a:rPr lang="en-US" dirty="0" smtClean="0"/>
              <a:t>, </a:t>
            </a:r>
            <a:r>
              <a:rPr lang="en-US" dirty="0" err="1" smtClean="0"/>
              <a:t>recordó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mero</a:t>
            </a:r>
            <a:r>
              <a:rPr lang="en-US" dirty="0" smtClean="0"/>
              <a:t> </a:t>
            </a:r>
            <a:r>
              <a:rPr lang="en-US" dirty="0" err="1" smtClean="0"/>
              <a:t>solitario</a:t>
            </a:r>
            <a:r>
              <a:rPr lang="en-US" dirty="0" smtClean="0"/>
              <a:t> </a:t>
            </a:r>
            <a:r>
              <a:rPr lang="en-US" dirty="0" err="1" smtClean="0"/>
              <a:t>luce</a:t>
            </a:r>
            <a:r>
              <a:rPr lang="en-US" dirty="0" smtClean="0"/>
              <a:t> un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aburrido</a:t>
            </a:r>
            <a:r>
              <a:rPr lang="en-US" dirty="0" smtClean="0"/>
              <a:t> y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rozando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nariz</a:t>
            </a:r>
            <a:r>
              <a:rPr lang="en-US" dirty="0" smtClean="0"/>
              <a:t> contra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paredes</a:t>
            </a:r>
            <a:r>
              <a:rPr lang="en-US" dirty="0" smtClean="0"/>
              <a:t> del </a:t>
            </a:r>
            <a:r>
              <a:rPr lang="en-US" dirty="0" err="1" smtClean="0"/>
              <a:t>tanque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decide </a:t>
            </a:r>
            <a:r>
              <a:rPr lang="en-US" dirty="0" err="1" smtClean="0"/>
              <a:t>crear</a:t>
            </a:r>
            <a:r>
              <a:rPr lang="en-US" dirty="0" smtClean="0"/>
              <a:t> un alga </a:t>
            </a:r>
            <a:r>
              <a:rPr lang="en-US" dirty="0" err="1" smtClean="0"/>
              <a:t>falsa</a:t>
            </a:r>
            <a:r>
              <a:rPr lang="en-US" dirty="0" smtClean="0"/>
              <a:t> </a:t>
            </a:r>
            <a:r>
              <a:rPr lang="en-US" dirty="0" err="1" smtClean="0"/>
              <a:t>esscondidas</a:t>
            </a:r>
            <a:r>
              <a:rPr lang="en-US" dirty="0" smtClean="0"/>
              <a:t> con </a:t>
            </a:r>
            <a:r>
              <a:rPr lang="en-US" dirty="0" err="1" smtClean="0"/>
              <a:t>bandas</a:t>
            </a:r>
            <a:r>
              <a:rPr lang="en-US" dirty="0" smtClean="0"/>
              <a:t> de </a:t>
            </a:r>
            <a:r>
              <a:rPr lang="en-US" dirty="0" err="1" smtClean="0"/>
              <a:t>trapo</a:t>
            </a:r>
            <a:r>
              <a:rPr lang="en-US" dirty="0" smtClean="0"/>
              <a:t> de </a:t>
            </a:r>
            <a:r>
              <a:rPr lang="en-US" dirty="0" err="1" smtClean="0"/>
              <a:t>limpiar</a:t>
            </a:r>
            <a:r>
              <a:rPr lang="en-US" dirty="0" smtClean="0"/>
              <a:t> </a:t>
            </a:r>
            <a:r>
              <a:rPr lang="en-US" dirty="0" err="1" smtClean="0"/>
              <a:t>carro</a:t>
            </a:r>
            <a:r>
              <a:rPr lang="en-US" dirty="0" smtClean="0"/>
              <a:t> con </a:t>
            </a:r>
            <a:r>
              <a:rPr lang="en-US" dirty="0" err="1" smtClean="0"/>
              <a:t>contrapeso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asigna</a:t>
            </a:r>
            <a:r>
              <a:rPr lang="en-US" dirty="0" smtClean="0"/>
              <a:t> el item al </a:t>
            </a:r>
            <a:r>
              <a:rPr lang="en-US" dirty="0" err="1" smtClean="0"/>
              <a:t>mero</a:t>
            </a:r>
            <a:r>
              <a:rPr lang="en-US" dirty="0" smtClean="0"/>
              <a:t> y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sesión</a:t>
            </a:r>
            <a:r>
              <a:rPr lang="en-US" dirty="0" smtClean="0"/>
              <a:t>. El item de </a:t>
            </a:r>
            <a:r>
              <a:rPr lang="en-US" dirty="0" err="1" smtClean="0"/>
              <a:t>enriquecimiento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reacción</a:t>
            </a:r>
            <a:r>
              <a:rPr lang="en-US" dirty="0" smtClean="0"/>
              <a:t> </a:t>
            </a:r>
            <a:r>
              <a:rPr lang="en-US" dirty="0" err="1" smtClean="0"/>
              <a:t>positiva</a:t>
            </a:r>
            <a:r>
              <a:rPr lang="en-US" dirty="0" smtClean="0"/>
              <a:t> en el animal y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altamente</a:t>
            </a:r>
            <a:r>
              <a:rPr lang="en-US" dirty="0" smtClean="0"/>
              <a:t> </a:t>
            </a:r>
            <a:r>
              <a:rPr lang="en-US" dirty="0" err="1" smtClean="0"/>
              <a:t>exitosa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3:00 pm –</a:t>
            </a:r>
            <a:r>
              <a:rPr lang="en-US" sz="3600" dirty="0" err="1"/>
              <a:t>Transferencia</a:t>
            </a:r>
            <a:r>
              <a:rPr lang="en-US" sz="3600" dirty="0"/>
              <a:t> de </a:t>
            </a:r>
            <a:r>
              <a:rPr lang="en-US" sz="3600" dirty="0" err="1"/>
              <a:t>nuevos</a:t>
            </a:r>
            <a:r>
              <a:rPr lang="en-US" sz="3600" dirty="0"/>
              <a:t> </a:t>
            </a:r>
            <a:r>
              <a:rPr lang="en-US" sz="3600" dirty="0" err="1"/>
              <a:t>ingresos</a:t>
            </a:r>
            <a:r>
              <a:rPr lang="en-US" sz="3600" dirty="0"/>
              <a:t> </a:t>
            </a:r>
            <a:r>
              <a:rPr lang="en-US" sz="3600" dirty="0" err="1"/>
              <a:t>hacia</a:t>
            </a:r>
            <a:r>
              <a:rPr lang="en-US" sz="3600" dirty="0"/>
              <a:t> </a:t>
            </a:r>
            <a:r>
              <a:rPr lang="en-US" sz="3600" dirty="0" err="1"/>
              <a:t>cuarentena</a:t>
            </a:r>
            <a:r>
              <a:rPr lang="en-US" sz="3600" dirty="0"/>
              <a:t> y </a:t>
            </a:r>
            <a:r>
              <a:rPr lang="en-US" sz="3600" dirty="0" err="1"/>
              <a:t>observación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3" y="2612138"/>
            <a:ext cx="3906644" cy="2600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2" descr="http://www.gallery.nanfa.org/d/48054-3/feather+blenny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723775"/>
            <a:ext cx="3847171" cy="23770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Hacer</a:t>
            </a:r>
            <a:r>
              <a:rPr lang="en-US" sz="4000" dirty="0"/>
              <a:t> un </a:t>
            </a:r>
            <a:r>
              <a:rPr lang="en-US" sz="4000" dirty="0" err="1"/>
              <a:t>movimiento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bloque</a:t>
            </a:r>
            <a:r>
              <a:rPr lang="en-US" sz="4000" dirty="0"/>
              <a:t> de </a:t>
            </a:r>
            <a:r>
              <a:rPr lang="en-US" sz="4000" dirty="0" err="1"/>
              <a:t>encierro</a:t>
            </a:r>
            <a:r>
              <a:rPr lang="en-US" sz="4000" dirty="0"/>
              <a:t>.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70" y="1690689"/>
            <a:ext cx="4914945" cy="2605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12" y="3995250"/>
            <a:ext cx="3395948" cy="2650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473520" y="1686661"/>
            <a:ext cx="3258355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ingresos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listos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ser </a:t>
            </a:r>
            <a:r>
              <a:rPr lang="en-US" dirty="0" err="1" smtClean="0"/>
              <a:t>puestos</a:t>
            </a:r>
            <a:r>
              <a:rPr lang="en-US" dirty="0" smtClean="0"/>
              <a:t> en </a:t>
            </a:r>
            <a:r>
              <a:rPr lang="en-US" dirty="0" err="1" smtClean="0"/>
              <a:t>cuarentena</a:t>
            </a:r>
            <a:r>
              <a:rPr lang="en-US" dirty="0" smtClean="0"/>
              <a:t>.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Búsqueda</a:t>
            </a:r>
            <a:r>
              <a:rPr lang="en-US" dirty="0" smtClean="0"/>
              <a:t> </a:t>
            </a:r>
            <a:r>
              <a:rPr lang="en-US" dirty="0" err="1" smtClean="0"/>
              <a:t>Avanzada</a:t>
            </a:r>
            <a:r>
              <a:rPr lang="en-US" dirty="0" smtClean="0"/>
              <a:t> de Animal,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rango</a:t>
            </a:r>
            <a:r>
              <a:rPr lang="en-US" dirty="0" smtClean="0"/>
              <a:t> de </a:t>
            </a:r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adquisición</a:t>
            </a:r>
            <a:r>
              <a:rPr lang="en-US" dirty="0" smtClean="0"/>
              <a:t> y </a:t>
            </a:r>
            <a:r>
              <a:rPr lang="en-US" dirty="0" err="1" smtClean="0"/>
              <a:t>seleccionar</a:t>
            </a:r>
            <a:r>
              <a:rPr lang="en-US" dirty="0" smtClean="0"/>
              <a:t>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apropiados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resultados</a:t>
            </a:r>
            <a:r>
              <a:rPr lang="en-US" dirty="0" smtClean="0"/>
              <a:t>.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Acción</a:t>
            </a:r>
            <a:r>
              <a:rPr lang="en-US" dirty="0" smtClean="0"/>
              <a:t> simple en </a:t>
            </a:r>
            <a:r>
              <a:rPr lang="en-US" dirty="0" err="1" smtClean="0"/>
              <a:t>bloque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movimiento</a:t>
            </a:r>
            <a:r>
              <a:rPr lang="en-US" dirty="0" smtClean="0"/>
              <a:t> de </a:t>
            </a:r>
            <a:r>
              <a:rPr lang="en-US" dirty="0" err="1" smtClean="0"/>
              <a:t>encierro</a:t>
            </a:r>
            <a:r>
              <a:rPr lang="en-US" dirty="0" smtClean="0"/>
              <a:t>&gt;</a:t>
            </a:r>
            <a:r>
              <a:rPr lang="en-US" dirty="0" err="1" smtClean="0"/>
              <a:t>entrada</a:t>
            </a:r>
            <a:r>
              <a:rPr lang="en-US" dirty="0" smtClean="0"/>
              <a:t> simple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. Con </a:t>
            </a:r>
            <a:r>
              <a:rPr lang="en-US" dirty="0" err="1" smtClean="0"/>
              <a:t>una</a:t>
            </a:r>
            <a:r>
              <a:rPr lang="en-US" dirty="0" smtClean="0"/>
              <a:t> sola </a:t>
            </a:r>
            <a:r>
              <a:rPr lang="en-US" dirty="0" err="1" smtClean="0"/>
              <a:t>acción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ingresos</a:t>
            </a:r>
            <a:r>
              <a:rPr lang="en-US" dirty="0" smtClean="0"/>
              <a:t> se </a:t>
            </a:r>
            <a:r>
              <a:rPr lang="en-US" dirty="0" err="1" smtClean="0"/>
              <a:t>ubicarán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tanque</a:t>
            </a:r>
            <a:r>
              <a:rPr lang="en-US" dirty="0" smtClean="0"/>
              <a:t> de </a:t>
            </a:r>
            <a:r>
              <a:rPr lang="en-US" dirty="0" err="1" smtClean="0"/>
              <a:t>cuarentena</a:t>
            </a:r>
            <a:r>
              <a:rPr lang="en-US" dirty="0" smtClean="0"/>
              <a:t> o </a:t>
            </a:r>
            <a:r>
              <a:rPr lang="en-US" dirty="0" err="1" smtClean="0"/>
              <a:t>tanque</a:t>
            </a:r>
            <a:r>
              <a:rPr lang="en-US" dirty="0" smtClean="0"/>
              <a:t> Q5.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3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actualice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animales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4" y="1077983"/>
            <a:ext cx="8536391" cy="3085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089401"/>
            <a:ext cx="4392215" cy="347768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743199" y="1825625"/>
            <a:ext cx="1828800" cy="1236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0285" y="4325256"/>
            <a:ext cx="4223657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actualizar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 de </a:t>
            </a:r>
            <a:r>
              <a:rPr lang="en-US" dirty="0" err="1" smtClean="0"/>
              <a:t>cuarentena</a:t>
            </a:r>
            <a:r>
              <a:rPr lang="en-US" dirty="0" smtClean="0"/>
              <a:t>. </a:t>
            </a:r>
            <a:r>
              <a:rPr lang="en-US" dirty="0" err="1" smtClean="0"/>
              <a:t>Encontrará</a:t>
            </a:r>
            <a:r>
              <a:rPr lang="en-US" dirty="0" smtClean="0"/>
              <a:t>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y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animal (</a:t>
            </a:r>
            <a:r>
              <a:rPr lang="en-US" dirty="0" err="1" smtClean="0"/>
              <a:t>es</a:t>
            </a:r>
            <a:r>
              <a:rPr lang="en-US" dirty="0" smtClean="0"/>
              <a:t>) a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ha </a:t>
            </a:r>
            <a:r>
              <a:rPr lang="en-US" dirty="0" err="1" smtClean="0"/>
              <a:t>buscado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tanque</a:t>
            </a:r>
            <a:r>
              <a:rPr lang="en-US" dirty="0" smtClean="0"/>
              <a:t> Q5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resultados</a:t>
            </a:r>
            <a:r>
              <a:rPr lang="en-US" dirty="0" smtClean="0"/>
              <a:t>. 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Cuarentena</a:t>
            </a:r>
            <a:r>
              <a:rPr lang="en-US" dirty="0" smtClean="0"/>
              <a:t> </a:t>
            </a:r>
            <a:r>
              <a:rPr lang="en-US" dirty="0" err="1" smtClean="0"/>
              <a:t>queda</a:t>
            </a:r>
            <a:r>
              <a:rPr lang="en-US" dirty="0" smtClean="0"/>
              <a:t> </a:t>
            </a:r>
            <a:r>
              <a:rPr lang="en-US" dirty="0" err="1" smtClean="0"/>
              <a:t>actualizada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ingresos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4:00 pm –Tarde, </a:t>
            </a:r>
            <a:r>
              <a:rPr lang="en-US" dirty="0" err="1"/>
              <a:t>alimentar</a:t>
            </a:r>
            <a:r>
              <a:rPr lang="en-US" dirty="0"/>
              <a:t> y </a:t>
            </a:r>
            <a:r>
              <a:rPr lang="en-US" dirty="0" err="1"/>
              <a:t>revisar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2" y="2520176"/>
            <a:ext cx="2737624" cy="27376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63" y="2555488"/>
            <a:ext cx="4743450" cy="2667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919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err="1"/>
              <a:t>haga</a:t>
            </a:r>
            <a:r>
              <a:rPr lang="en-US" sz="3200" dirty="0"/>
              <a:t> un </a:t>
            </a:r>
            <a:r>
              <a:rPr lang="en-US" sz="3200" dirty="0" err="1"/>
              <a:t>ingreso</a:t>
            </a:r>
            <a:r>
              <a:rPr lang="en-US" sz="3200" dirty="0"/>
              <a:t> final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Sec. </a:t>
            </a:r>
            <a:r>
              <a:rPr lang="en-US" sz="3200" dirty="0" err="1"/>
              <a:t>diaria</a:t>
            </a:r>
            <a:r>
              <a:rPr lang="en-US" sz="3200" dirty="0"/>
              <a:t> de </a:t>
            </a:r>
            <a:r>
              <a:rPr lang="en-US" sz="3200" dirty="0" err="1"/>
              <a:t>acuarista</a:t>
            </a:r>
            <a:r>
              <a:rPr lang="en-US" sz="3200" dirty="0"/>
              <a:t> y </a:t>
            </a:r>
            <a:r>
              <a:rPr lang="en-US" sz="3200" dirty="0" err="1"/>
              <a:t>alimente</a:t>
            </a:r>
            <a:r>
              <a:rPr lang="en-US" sz="3200" dirty="0"/>
              <a:t> </a:t>
            </a:r>
            <a:r>
              <a:rPr lang="en-US" sz="3200" dirty="0" err="1"/>
              <a:t>tanques</a:t>
            </a:r>
            <a:r>
              <a:rPr lang="en-US" sz="3200" dirty="0"/>
              <a:t>. 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800943"/>
            <a:ext cx="7723809" cy="19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562708" y="1651609"/>
            <a:ext cx="7469944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limpió</a:t>
            </a:r>
            <a:r>
              <a:rPr lang="en-US" dirty="0" smtClean="0"/>
              <a:t> el skimmer de </a:t>
            </a:r>
            <a:r>
              <a:rPr lang="en-US" dirty="0" err="1" smtClean="0"/>
              <a:t>proteínas</a:t>
            </a:r>
            <a:r>
              <a:rPr lang="en-US" dirty="0" smtClean="0"/>
              <a:t> en Q6 y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entrada</a:t>
            </a:r>
            <a:r>
              <a:rPr lang="en-US" dirty="0" smtClean="0"/>
              <a:t> final en la </a:t>
            </a:r>
            <a:r>
              <a:rPr lang="en-US" dirty="0" err="1" smtClean="0"/>
              <a:t>secuencia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 de </a:t>
            </a:r>
            <a:r>
              <a:rPr lang="en-US" dirty="0" err="1" smtClean="0"/>
              <a:t>acuarista</a:t>
            </a:r>
            <a:r>
              <a:rPr lang="en-US" dirty="0" smtClean="0"/>
              <a:t>. Es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salvarla</a:t>
            </a:r>
            <a:r>
              <a:rPr lang="en-US" dirty="0" smtClean="0"/>
              <a:t>. </a:t>
            </a:r>
            <a:r>
              <a:rPr lang="en-US" dirty="0" err="1" smtClean="0"/>
              <a:t>Recibirá</a:t>
            </a:r>
            <a:r>
              <a:rPr lang="en-US" dirty="0" smtClean="0"/>
              <a:t> un </a:t>
            </a:r>
            <a:r>
              <a:rPr lang="en-US" dirty="0" err="1" smtClean="0"/>
              <a:t>mensaje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dice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no ha </a:t>
            </a:r>
            <a:r>
              <a:rPr lang="en-US" dirty="0" err="1" smtClean="0"/>
              <a:t>registrado</a:t>
            </a:r>
            <a:r>
              <a:rPr lang="en-US" dirty="0" smtClean="0"/>
              <a:t> a </a:t>
            </a:r>
            <a:r>
              <a:rPr lang="en-US" dirty="0" err="1" smtClean="0"/>
              <a:t>todo</a:t>
            </a:r>
            <a:r>
              <a:rPr lang="en-US" dirty="0" smtClean="0"/>
              <a:t> en el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estará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, de forma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sigue</a:t>
            </a:r>
            <a:r>
              <a:rPr lang="en-US" dirty="0" smtClean="0"/>
              <a:t> </a:t>
            </a:r>
            <a:r>
              <a:rPr lang="en-US" dirty="0" err="1" smtClean="0"/>
              <a:t>adelante</a:t>
            </a:r>
            <a:r>
              <a:rPr lang="en-US" dirty="0" smtClean="0"/>
              <a:t> y </a:t>
            </a:r>
            <a:r>
              <a:rPr lang="en-US" dirty="0" err="1" smtClean="0"/>
              <a:t>guarda</a:t>
            </a:r>
            <a:r>
              <a:rPr lang="en-US" dirty="0" smtClean="0"/>
              <a:t>.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visulizar</a:t>
            </a:r>
            <a:r>
              <a:rPr lang="en-US" dirty="0" smtClean="0"/>
              <a:t> los </a:t>
            </a:r>
            <a:r>
              <a:rPr lang="en-US" dirty="0" err="1" smtClean="0"/>
              <a:t>animales</a:t>
            </a:r>
            <a:r>
              <a:rPr lang="en-US" dirty="0" smtClean="0"/>
              <a:t> de </a:t>
            </a:r>
            <a:r>
              <a:rPr lang="en-US" dirty="0" err="1" smtClean="0"/>
              <a:t>tanques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de </a:t>
            </a:r>
            <a:r>
              <a:rPr lang="en-US" dirty="0" err="1" smtClean="0"/>
              <a:t>exhibición</a:t>
            </a:r>
            <a:r>
              <a:rPr lang="en-US" dirty="0" smtClean="0"/>
              <a:t> y </a:t>
            </a:r>
            <a:r>
              <a:rPr lang="en-US" dirty="0" err="1" smtClean="0"/>
              <a:t>registrará</a:t>
            </a:r>
            <a:r>
              <a:rPr lang="en-US" dirty="0" smtClean="0"/>
              <a:t> un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secuencia</a:t>
            </a:r>
            <a:r>
              <a:rPr lang="en-US" dirty="0" smtClean="0"/>
              <a:t> de </a:t>
            </a:r>
            <a:r>
              <a:rPr lang="en-US" dirty="0" err="1" smtClean="0"/>
              <a:t>alimentación</a:t>
            </a:r>
            <a:r>
              <a:rPr lang="en-US" dirty="0" smtClean="0"/>
              <a:t> </a:t>
            </a:r>
            <a:r>
              <a:rPr lang="en-US" dirty="0" err="1" smtClean="0"/>
              <a:t>preferente</a:t>
            </a:r>
            <a:r>
              <a:rPr lang="en-US" dirty="0" smtClean="0"/>
              <a:t>, de 1 </a:t>
            </a:r>
            <a:r>
              <a:rPr lang="en-US" dirty="0" err="1" smtClean="0"/>
              <a:t>cucharada</a:t>
            </a:r>
            <a:r>
              <a:rPr lang="en-US" dirty="0" smtClean="0"/>
              <a:t>  de comida en </a:t>
            </a:r>
            <a:r>
              <a:rPr lang="en-US" dirty="0" err="1" smtClean="0"/>
              <a:t>houelas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JF1 y JF2 y 5ml de </a:t>
            </a:r>
            <a:r>
              <a:rPr lang="en-US" dirty="0" err="1" smtClean="0"/>
              <a:t>nauplios</a:t>
            </a:r>
            <a:r>
              <a:rPr lang="en-US" dirty="0" smtClean="0"/>
              <a:t>/</a:t>
            </a:r>
            <a:r>
              <a:rPr lang="en-US" dirty="0" err="1" smtClean="0"/>
              <a:t>artemia</a:t>
            </a:r>
            <a:r>
              <a:rPr lang="en-US" dirty="0" smtClean="0"/>
              <a:t> </a:t>
            </a:r>
            <a:r>
              <a:rPr lang="en-US" dirty="0" err="1" smtClean="0"/>
              <a:t>salina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JF3.</a:t>
            </a:r>
          </a:p>
        </p:txBody>
      </p:sp>
    </p:spTree>
    <p:extLst>
      <p:ext uri="{BB962C8B-B14F-4D97-AF65-F5344CB8AC3E}">
        <p14:creationId xmlns:p14="http://schemas.microsoft.com/office/powerpoint/2010/main" val="19051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4:30 pm –Revise </a:t>
            </a:r>
            <a:r>
              <a:rPr lang="en-US" sz="3600" dirty="0" err="1"/>
              <a:t>peces</a:t>
            </a:r>
            <a:r>
              <a:rPr lang="en-US" sz="3600" dirty="0"/>
              <a:t> </a:t>
            </a:r>
            <a:r>
              <a:rPr lang="en-US" sz="3600" dirty="0" err="1"/>
              <a:t>nuevos</a:t>
            </a:r>
            <a:r>
              <a:rPr lang="en-US" sz="3600" dirty="0"/>
              <a:t> y </a:t>
            </a:r>
            <a:r>
              <a:rPr lang="en-US" sz="3600" dirty="0" err="1"/>
              <a:t>programe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solicitud</a:t>
            </a:r>
            <a:r>
              <a:rPr lang="en-US" sz="3600" dirty="0"/>
              <a:t> de </a:t>
            </a:r>
            <a:r>
              <a:rPr lang="en-US" sz="3600" dirty="0" err="1"/>
              <a:t>chequeo</a:t>
            </a:r>
            <a:r>
              <a:rPr lang="en-US" sz="3600" dirty="0"/>
              <a:t> para el </a:t>
            </a:r>
            <a:r>
              <a:rPr lang="en-US" sz="3600" dirty="0" err="1"/>
              <a:t>veterinario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/>
          <a:stretch/>
        </p:blipFill>
        <p:spPr>
          <a:xfrm>
            <a:off x="1568175" y="2044255"/>
            <a:ext cx="6007649" cy="39140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867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1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Addicione</a:t>
            </a:r>
            <a:r>
              <a:rPr lang="en-US" dirty="0"/>
              <a:t> </a:t>
            </a:r>
            <a:r>
              <a:rPr lang="en-US" dirty="0" err="1"/>
              <a:t>mobiliario</a:t>
            </a:r>
            <a:r>
              <a:rPr lang="en-US" dirty="0"/>
              <a:t> a Q5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61" y="1027907"/>
            <a:ext cx="8685714" cy="4809524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5473148" y="3341130"/>
            <a:ext cx="3322509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Revisa</a:t>
            </a:r>
            <a:r>
              <a:rPr lang="en-US" dirty="0" smtClean="0"/>
              <a:t> los </a:t>
            </a:r>
            <a:r>
              <a:rPr lang="en-US" dirty="0" err="1" smtClean="0"/>
              <a:t>peces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oantes</a:t>
            </a:r>
            <a:r>
              <a:rPr lang="en-US" dirty="0" smtClean="0"/>
              <a:t> de </a:t>
            </a:r>
            <a:r>
              <a:rPr lang="en-US" dirty="0" err="1" smtClean="0"/>
              <a:t>finalizar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día-todos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comportándoose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de </a:t>
            </a:r>
            <a:r>
              <a:rPr lang="en-US" dirty="0" err="1" smtClean="0"/>
              <a:t>tubo</a:t>
            </a:r>
            <a:r>
              <a:rPr lang="en-US" dirty="0" smtClean="0"/>
              <a:t> de PVC a </a:t>
            </a:r>
            <a:r>
              <a:rPr lang="en-US" dirty="0" err="1" smtClean="0"/>
              <a:t>tanque</a:t>
            </a:r>
            <a:r>
              <a:rPr lang="en-US" dirty="0" smtClean="0"/>
              <a:t> Q5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escondederos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mobiliario</a:t>
            </a:r>
            <a:r>
              <a:rPr lang="en-US" dirty="0" smtClean="0"/>
              <a:t> en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954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Programe</a:t>
            </a:r>
            <a:r>
              <a:rPr lang="en-US" dirty="0"/>
              <a:t> un </a:t>
            </a:r>
            <a:r>
              <a:rPr lang="en-US" dirty="0" err="1"/>
              <a:t>examen</a:t>
            </a:r>
            <a:r>
              <a:rPr lang="en-US" dirty="0"/>
              <a:t> </a:t>
            </a:r>
            <a:r>
              <a:rPr lang="en-US" dirty="0" err="1"/>
              <a:t>veterinario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peces</a:t>
            </a:r>
            <a:r>
              <a:rPr lang="en-US" dirty="0"/>
              <a:t> </a:t>
            </a:r>
            <a:r>
              <a:rPr lang="en-US" dirty="0" err="1"/>
              <a:t>nuevos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75" y="2210818"/>
            <a:ext cx="7142857" cy="35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1081825" y="1725769"/>
            <a:ext cx="693006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calendario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un </a:t>
            </a:r>
            <a:r>
              <a:rPr lang="en-US" dirty="0" err="1" smtClean="0"/>
              <a:t>raspado</a:t>
            </a:r>
            <a:r>
              <a:rPr lang="en-US" dirty="0" smtClean="0"/>
              <a:t> de </a:t>
            </a:r>
            <a:r>
              <a:rPr lang="en-US" dirty="0" err="1" smtClean="0"/>
              <a:t>piel</a:t>
            </a:r>
            <a:r>
              <a:rPr lang="en-US" dirty="0" smtClean="0"/>
              <a:t>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valoración</a:t>
            </a:r>
            <a:r>
              <a:rPr lang="en-US" dirty="0" smtClean="0"/>
              <a:t> visual del </a:t>
            </a:r>
            <a:r>
              <a:rPr lang="en-US" dirty="0" err="1" smtClean="0"/>
              <a:t>veterinario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el </a:t>
            </a:r>
            <a:r>
              <a:rPr lang="en-US" dirty="0" err="1" smtClean="0"/>
              <a:t>veterinario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en el </a:t>
            </a:r>
            <a:r>
              <a:rPr lang="en-US" dirty="0" err="1" smtClean="0"/>
              <a:t>equipo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8802" y="-98513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rango</a:t>
            </a:r>
            <a:r>
              <a:rPr lang="en-US" dirty="0"/>
              <a:t> de </a:t>
            </a:r>
            <a:r>
              <a:rPr lang="en-US" dirty="0" err="1"/>
              <a:t>medidas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79" y="2421486"/>
            <a:ext cx="3609524" cy="27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264994" y="1583461"/>
            <a:ext cx="4336081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, Con </a:t>
            </a:r>
            <a:r>
              <a:rPr lang="en-US" dirty="0" err="1" smtClean="0"/>
              <a:t>Asignación</a:t>
            </a:r>
            <a:r>
              <a:rPr lang="en-US" dirty="0" smtClean="0"/>
              <a:t> </a:t>
            </a:r>
            <a:r>
              <a:rPr lang="en-US" dirty="0" err="1" smtClean="0"/>
              <a:t>chequeada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el </a:t>
            </a:r>
            <a:r>
              <a:rPr lang="en-US" dirty="0" err="1" smtClean="0"/>
              <a:t>encierro</a:t>
            </a:r>
            <a:r>
              <a:rPr lang="en-US" dirty="0" smtClean="0"/>
              <a:t> y </a:t>
            </a:r>
            <a:r>
              <a:rPr lang="en-US" dirty="0" err="1" smtClean="0"/>
              <a:t>asignarle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rango</a:t>
            </a:r>
            <a:r>
              <a:rPr lang="en-US" dirty="0" smtClean="0"/>
              <a:t>. </a:t>
            </a:r>
            <a:r>
              <a:rPr lang="en-US" dirty="0" err="1" smtClean="0"/>
              <a:t>Solamente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entidades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empaten</a:t>
            </a:r>
            <a:r>
              <a:rPr lang="en-US" dirty="0" smtClean="0"/>
              <a:t> con la </a:t>
            </a:r>
            <a:r>
              <a:rPr lang="en-US" dirty="0" err="1" smtClean="0"/>
              <a:t>categoría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seleccionó</a:t>
            </a:r>
            <a:r>
              <a:rPr lang="en-US" dirty="0" smtClean="0"/>
              <a:t>, </a:t>
            </a:r>
            <a:r>
              <a:rPr lang="en-US" dirty="0" err="1" smtClean="0"/>
              <a:t>aparecerá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. Se </a:t>
            </a:r>
            <a:r>
              <a:rPr lang="en-US" dirty="0" err="1" smtClean="0"/>
              <a:t>seleccionó</a:t>
            </a:r>
            <a:r>
              <a:rPr lang="en-US" dirty="0" smtClean="0"/>
              <a:t> </a:t>
            </a:r>
            <a:r>
              <a:rPr lang="en-US" dirty="0" err="1" smtClean="0"/>
              <a:t>únicamente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de </a:t>
            </a:r>
            <a:r>
              <a:rPr lang="en-US" dirty="0" err="1" smtClean="0"/>
              <a:t>Calidad</a:t>
            </a:r>
            <a:r>
              <a:rPr lang="en-US" dirty="0" smtClean="0"/>
              <a:t> de Agua, solo </a:t>
            </a:r>
            <a:r>
              <a:rPr lang="en-US" dirty="0" err="1" smtClean="0"/>
              <a:t>aquellos</a:t>
            </a:r>
            <a:r>
              <a:rPr lang="en-US" dirty="0" smtClean="0"/>
              <a:t> </a:t>
            </a:r>
            <a:r>
              <a:rPr lang="en-US" dirty="0" err="1" smtClean="0"/>
              <a:t>encierros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son </a:t>
            </a:r>
            <a:r>
              <a:rPr lang="en-US" dirty="0" err="1" smtClean="0"/>
              <a:t>acuáticos</a:t>
            </a:r>
            <a:r>
              <a:rPr lang="en-US" dirty="0" smtClean="0"/>
              <a:t> se </a:t>
            </a:r>
            <a:r>
              <a:rPr lang="en-US" dirty="0" err="1" smtClean="0"/>
              <a:t>presentarán</a:t>
            </a:r>
            <a:r>
              <a:rPr lang="en-US" dirty="0" smtClean="0"/>
              <a:t> en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opciones.Recuerde</a:t>
            </a:r>
            <a:r>
              <a:rPr lang="en-US" dirty="0" smtClean="0"/>
              <a:t> </a:t>
            </a:r>
            <a:r>
              <a:rPr lang="en-US" dirty="0" err="1" smtClean="0"/>
              <a:t>guardar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selección</a:t>
            </a:r>
            <a:r>
              <a:rPr lang="en-US" dirty="0" smtClean="0"/>
              <a:t>.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termine</a:t>
            </a:r>
            <a:r>
              <a:rPr lang="en-US" dirty="0" smtClean="0"/>
              <a:t>, </a:t>
            </a:r>
            <a:r>
              <a:rPr lang="en-US" dirty="0" err="1" smtClean="0"/>
              <a:t>guarde</a:t>
            </a:r>
            <a:r>
              <a:rPr lang="en-US" dirty="0" smtClean="0"/>
              <a:t> el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.  Con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formato</a:t>
            </a:r>
            <a:r>
              <a:rPr lang="en-US" dirty="0" smtClean="0"/>
              <a:t>,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qeu</a:t>
            </a:r>
            <a:r>
              <a:rPr lang="en-US" dirty="0" smtClean="0"/>
              <a:t> </a:t>
            </a:r>
            <a:r>
              <a:rPr lang="en-US" dirty="0" err="1" smtClean="0"/>
              <a:t>registre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incluida</a:t>
            </a:r>
            <a:r>
              <a:rPr lang="en-US" dirty="0" smtClean="0"/>
              <a:t> en el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alguno</a:t>
            </a:r>
            <a:r>
              <a:rPr lang="en-US" dirty="0" smtClean="0"/>
              <a:t> de los </a:t>
            </a:r>
            <a:r>
              <a:rPr lang="en-US" dirty="0" err="1" smtClean="0"/>
              <a:t>tanques</a:t>
            </a:r>
            <a:r>
              <a:rPr lang="en-US" dirty="0" smtClean="0"/>
              <a:t>, </a:t>
            </a:r>
            <a:r>
              <a:rPr lang="en-US" dirty="0" err="1" smtClean="0"/>
              <a:t>recibirá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notificación</a:t>
            </a:r>
            <a:r>
              <a:rPr lang="en-US" dirty="0" smtClean="0"/>
              <a:t> de </a:t>
            </a:r>
            <a:r>
              <a:rPr lang="en-US" dirty="0" err="1" smtClean="0"/>
              <a:t>si</a:t>
            </a:r>
            <a:r>
              <a:rPr lang="en-US" dirty="0" smtClean="0"/>
              <a:t> el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del </a:t>
            </a:r>
            <a:r>
              <a:rPr lang="en-US" dirty="0" err="1" smtClean="0"/>
              <a:t>rango</a:t>
            </a:r>
            <a:r>
              <a:rPr lang="en-US" dirty="0" smtClean="0"/>
              <a:t> </a:t>
            </a:r>
            <a:r>
              <a:rPr lang="en-US" dirty="0" err="1" smtClean="0"/>
              <a:t>deseado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1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4:45 pm –</a:t>
            </a:r>
            <a:r>
              <a:rPr lang="en-US" sz="3200" dirty="0" err="1"/>
              <a:t>Genere</a:t>
            </a:r>
            <a:r>
              <a:rPr lang="en-US" sz="3200" dirty="0"/>
              <a:t> </a:t>
            </a:r>
            <a:r>
              <a:rPr lang="en-US" sz="3200" dirty="0" err="1"/>
              <a:t>reporte</a:t>
            </a:r>
            <a:r>
              <a:rPr lang="en-US" sz="3200" dirty="0"/>
              <a:t> </a:t>
            </a:r>
            <a:r>
              <a:rPr lang="en-US" sz="3200" dirty="0" err="1"/>
              <a:t>diario</a:t>
            </a:r>
            <a:r>
              <a:rPr lang="en-US" sz="3200" dirty="0"/>
              <a:t> con las </a:t>
            </a:r>
            <a:r>
              <a:rPr lang="en-US" sz="3200" dirty="0" err="1"/>
              <a:t>notas</a:t>
            </a:r>
            <a:r>
              <a:rPr lang="en-US" sz="3200" dirty="0"/>
              <a:t> para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acuarista</a:t>
            </a:r>
            <a:r>
              <a:rPr lang="en-US" sz="3200" dirty="0"/>
              <a:t> </a:t>
            </a:r>
            <a:r>
              <a:rPr lang="en-US" sz="3200" dirty="0" err="1"/>
              <a:t>reemplazo</a:t>
            </a:r>
            <a:r>
              <a:rPr lang="en-US" sz="3200" dirty="0"/>
              <a:t> y </a:t>
            </a:r>
            <a:r>
              <a:rPr lang="en-US" sz="3200" dirty="0" err="1"/>
              <a:t>vaya</a:t>
            </a:r>
            <a:r>
              <a:rPr lang="en-US" sz="3200" dirty="0"/>
              <a:t> a casa.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33" y="1690689"/>
            <a:ext cx="6761485" cy="4105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82994" y="4001294"/>
            <a:ext cx="779417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Antes de </a:t>
            </a:r>
            <a:r>
              <a:rPr lang="en-US" dirty="0" err="1" smtClean="0"/>
              <a:t>irse</a:t>
            </a:r>
            <a:r>
              <a:rPr lang="en-US" dirty="0" smtClean="0"/>
              <a:t>, </a:t>
            </a:r>
            <a:r>
              <a:rPr lang="en-US" dirty="0" err="1" smtClean="0"/>
              <a:t>genere</a:t>
            </a:r>
            <a:r>
              <a:rPr lang="en-US" dirty="0" smtClean="0"/>
              <a:t> un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diario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día</a:t>
            </a:r>
            <a:r>
              <a:rPr lang="en-US" dirty="0" smtClean="0"/>
              <a:t> de </a:t>
            </a:r>
            <a:r>
              <a:rPr lang="en-US" dirty="0" err="1" smtClean="0"/>
              <a:t>hoy</a:t>
            </a:r>
            <a:r>
              <a:rPr lang="en-US" dirty="0" smtClean="0"/>
              <a:t> </a:t>
            </a:r>
            <a:r>
              <a:rPr lang="en-US" dirty="0" err="1" smtClean="0"/>
              <a:t>utilizano</a:t>
            </a:r>
            <a:r>
              <a:rPr lang="en-US" dirty="0" smtClean="0"/>
              <a:t>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encierros</a:t>
            </a:r>
            <a:r>
              <a:rPr lang="en-US" dirty="0" smtClean="0"/>
              <a:t> de </a:t>
            </a:r>
            <a:r>
              <a:rPr lang="en-US" dirty="0" err="1" smtClean="0"/>
              <a:t>cuarentena</a:t>
            </a:r>
            <a:r>
              <a:rPr lang="en-US" dirty="0" smtClean="0"/>
              <a:t> y de </a:t>
            </a:r>
            <a:r>
              <a:rPr lang="en-US" dirty="0" err="1" smtClean="0"/>
              <a:t>fuera</a:t>
            </a:r>
            <a:r>
              <a:rPr lang="en-US" dirty="0" smtClean="0"/>
              <a:t> de </a:t>
            </a:r>
            <a:r>
              <a:rPr lang="en-US" dirty="0" err="1" smtClean="0"/>
              <a:t>exhibición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tanques</a:t>
            </a:r>
            <a:r>
              <a:rPr lang="en-US" dirty="0" smtClean="0"/>
              <a:t> de los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responsable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nota No ZIMS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reeemplazo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revise a los </a:t>
            </a:r>
            <a:r>
              <a:rPr lang="en-US" dirty="0" err="1" smtClean="0"/>
              <a:t>peces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inmediatamente</a:t>
            </a:r>
            <a:r>
              <a:rPr lang="en-US" dirty="0" smtClean="0"/>
              <a:t> y </a:t>
            </a:r>
            <a:r>
              <a:rPr lang="en-US" dirty="0" err="1" smtClean="0"/>
              <a:t>reaprovisone</a:t>
            </a:r>
            <a:r>
              <a:rPr lang="en-US" dirty="0" smtClean="0"/>
              <a:t> con krill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tenga</a:t>
            </a:r>
            <a:r>
              <a:rPr lang="en-US" dirty="0" smtClean="0"/>
              <a:t> </a:t>
            </a:r>
            <a:r>
              <a:rPr lang="en-US" dirty="0" err="1" smtClean="0"/>
              <a:t>oportunidad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imprimir</a:t>
            </a:r>
            <a:r>
              <a:rPr lang="en-US" dirty="0" smtClean="0"/>
              <a:t> el </a:t>
            </a:r>
            <a:r>
              <a:rPr lang="en-US" dirty="0" err="1" smtClean="0"/>
              <a:t>reporte</a:t>
            </a:r>
            <a:r>
              <a:rPr lang="en-US" dirty="0" smtClean="0"/>
              <a:t> y </a:t>
            </a:r>
            <a:r>
              <a:rPr lang="en-US" dirty="0" err="1" smtClean="0"/>
              <a:t>colocarlo</a:t>
            </a:r>
            <a:r>
              <a:rPr lang="en-US" dirty="0" smtClean="0"/>
              <a:t> en el </a:t>
            </a:r>
            <a:r>
              <a:rPr lang="en-US" dirty="0" err="1" smtClean="0"/>
              <a:t>tablero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exportarlo</a:t>
            </a:r>
            <a:r>
              <a:rPr lang="en-US" dirty="0" smtClean="0"/>
              <a:t> y </a:t>
            </a:r>
            <a:r>
              <a:rPr lang="en-US" dirty="0" err="1" smtClean="0"/>
              <a:t>enviar</a:t>
            </a:r>
            <a:r>
              <a:rPr lang="en-US" dirty="0" smtClean="0"/>
              <a:t> el </a:t>
            </a:r>
            <a:r>
              <a:rPr lang="en-US" dirty="0" err="1" smtClean="0"/>
              <a:t>archivo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email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ahorrar</a:t>
            </a:r>
            <a:r>
              <a:rPr lang="en-US" dirty="0" smtClean="0"/>
              <a:t> </a:t>
            </a:r>
            <a:r>
              <a:rPr lang="en-US" dirty="0" err="1" smtClean="0"/>
              <a:t>papel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3" y="265839"/>
            <a:ext cx="6333893" cy="46360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405053" y="4001294"/>
            <a:ext cx="6517482" cy="250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Preguntas?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129499" y="5486401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Acuarista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día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Secuencia</a:t>
            </a:r>
            <a:r>
              <a:rPr lang="en-US" dirty="0"/>
              <a:t> </a:t>
            </a:r>
            <a:r>
              <a:rPr lang="en-US" dirty="0" err="1"/>
              <a:t>diaria</a:t>
            </a:r>
            <a:r>
              <a:rPr lang="en-US" dirty="0"/>
              <a:t> de </a:t>
            </a:r>
            <a:r>
              <a:rPr lang="en-US" dirty="0" err="1"/>
              <a:t>acuarista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10" y="1609615"/>
            <a:ext cx="7654650" cy="4247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4520460" y="2441251"/>
            <a:ext cx="376284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ahorrar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secuencia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 de </a:t>
            </a:r>
            <a:r>
              <a:rPr lang="en-US" dirty="0" err="1" smtClean="0"/>
              <a:t>acuarista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ayudará</a:t>
            </a:r>
            <a:r>
              <a:rPr lang="en-US" dirty="0" smtClean="0"/>
              <a:t> a </a:t>
            </a:r>
            <a:r>
              <a:rPr lang="en-US" dirty="0" err="1" smtClean="0"/>
              <a:t>recordar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y </a:t>
            </a:r>
            <a:r>
              <a:rPr lang="en-US" dirty="0" err="1" smtClean="0"/>
              <a:t>demás</a:t>
            </a:r>
            <a:r>
              <a:rPr lang="en-US" dirty="0" smtClean="0"/>
              <a:t> </a:t>
            </a:r>
            <a:r>
              <a:rPr lang="en-US" dirty="0" err="1" smtClean="0"/>
              <a:t>pendientes</a:t>
            </a:r>
            <a:r>
              <a:rPr lang="en-US" dirty="0" smtClean="0"/>
              <a:t> en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tanques</a:t>
            </a:r>
            <a:r>
              <a:rPr lang="en-US" dirty="0" smtClean="0"/>
              <a:t>. Para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secuencia</a:t>
            </a:r>
            <a:r>
              <a:rPr lang="en-US" dirty="0" smtClean="0"/>
              <a:t>, </a:t>
            </a:r>
            <a:r>
              <a:rPr lang="en-US" dirty="0" err="1" smtClean="0"/>
              <a:t>vaya</a:t>
            </a:r>
            <a:r>
              <a:rPr lang="en-US" dirty="0" smtClean="0"/>
              <a:t> a </a:t>
            </a:r>
            <a:r>
              <a:rPr lang="en-US" dirty="0" err="1" smtClean="0"/>
              <a:t>Inicio</a:t>
            </a:r>
            <a:r>
              <a:rPr lang="en-US" dirty="0" smtClean="0"/>
              <a:t> &gt;</a:t>
            </a:r>
            <a:r>
              <a:rPr lang="en-US" dirty="0" err="1" smtClean="0"/>
              <a:t>Administrar</a:t>
            </a:r>
            <a:r>
              <a:rPr lang="en-US" dirty="0" smtClean="0"/>
              <a:t> </a:t>
            </a:r>
            <a:r>
              <a:rPr lang="en-US" dirty="0" err="1" smtClean="0"/>
              <a:t>formatos</a:t>
            </a:r>
            <a:r>
              <a:rPr lang="en-US" dirty="0" smtClean="0"/>
              <a:t> </a:t>
            </a:r>
            <a:r>
              <a:rPr lang="en-US" dirty="0" err="1" smtClean="0"/>
              <a:t>secuencia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 de </a:t>
            </a:r>
            <a:r>
              <a:rPr lang="en-US" dirty="0" err="1" smtClean="0"/>
              <a:t>acuarista</a:t>
            </a:r>
            <a:r>
              <a:rPr lang="en-US" dirty="0" smtClean="0"/>
              <a:t> </a:t>
            </a:r>
            <a:r>
              <a:rPr lang="en-US" dirty="0" err="1" smtClean="0"/>
              <a:t>Allí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único</a:t>
            </a:r>
            <a:r>
              <a:rPr lang="en-US" dirty="0" smtClean="0"/>
              <a:t> y </a:t>
            </a:r>
            <a:r>
              <a:rPr lang="en-US" dirty="0" err="1" smtClean="0"/>
              <a:t>seleccionar</a:t>
            </a:r>
            <a:r>
              <a:rPr lang="en-US" dirty="0" smtClean="0"/>
              <a:t> los </a:t>
            </a:r>
            <a:r>
              <a:rPr lang="en-US" dirty="0" err="1" smtClean="0"/>
              <a:t>encierros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desee</a:t>
            </a:r>
            <a:r>
              <a:rPr lang="en-US" dirty="0" smtClean="0"/>
              <a:t>, </a:t>
            </a:r>
            <a:r>
              <a:rPr lang="en-US" dirty="0" err="1" smtClean="0"/>
              <a:t>soportes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o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los </a:t>
            </a:r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compilar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Secuencia</a:t>
            </a:r>
            <a:r>
              <a:rPr lang="en-US" dirty="0"/>
              <a:t> </a:t>
            </a:r>
            <a:r>
              <a:rPr lang="en-US" dirty="0" err="1"/>
              <a:t>diaria</a:t>
            </a:r>
            <a:r>
              <a:rPr lang="en-US" dirty="0"/>
              <a:t> de </a:t>
            </a:r>
            <a:r>
              <a:rPr lang="en-US" dirty="0" err="1"/>
              <a:t>acuarista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74" y="1848276"/>
            <a:ext cx="7250254" cy="39084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3986212" y="1693242"/>
            <a:ext cx="4586289" cy="25644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seleccione</a:t>
            </a:r>
            <a:r>
              <a:rPr lang="en-US" dirty="0" smtClean="0"/>
              <a:t> los Campos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en el </a:t>
            </a:r>
            <a:r>
              <a:rPr lang="en-US" dirty="0" err="1" smtClean="0"/>
              <a:t>formato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Cualquier</a:t>
            </a:r>
            <a:r>
              <a:rPr lang="en-US" dirty="0" smtClean="0"/>
              <a:t> campo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sea </a:t>
            </a:r>
            <a:r>
              <a:rPr lang="en-US" dirty="0" err="1" smtClean="0"/>
              <a:t>específico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entidad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visible en </a:t>
            </a:r>
            <a:r>
              <a:rPr lang="en-US" dirty="0" err="1" smtClean="0"/>
              <a:t>rojo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Secuencias</a:t>
            </a:r>
            <a:r>
              <a:rPr lang="en-US" dirty="0" smtClean="0"/>
              <a:t> de </a:t>
            </a:r>
            <a:r>
              <a:rPr lang="en-US" dirty="0" err="1" smtClean="0"/>
              <a:t>alimentación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ser </a:t>
            </a:r>
            <a:r>
              <a:rPr lang="en-US" dirty="0" err="1" smtClean="0"/>
              <a:t>aplicadas</a:t>
            </a:r>
            <a:r>
              <a:rPr lang="en-US" dirty="0" smtClean="0"/>
              <a:t> </a:t>
            </a:r>
            <a:r>
              <a:rPr lang="en-US" dirty="0" err="1" smtClean="0"/>
              <a:t>únicadamente</a:t>
            </a:r>
            <a:r>
              <a:rPr lang="en-US" dirty="0" smtClean="0"/>
              <a:t> a </a:t>
            </a:r>
            <a:r>
              <a:rPr lang="en-US" dirty="0" err="1" smtClean="0"/>
              <a:t>encierros</a:t>
            </a:r>
            <a:r>
              <a:rPr lang="en-US" dirty="0" smtClean="0"/>
              <a:t> y </a:t>
            </a:r>
            <a:r>
              <a:rPr lang="en-US" dirty="0" err="1" smtClean="0"/>
              <a:t>Volumen</a:t>
            </a:r>
            <a:r>
              <a:rPr lang="en-US" dirty="0" smtClean="0"/>
              <a:t> total solo a </a:t>
            </a:r>
            <a:r>
              <a:rPr lang="en-US" dirty="0" err="1" smtClean="0"/>
              <a:t>soportes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y </a:t>
            </a:r>
            <a:r>
              <a:rPr lang="en-US" dirty="0" err="1" smtClean="0"/>
              <a:t>componentes</a:t>
            </a:r>
            <a:r>
              <a:rPr lang="en-US" dirty="0" smtClean="0"/>
              <a:t>. Para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ustede</a:t>
            </a:r>
            <a:r>
              <a:rPr lang="en-US" dirty="0" smtClean="0"/>
              <a:t> </a:t>
            </a:r>
            <a:r>
              <a:rPr lang="en-US" dirty="0" err="1" smtClean="0"/>
              <a:t>deber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la </a:t>
            </a:r>
            <a:r>
              <a:rPr lang="en-US" dirty="0" err="1" smtClean="0"/>
              <a:t>unidad</a:t>
            </a:r>
            <a:r>
              <a:rPr lang="en-US" dirty="0" smtClean="0"/>
              <a:t> de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preferida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Secuencia</a:t>
            </a:r>
            <a:r>
              <a:rPr lang="en-US" dirty="0"/>
              <a:t> </a:t>
            </a:r>
            <a:r>
              <a:rPr lang="en-US" dirty="0" err="1"/>
              <a:t>diaria</a:t>
            </a:r>
            <a:r>
              <a:rPr lang="en-US" dirty="0"/>
              <a:t> de </a:t>
            </a:r>
            <a:r>
              <a:rPr lang="en-US" dirty="0" err="1"/>
              <a:t>acuarista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79" y="1489088"/>
            <a:ext cx="7732771" cy="415789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555316" y="4581594"/>
            <a:ext cx="711396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flechas</a:t>
            </a:r>
            <a:r>
              <a:rPr lang="en-US" dirty="0" smtClean="0"/>
              <a:t> de mover </a:t>
            </a:r>
            <a:r>
              <a:rPr lang="en-US" dirty="0" err="1" smtClean="0"/>
              <a:t>arriba</a:t>
            </a:r>
            <a:r>
              <a:rPr lang="en-US" dirty="0" smtClean="0"/>
              <a:t> y </a:t>
            </a:r>
            <a:r>
              <a:rPr lang="en-US" dirty="0" err="1" smtClean="0"/>
              <a:t>abajo</a:t>
            </a:r>
            <a:r>
              <a:rPr lang="en-US" dirty="0" smtClean="0"/>
              <a:t> en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celda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arreglar</a:t>
            </a:r>
            <a:r>
              <a:rPr lang="en-US" dirty="0" smtClean="0"/>
              <a:t> la </a:t>
            </a:r>
            <a:r>
              <a:rPr lang="en-US" dirty="0" err="1" smtClean="0"/>
              <a:t>secuencia</a:t>
            </a:r>
            <a:r>
              <a:rPr lang="en-US" dirty="0" smtClean="0"/>
              <a:t> de </a:t>
            </a:r>
            <a:r>
              <a:rPr lang="en-US" dirty="0" err="1" smtClean="0"/>
              <a:t>entidades</a:t>
            </a:r>
            <a:r>
              <a:rPr lang="en-US" dirty="0" smtClean="0"/>
              <a:t> y </a:t>
            </a:r>
            <a:r>
              <a:rPr lang="en-US" dirty="0" err="1" smtClean="0"/>
              <a:t>campos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desee</a:t>
            </a:r>
            <a:r>
              <a:rPr lang="en-US" dirty="0" smtClean="0"/>
              <a:t>, de forma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trabaje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quiere</a:t>
            </a:r>
            <a:r>
              <a:rPr lang="en-US" dirty="0" smtClean="0"/>
              <a:t> en la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r>
              <a:rPr lang="en-US" dirty="0" smtClean="0"/>
              <a:t> de un </a:t>
            </a:r>
            <a:r>
              <a:rPr lang="en-US" dirty="0" err="1" smtClean="0"/>
              <a:t>tanque</a:t>
            </a:r>
            <a:r>
              <a:rPr lang="en-US" dirty="0" smtClean="0"/>
              <a:t> a </a:t>
            </a:r>
            <a:r>
              <a:rPr lang="en-US" dirty="0" err="1" smtClean="0"/>
              <a:t>otro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ES</Language>
    <Module xmlns="00558959-21e2-49b6-8bc1-d46e8fb3ce16">5000</Module>
    <PublishingExpirationDate xmlns="http://schemas.microsoft.com/sharepoint/v3" xsi:nil="true"/>
    <Community_x0020_Author_x0020__x007c__x0020_Editor xmlns="00558959-21e2-49b6-8bc1-d46e8fb3ce16">
      <UserInfo>
        <DisplayName>mknott</DisplayName>
        <AccountId>2672</AccountId>
        <AccountType/>
      </UserInfo>
      <UserInfo>
        <DisplayName>Adrienne Miller</DisplayName>
        <AccountId>45</AccountId>
        <AccountType/>
      </UserInfo>
      <UserInfo>
        <DisplayName>Myriam Salazar</DisplayName>
        <AccountId>973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5F4D9BB2-6904-48E5-9660-4EF36EBC12DB}"/>
</file>

<file path=customXml/itemProps2.xml><?xml version="1.0" encoding="utf-8"?>
<ds:datastoreItem xmlns:ds="http://schemas.openxmlformats.org/officeDocument/2006/customXml" ds:itemID="{EB043E89-8CFB-418F-8599-36D2D83B4BF5}"/>
</file>

<file path=customXml/itemProps3.xml><?xml version="1.0" encoding="utf-8"?>
<ds:datastoreItem xmlns:ds="http://schemas.openxmlformats.org/officeDocument/2006/customXml" ds:itemID="{2A216F16-CDF3-4A84-B3C0-62CB40460E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3369</Words>
  <Application>Microsoft Office PowerPoint</Application>
  <PresentationFormat>Diavoorstelling (4:3)</PresentationFormat>
  <Paragraphs>136</Paragraphs>
  <Slides>61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16</vt:i4>
      </vt:variant>
      <vt:variant>
        <vt:lpstr>Diatitels</vt:lpstr>
      </vt:variant>
      <vt:variant>
        <vt:i4>61</vt:i4>
      </vt:variant>
    </vt:vector>
  </HeadingPairs>
  <TitlesOfParts>
    <vt:vector size="79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PowerPoint-presentatie</vt:lpstr>
      <vt:lpstr>Escenario</vt:lpstr>
      <vt:lpstr>8:00 am –Rondas matutinas Revise calidad de agua en sus tanques (Crear un formato de rangos y una secuencia diaria de acuarista!)</vt:lpstr>
      <vt:lpstr>Formato de rangos de temperaturas</vt:lpstr>
      <vt:lpstr>Formato de rango de medidas</vt:lpstr>
      <vt:lpstr>Formato de rango de medidas</vt:lpstr>
      <vt:lpstr>Secuencia diaria de acuarista</vt:lpstr>
      <vt:lpstr>Secuencia diaria de acuarista</vt:lpstr>
      <vt:lpstr>Secuencia diaria de acuarista</vt:lpstr>
      <vt:lpstr>Tomando medidas usando Sec Log.</vt:lpstr>
      <vt:lpstr>Guarde borradores</vt:lpstr>
      <vt:lpstr>PowerPoint-presentatie</vt:lpstr>
      <vt:lpstr>Creando listas de animales</vt:lpstr>
      <vt:lpstr>Creando lista de animales</vt:lpstr>
      <vt:lpstr>Usando la lIsta para acciones en boque</vt:lpstr>
      <vt:lpstr>Registrando secuencia de alimentación en bloque</vt:lpstr>
      <vt:lpstr>Crear Listas de Encierros</vt:lpstr>
      <vt:lpstr>9:00 am –Chequeo de niveles de cobre y registro de tratamiento en encierros.</vt:lpstr>
      <vt:lpstr>Registro de tratamientos de encierros</vt:lpstr>
      <vt:lpstr>Registro de tratamientos en encierros</vt:lpstr>
      <vt:lpstr>q1 Registro de tratamiento en encierro-Q1</vt:lpstr>
      <vt:lpstr>Registro de tratamientos en encierros – q2</vt:lpstr>
      <vt:lpstr>REGISTRO DE TRATAMIENTO EN ENCIERROS– q3</vt:lpstr>
      <vt:lpstr>Registro de tratamientos en encierros – q4</vt:lpstr>
      <vt:lpstr>9:20 - Crear calendario de tareas</vt:lpstr>
      <vt:lpstr>Programación de cronograma de cambio de agua y revisión veterinaria.</vt:lpstr>
      <vt:lpstr>9:30 am –Realizar mantenimiento y adicionar solicitud de mantenimiento</vt:lpstr>
      <vt:lpstr>Realizar mantenimiento en q3 y q5</vt:lpstr>
      <vt:lpstr>Programando una solicitud de mantenimiento</vt:lpstr>
      <vt:lpstr>Adicionar una nota a un registro animal</vt:lpstr>
      <vt:lpstr>11:00 am –Re chequeo de parámetros en el tanque de cuarentena en preparación de las nuevas llegadas</vt:lpstr>
      <vt:lpstr>Registro de medidas</vt:lpstr>
      <vt:lpstr>11:15 am –Equipo de colecta confirma ph en sitio es menor al nivel del tanque</vt:lpstr>
      <vt:lpstr>Correccion de ph</vt:lpstr>
      <vt:lpstr>11:30 am – Alimentando tanques de cuarentena</vt:lpstr>
      <vt:lpstr>use el registro de secuencia diaria de acuarista</vt:lpstr>
      <vt:lpstr>Alimentando meros durante una sesión de entrenamiento</vt:lpstr>
      <vt:lpstr>12:30 pm – Almuerzo del acuarista</vt:lpstr>
      <vt:lpstr>1:30 pm – Equipo de campo regresa con nuevos animales-Ingreso de detalles de salida de captura dentro de ZIms</vt:lpstr>
      <vt:lpstr>Adicionar información básica de la salida de captura y personal</vt:lpstr>
      <vt:lpstr>Registro de Ubicación de un viaje de captura</vt:lpstr>
      <vt:lpstr>Registro del vehiculo empleado</vt:lpstr>
      <vt:lpstr>Asociando un permiso con el viaje.</vt:lpstr>
      <vt:lpstr>Registro de animales colectados</vt:lpstr>
      <vt:lpstr>Secuencia de Ingresos de salida de captura</vt:lpstr>
      <vt:lpstr>Genere un reporte de  Adquisiciones en vida silvestre</vt:lpstr>
      <vt:lpstr>2:00 pm –Mientras los peces se alimatan se limpian los pisos y se recambia los tanques de blanqueador.</vt:lpstr>
      <vt:lpstr>Configurando el arbol de encierros.</vt:lpstr>
      <vt:lpstr>Realizando mantenimiento en el edificio y creando una actividad en el calendario.</vt:lpstr>
      <vt:lpstr>2:30 pm - Adicionando enriquecimiento al tanque de meros.</vt:lpstr>
      <vt:lpstr>Crear un item y una sesión de enriquecimiento</vt:lpstr>
      <vt:lpstr>3:00 pm –Transferencia de nuevos ingresos hacia cuarentena y observación</vt:lpstr>
      <vt:lpstr>Hacer un movimiento en bloque de encierro.</vt:lpstr>
      <vt:lpstr>actualice su lista de animales</vt:lpstr>
      <vt:lpstr>4:00 pm –Tarde, alimentar y revisar sistemas. </vt:lpstr>
      <vt:lpstr>haga un ingreso final en su Sec. diaria de acuarista y alimente tanques. </vt:lpstr>
      <vt:lpstr>4:30 pm –Revise peces nuevos y programe una solicitud de chequeo para el veterinario</vt:lpstr>
      <vt:lpstr>Addicione mobiliario a Q5</vt:lpstr>
      <vt:lpstr>Programe un examen veterinario para los peces nuevos.</vt:lpstr>
      <vt:lpstr>4:45 pm –Genere reporte diario con las notas para su acuarista reemplazo y vaya a casa.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Lauren Florisson</cp:lastModifiedBy>
  <cp:revision>21</cp:revision>
  <dcterms:created xsi:type="dcterms:W3CDTF">2016-07-26T18:48:10Z</dcterms:created>
  <dcterms:modified xsi:type="dcterms:W3CDTF">2016-09-01T12:49:54Z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157200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2018-07-03T02:19:06+00:00</vt:lpwstr>
  </property>
</Properties>
</file>