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27"/>
  </p:notesMasterIdLst>
  <p:sldIdLst>
    <p:sldId id="256" r:id="rId20"/>
    <p:sldId id="261" r:id="rId21"/>
    <p:sldId id="257" r:id="rId22"/>
    <p:sldId id="259" r:id="rId23"/>
    <p:sldId id="260" r:id="rId24"/>
    <p:sldId id="258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3C0EE-F3A8-434A-8731-8D8FAA07336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3277B-7955-4080-A898-15B9A816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5343" y="0"/>
            <a:ext cx="826501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Batch Actions from</a:t>
            </a:r>
            <a:br>
              <a:rPr lang="en-US" dirty="0"/>
            </a:br>
            <a:r>
              <a:rPr lang="en-US" dirty="0"/>
              <a:t>Enclosure Occupants List</a:t>
            </a:r>
          </a:p>
        </p:txBody>
      </p:sp>
      <p:pic>
        <p:nvPicPr>
          <p:cNvPr id="1026" name="Picture 2" descr="Image result for zoo pengui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4" y="2387600"/>
            <a:ext cx="5060743" cy="31703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ZIMS Updates!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PowerPoint is up-to-date as of:</a:t>
            </a:r>
            <a:br>
              <a:rPr lang="en-US" dirty="0"/>
            </a:br>
            <a:r>
              <a:rPr lang="en-US" b="1" dirty="0"/>
              <a:t>December 9 2019</a:t>
            </a:r>
          </a:p>
          <a:p>
            <a:r>
              <a:rPr lang="en-US" dirty="0"/>
              <a:t>ZIMS is developed in an “agile” method</a:t>
            </a:r>
          </a:p>
          <a:p>
            <a:r>
              <a:rPr lang="en-US" dirty="0"/>
              <a:t>This means that it is updated every two weeks, sometimes with additional releases in between!</a:t>
            </a:r>
          </a:p>
          <a:p>
            <a:r>
              <a:rPr lang="en-US" dirty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6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Occupants are not static</a:t>
            </a:r>
          </a:p>
        </p:txBody>
      </p:sp>
      <p:pic>
        <p:nvPicPr>
          <p:cNvPr id="2050" name="Picture 2" descr="Image result for zoo exhi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1" y="2076812"/>
            <a:ext cx="5203064" cy="27946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276" y="2009104"/>
            <a:ext cx="3002617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Animal Lists are great for</a:t>
            </a:r>
          </a:p>
          <a:p>
            <a:r>
              <a:rPr lang="en-US" dirty="0"/>
              <a:t>performing Batch Actions</a:t>
            </a:r>
          </a:p>
          <a:p>
            <a:r>
              <a:rPr lang="en-US" dirty="0"/>
              <a:t>to save you data entry time.</a:t>
            </a:r>
          </a:p>
          <a:p>
            <a:r>
              <a:rPr lang="en-US" dirty="0"/>
              <a:t>But these lists do not update</a:t>
            </a:r>
          </a:p>
          <a:p>
            <a:r>
              <a:rPr lang="en-US" dirty="0"/>
              <a:t>as animals change enclosures.</a:t>
            </a:r>
          </a:p>
          <a:p>
            <a:r>
              <a:rPr lang="en-US" dirty="0"/>
              <a:t>For Batch Actions on all, or </a:t>
            </a:r>
          </a:p>
          <a:p>
            <a:r>
              <a:rPr lang="en-US" dirty="0"/>
              <a:t>some, of the animals in an </a:t>
            </a:r>
          </a:p>
          <a:p>
            <a:r>
              <a:rPr lang="en-US" dirty="0"/>
              <a:t>Enclosure use the Batch </a:t>
            </a:r>
          </a:p>
          <a:p>
            <a:r>
              <a:rPr lang="en-US" dirty="0"/>
              <a:t>Actions from Enclosure </a:t>
            </a:r>
          </a:p>
          <a:p>
            <a:r>
              <a:rPr lang="en-US" dirty="0"/>
              <a:t>Occupants option.</a:t>
            </a:r>
          </a:p>
        </p:txBody>
      </p:sp>
    </p:spTree>
    <p:extLst>
      <p:ext uri="{BB962C8B-B14F-4D97-AF65-F5344CB8AC3E}">
        <p14:creationId xmlns:p14="http://schemas.microsoft.com/office/powerpoint/2010/main" val="101037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Occupants tab and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405" y="1729325"/>
            <a:ext cx="3091039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 use this functionality</a:t>
            </a:r>
          </a:p>
          <a:p>
            <a:r>
              <a:rPr lang="en-US" dirty="0"/>
              <a:t>open the Enclosure record</a:t>
            </a:r>
          </a:p>
          <a:p>
            <a:r>
              <a:rPr lang="en-US" dirty="0"/>
              <a:t>and select the Occupants</a:t>
            </a:r>
          </a:p>
          <a:p>
            <a:r>
              <a:rPr lang="en-US" dirty="0"/>
              <a:t>tab. The results grid will </a:t>
            </a:r>
          </a:p>
          <a:p>
            <a:r>
              <a:rPr lang="en-US" dirty="0"/>
              <a:t>display the current animals</a:t>
            </a:r>
          </a:p>
          <a:p>
            <a:r>
              <a:rPr lang="en-US" dirty="0"/>
              <a:t>in the enclosure. If you need</a:t>
            </a:r>
          </a:p>
          <a:p>
            <a:r>
              <a:rPr lang="en-US" dirty="0"/>
              <a:t>to include historical occupants,</a:t>
            </a:r>
          </a:p>
          <a:p>
            <a:r>
              <a:rPr lang="en-US" dirty="0"/>
              <a:t>or want to filter the list, use</a:t>
            </a:r>
          </a:p>
          <a:p>
            <a:r>
              <a:rPr lang="en-US" dirty="0"/>
              <a:t>the Search form. Check all the</a:t>
            </a:r>
          </a:p>
          <a:p>
            <a:r>
              <a:rPr lang="en-US" dirty="0"/>
              <a:t>appropriate records. You can</a:t>
            </a:r>
          </a:p>
          <a:p>
            <a:r>
              <a:rPr lang="en-US" dirty="0"/>
              <a:t>Check All or Uncheck All by</a:t>
            </a:r>
          </a:p>
          <a:p>
            <a:r>
              <a:rPr lang="en-US" dirty="0"/>
              <a:t>selecting the box at the top</a:t>
            </a:r>
          </a:p>
          <a:p>
            <a:r>
              <a:rPr lang="en-US" dirty="0"/>
              <a:t>of the list. Then select Simple</a:t>
            </a:r>
          </a:p>
          <a:p>
            <a:r>
              <a:rPr lang="en-US" dirty="0"/>
              <a:t>Batch Action.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02" y="1867436"/>
            <a:ext cx="5169926" cy="3436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137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Batch Action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02" y="1516441"/>
            <a:ext cx="5733333" cy="24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47770" y="4404575"/>
            <a:ext cx="724845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Select the Transaction Type and whether you want a Single Entry for all or a</a:t>
            </a:r>
          </a:p>
          <a:p>
            <a:r>
              <a:rPr lang="en-US" dirty="0"/>
              <a:t>Custom Entry. You can add more animals to the list using the lookup or by</a:t>
            </a:r>
          </a:p>
          <a:p>
            <a:r>
              <a:rPr lang="en-US" dirty="0"/>
              <a:t>simply typing the GAN or an Identifier into the Select Animals grid.</a:t>
            </a:r>
          </a:p>
        </p:txBody>
      </p:sp>
    </p:spTree>
    <p:extLst>
      <p:ext uri="{BB962C8B-B14F-4D97-AF65-F5344CB8AC3E}">
        <p14:creationId xmlns:p14="http://schemas.microsoft.com/office/powerpoint/2010/main" val="52424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Batch Action</a:t>
            </a:r>
          </a:p>
        </p:txBody>
      </p:sp>
      <p:pic>
        <p:nvPicPr>
          <p:cNvPr id="3076" name="Picture 4" descr="Image result for zoo exhi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00896"/>
            <a:ext cx="5238750" cy="3495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123" y="2256071"/>
            <a:ext cx="2635017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Then complete the</a:t>
            </a:r>
          </a:p>
          <a:p>
            <a:r>
              <a:rPr lang="en-US" dirty="0"/>
              <a:t>Batch Action! Since</a:t>
            </a:r>
          </a:p>
          <a:p>
            <a:r>
              <a:rPr lang="en-US" dirty="0"/>
              <a:t>the Enclosure Occupants </a:t>
            </a:r>
          </a:p>
          <a:p>
            <a:r>
              <a:rPr lang="en-US" dirty="0"/>
              <a:t>list automatically updates </a:t>
            </a:r>
          </a:p>
          <a:p>
            <a:r>
              <a:rPr lang="en-US" dirty="0"/>
              <a:t>as animals come in or go</a:t>
            </a:r>
          </a:p>
          <a:p>
            <a:r>
              <a:rPr lang="en-US" dirty="0"/>
              <a:t>out you don’t have to</a:t>
            </a:r>
          </a:p>
          <a:p>
            <a:r>
              <a:rPr lang="en-US" dirty="0"/>
              <a:t>think about keeping an</a:t>
            </a:r>
          </a:p>
          <a:p>
            <a:r>
              <a:rPr lang="en-US" dirty="0"/>
              <a:t>Animal List based on an</a:t>
            </a:r>
          </a:p>
          <a:p>
            <a:r>
              <a:rPr lang="en-US" dirty="0"/>
              <a:t>enclosure updated!</a:t>
            </a:r>
          </a:p>
        </p:txBody>
      </p:sp>
    </p:spTree>
    <p:extLst>
      <p:ext uri="{BB962C8B-B14F-4D97-AF65-F5344CB8AC3E}">
        <p14:creationId xmlns:p14="http://schemas.microsoft.com/office/powerpoint/2010/main" val="332443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03B7-B25B-4376-A98E-E12A8C266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Batch Actions on Enclosure Occupants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41AB5-8A84-4C47-A60D-DF81DC2FB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/>
              <a:t>real time saver!</a:t>
            </a:r>
          </a:p>
        </p:txBody>
      </p:sp>
    </p:spTree>
    <p:extLst>
      <p:ext uri="{BB962C8B-B14F-4D97-AF65-F5344CB8AC3E}">
        <p14:creationId xmlns:p14="http://schemas.microsoft.com/office/powerpoint/2010/main" val="62612046"/>
      </p:ext>
    </p:extLst>
  </p:cSld>
  <p:clrMapOvr>
    <a:masterClrMapping/>
  </p:clrMapOvr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4000</Module>
    <Review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448A79D0-B5E5-4A63-B5CF-4D785A76E089}"/>
</file>

<file path=customXml/itemProps2.xml><?xml version="1.0" encoding="utf-8"?>
<ds:datastoreItem xmlns:ds="http://schemas.openxmlformats.org/officeDocument/2006/customXml" ds:itemID="{843EA095-ED9B-4683-A62A-56A468C0944E}"/>
</file>

<file path=customXml/itemProps3.xml><?xml version="1.0" encoding="utf-8"?>
<ds:datastoreItem xmlns:ds="http://schemas.openxmlformats.org/officeDocument/2006/customXml" ds:itemID="{477297D5-CF59-44B0-9896-4404D315782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311</Words>
  <Application>Microsoft Office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Batch Actions from Enclosure Occupants List</vt:lpstr>
      <vt:lpstr>ZIMS Updates!</vt:lpstr>
      <vt:lpstr>Occupants are not static</vt:lpstr>
      <vt:lpstr>Occupants tab and Search</vt:lpstr>
      <vt:lpstr>Create the Batch Action</vt:lpstr>
      <vt:lpstr>Complete the Batch Action</vt:lpstr>
      <vt:lpstr>Batch Actions on Enclosure Occupants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amiller</cp:lastModifiedBy>
  <cp:revision>13</cp:revision>
  <dcterms:created xsi:type="dcterms:W3CDTF">2016-07-26T18:48:10Z</dcterms:created>
  <dcterms:modified xsi:type="dcterms:W3CDTF">2019-12-09T18:06:45Z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322300</vt:r8>
  </property>
  <property fmtid="{D5CDD505-2E9C-101B-9397-08002B2CF9AE}" pid="4" name="Tracked">
    <vt:bool>false</vt:bool>
  </property>
  <property fmtid="{D5CDD505-2E9C-101B-9397-08002B2CF9AE}" pid="5" name="Tracking URL">
    <vt:lpwstr/>
  </property>
  <property fmtid="{D5CDD505-2E9C-101B-9397-08002B2CF9AE}" pid="6" name="Metrics URL">
    <vt:lpwstr/>
  </property>
  <property fmtid="{D5CDD505-2E9C-101B-9397-08002B2CF9AE}" pid="7" name="Updated on?">
    <vt:lpwstr>2018-07-05T08:04:51+00:00</vt:lpwstr>
  </property>
</Properties>
</file>