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1"/>
  </p:notesMasterIdLst>
  <p:sldIdLst>
    <p:sldId id="267" r:id="rId20"/>
    <p:sldId id="268" r:id="rId21"/>
    <p:sldId id="269" r:id="rId22"/>
    <p:sldId id="270" r:id="rId23"/>
    <p:sldId id="274" r:id="rId24"/>
    <p:sldId id="275" r:id="rId25"/>
    <p:sldId id="271" r:id="rId26"/>
    <p:sldId id="272" r:id="rId27"/>
    <p:sldId id="273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1267-FB5C-4B2F-B420-F33FC4CEE36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C90A-75A4-4AF3-B7CE-3F3AE1AF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Log Grid</a:t>
            </a:r>
            <a:endParaRPr lang="en-US" dirty="0"/>
          </a:p>
        </p:txBody>
      </p:sp>
      <p:pic>
        <p:nvPicPr>
          <p:cNvPr id="2050" name="Picture 2" descr="Image result for fish diets in cap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5" y="1563300"/>
            <a:ext cx="5485371" cy="36569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5319" y="1226229"/>
            <a:ext cx="329487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Animal Feed Log </a:t>
            </a:r>
            <a:r>
              <a:rPr lang="en-US" dirty="0" smtClean="0"/>
              <a:t>is an </a:t>
            </a:r>
          </a:p>
          <a:p>
            <a:r>
              <a:rPr lang="en-US" dirty="0" smtClean="0"/>
              <a:t>easy </a:t>
            </a:r>
            <a:r>
              <a:rPr lang="en-US" dirty="0" smtClean="0"/>
              <a:t>to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grid found in the</a:t>
            </a:r>
          </a:p>
          <a:p>
            <a:r>
              <a:rPr lang="en-US" dirty="0" smtClean="0"/>
              <a:t>More Details tab of an animal </a:t>
            </a:r>
          </a:p>
          <a:p>
            <a:r>
              <a:rPr lang="en-US" dirty="0" smtClean="0"/>
              <a:t>record. Select Actions &gt; Add New</a:t>
            </a:r>
          </a:p>
          <a:p>
            <a:r>
              <a:rPr lang="en-US" dirty="0" smtClean="0"/>
              <a:t>to create a Feed Log record.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01" y="3092495"/>
            <a:ext cx="4135094" cy="2464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Feed Log Entries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16676"/>
            <a:ext cx="8006169" cy="2910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53036" y="4732520"/>
            <a:ext cx="73160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Feed </a:t>
            </a:r>
            <a:r>
              <a:rPr lang="en-US" dirty="0" smtClean="0"/>
              <a:t>Logs </a:t>
            </a:r>
            <a:r>
              <a:rPr lang="en-US" dirty="0" smtClean="0"/>
              <a:t>are available </a:t>
            </a:r>
            <a:r>
              <a:rPr lang="en-US" dirty="0" smtClean="0"/>
              <a:t>as a Batch action</a:t>
            </a:r>
            <a:r>
              <a:rPr lang="en-US" dirty="0" smtClean="0"/>
              <a:t>, with </a:t>
            </a:r>
            <a:r>
              <a:rPr lang="en-US" dirty="0" smtClean="0"/>
              <a:t>either a single entry for all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 smtClean="0"/>
              <a:t>a custom entry for each 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Logs in ZIMS!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zoo animals eati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77" y="557348"/>
            <a:ext cx="4384027" cy="29173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Grid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94166"/>
            <a:ext cx="8030108" cy="2619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31209" y="2635865"/>
            <a:ext cx="722152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</a:t>
            </a:r>
            <a:r>
              <a:rPr lang="en-US" dirty="0" smtClean="0"/>
              <a:t>can record feeding multiple </a:t>
            </a:r>
            <a:r>
              <a:rPr lang="en-US" dirty="0" smtClean="0"/>
              <a:t>different types </a:t>
            </a:r>
            <a:r>
              <a:rPr lang="en-US" dirty="0" smtClean="0"/>
              <a:t>of </a:t>
            </a:r>
            <a:r>
              <a:rPr lang="en-US" dirty="0" smtClean="0"/>
              <a:t>food, the amount given</a:t>
            </a:r>
          </a:p>
          <a:p>
            <a:r>
              <a:rPr lang="en-US" dirty="0" smtClean="0"/>
              <a:t>and the amount consumed or left</a:t>
            </a:r>
            <a:r>
              <a:rPr lang="en-US" dirty="0" smtClean="0"/>
              <a:t>. </a:t>
            </a:r>
            <a:r>
              <a:rPr lang="en-US" dirty="0" smtClean="0"/>
              <a:t>The grid line will remain red until you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 smtClean="0"/>
              <a:t>recorded data </a:t>
            </a:r>
            <a:r>
              <a:rPr lang="en-US" dirty="0" smtClean="0"/>
              <a:t>in all </a:t>
            </a:r>
            <a:r>
              <a:rPr lang="en-US" dirty="0" smtClean="0"/>
              <a:t>the mandatory fields (as top screen). The line will </a:t>
            </a:r>
            <a:endParaRPr lang="en-US" dirty="0" smtClean="0"/>
          </a:p>
          <a:p>
            <a:r>
              <a:rPr lang="en-US" dirty="0" smtClean="0"/>
              <a:t>turn </a:t>
            </a:r>
            <a:r>
              <a:rPr lang="en-US" dirty="0" smtClean="0"/>
              <a:t>green once </a:t>
            </a:r>
            <a:r>
              <a:rPr lang="en-US" dirty="0" smtClean="0"/>
              <a:t>all the </a:t>
            </a:r>
            <a:r>
              <a:rPr lang="en-US" dirty="0" smtClean="0"/>
              <a:t>mandatory fields are completed (bottom screen). 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smtClean="0"/>
              <a:t>those lines that </a:t>
            </a:r>
            <a:r>
              <a:rPr lang="en-US" dirty="0" smtClean="0"/>
              <a:t>are </a:t>
            </a:r>
            <a:r>
              <a:rPr lang="en-US" dirty="0" smtClean="0"/>
              <a:t>green will be saved.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09" y="4204249"/>
            <a:ext cx="7178695" cy="1459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08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183" y="3294884"/>
            <a:ext cx="786221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the Units of Measure are the same you can Calculate the Total Offered as well</a:t>
            </a:r>
          </a:p>
          <a:p>
            <a:r>
              <a:rPr lang="en-US" dirty="0"/>
              <a:t>a</a:t>
            </a:r>
            <a:r>
              <a:rPr lang="en-US" dirty="0" smtClean="0"/>
              <a:t>s the Total Consumed. If you know the Energy Content you can record that and</a:t>
            </a:r>
          </a:p>
          <a:p>
            <a:r>
              <a:rPr lang="en-US" dirty="0"/>
              <a:t>c</a:t>
            </a:r>
            <a:r>
              <a:rPr lang="en-US" dirty="0" smtClean="0"/>
              <a:t>alculate Total Energy Content also if the Units of Measure are the same. If you </a:t>
            </a:r>
          </a:p>
          <a:p>
            <a:r>
              <a:rPr lang="en-US" dirty="0"/>
              <a:t>n</a:t>
            </a:r>
            <a:r>
              <a:rPr lang="en-US" dirty="0" smtClean="0"/>
              <a:t>eed additional lines </a:t>
            </a:r>
            <a:r>
              <a:rPr lang="en-US" dirty="0" smtClean="0"/>
              <a:t>select the green plus icon. To record another feeding session</a:t>
            </a:r>
          </a:p>
          <a:p>
            <a:r>
              <a:rPr lang="en-US" dirty="0" smtClean="0"/>
              <a:t>for the same date, select the Add New Feeding Session option.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4570"/>
          <a:stretch/>
        </p:blipFill>
        <p:spPr>
          <a:xfrm>
            <a:off x="527234" y="1437759"/>
            <a:ext cx="7988116" cy="1762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32" y="5029362"/>
            <a:ext cx="4671465" cy="1425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9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&amp; Repeat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07016"/>
            <a:ext cx="7848540" cy="416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4856" y="3374265"/>
            <a:ext cx="695953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you are entering multiple days worth of Feed Logs you can select the</a:t>
            </a:r>
          </a:p>
          <a:p>
            <a:r>
              <a:rPr lang="en-US" dirty="0" smtClean="0"/>
              <a:t>Save &amp; Repeat option. You will be required to enter a new date. You can </a:t>
            </a:r>
          </a:p>
          <a:p>
            <a:r>
              <a:rPr lang="en-US" dirty="0"/>
              <a:t>k</a:t>
            </a:r>
            <a:r>
              <a:rPr lang="en-US" dirty="0" smtClean="0"/>
              <a:t>eep the data as recorded in the original entry or edit, add or delete as</a:t>
            </a:r>
          </a:p>
          <a:p>
            <a:r>
              <a:rPr lang="en-US" dirty="0"/>
              <a:t>a</a:t>
            </a:r>
            <a:r>
              <a:rPr lang="en-US" dirty="0" smtClean="0"/>
              <a:t>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Selected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8" y="1487983"/>
            <a:ext cx="5821987" cy="3935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06222" y="1424472"/>
            <a:ext cx="233237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Another time saver </a:t>
            </a:r>
          </a:p>
          <a:p>
            <a:r>
              <a:rPr lang="en-US" dirty="0"/>
              <a:t>s</a:t>
            </a:r>
            <a:r>
              <a:rPr lang="en-US" dirty="0" smtClean="0"/>
              <a:t>hould you frequently</a:t>
            </a:r>
          </a:p>
          <a:p>
            <a:r>
              <a:rPr lang="en-US" dirty="0"/>
              <a:t>f</a:t>
            </a:r>
            <a:r>
              <a:rPr lang="en-US" dirty="0" smtClean="0"/>
              <a:t>eed similar food items</a:t>
            </a:r>
          </a:p>
          <a:p>
            <a:r>
              <a:rPr lang="en-US" dirty="0"/>
              <a:t>a</a:t>
            </a:r>
            <a:r>
              <a:rPr lang="en-US" dirty="0" smtClean="0"/>
              <a:t>nd amounts is to</a:t>
            </a:r>
          </a:p>
          <a:p>
            <a:r>
              <a:rPr lang="en-US" dirty="0" smtClean="0"/>
              <a:t>select Clone Selected</a:t>
            </a:r>
          </a:p>
          <a:p>
            <a:r>
              <a:rPr lang="en-US" dirty="0"/>
              <a:t>f</a:t>
            </a:r>
            <a:r>
              <a:rPr lang="en-US" dirty="0" smtClean="0"/>
              <a:t>rom the Actions</a:t>
            </a:r>
          </a:p>
          <a:p>
            <a:r>
              <a:rPr lang="en-US" dirty="0" smtClean="0"/>
              <a:t>Menu.</a:t>
            </a:r>
            <a:endParaRPr lang="en-US" dirty="0"/>
          </a:p>
        </p:txBody>
      </p:sp>
      <p:pic>
        <p:nvPicPr>
          <p:cNvPr id="4098" name="Picture 2" descr="Image result for zoo animals eating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80" y="3496042"/>
            <a:ext cx="3268429" cy="2180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Selected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1444"/>
          <a:stretch/>
        </p:blipFill>
        <p:spPr>
          <a:xfrm>
            <a:off x="317983" y="1865122"/>
            <a:ext cx="8508033" cy="2166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0837" y="4493219"/>
            <a:ext cx="8022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data from your selection will prefill. You will need to record a new feeding date.</a:t>
            </a:r>
          </a:p>
          <a:p>
            <a:r>
              <a:rPr lang="en-US" dirty="0" smtClean="0"/>
              <a:t>Then you can add, edit or delete data as appropriate. There is no Save &amp; Repeat for</a:t>
            </a:r>
          </a:p>
          <a:p>
            <a:r>
              <a:rPr lang="en-US" dirty="0"/>
              <a:t>a</a:t>
            </a:r>
            <a:r>
              <a:rPr lang="en-US" dirty="0" smtClean="0"/>
              <a:t> cloned 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1" y="1446309"/>
            <a:ext cx="5752381" cy="19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1" y="3591071"/>
            <a:ext cx="5115327" cy="2595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82613" y="3591071"/>
            <a:ext cx="297502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record will display as</a:t>
            </a:r>
          </a:p>
          <a:p>
            <a:r>
              <a:rPr lang="en-US" dirty="0"/>
              <a:t>c</a:t>
            </a:r>
            <a:r>
              <a:rPr lang="en-US" dirty="0" smtClean="0"/>
              <a:t>ollapsed (top). To look at the</a:t>
            </a:r>
          </a:p>
          <a:p>
            <a:r>
              <a:rPr lang="en-US" dirty="0"/>
              <a:t>c</a:t>
            </a:r>
            <a:r>
              <a:rPr lang="en-US" dirty="0" smtClean="0"/>
              <a:t>omplete record details you can expand each line separately using the “+” (bottom).</a:t>
            </a:r>
            <a:endParaRPr lang="en-US" dirty="0"/>
          </a:p>
        </p:txBody>
      </p:sp>
      <p:pic>
        <p:nvPicPr>
          <p:cNvPr id="3076" name="Picture 4" descr="Image result for zoo animals eating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r="11437"/>
          <a:stretch/>
        </p:blipFill>
        <p:spPr bwMode="auto">
          <a:xfrm>
            <a:off x="6413699" y="582392"/>
            <a:ext cx="2343934" cy="22165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0" y="1466447"/>
            <a:ext cx="5780952" cy="42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38119" y="2889622"/>
            <a:ext cx="2645789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use the</a:t>
            </a:r>
          </a:p>
          <a:p>
            <a:r>
              <a:rPr lang="en-US" dirty="0" smtClean="0"/>
              <a:t>Expand All button at</a:t>
            </a:r>
          </a:p>
          <a:p>
            <a:r>
              <a:rPr lang="en-US" dirty="0"/>
              <a:t>t</a:t>
            </a:r>
            <a:r>
              <a:rPr lang="en-US" dirty="0" smtClean="0"/>
              <a:t>he upper left to</a:t>
            </a:r>
          </a:p>
          <a:p>
            <a:r>
              <a:rPr lang="en-US" dirty="0"/>
              <a:t>e</a:t>
            </a:r>
            <a:r>
              <a:rPr lang="en-US" dirty="0" smtClean="0"/>
              <a:t>xpand all of the records</a:t>
            </a:r>
          </a:p>
          <a:p>
            <a:r>
              <a:rPr lang="en-US" dirty="0"/>
              <a:t>i</a:t>
            </a:r>
            <a:r>
              <a:rPr lang="en-US" dirty="0" smtClean="0"/>
              <a:t>n one click. If you export</a:t>
            </a:r>
          </a:p>
          <a:p>
            <a:r>
              <a:rPr lang="en-US" dirty="0"/>
              <a:t>t</a:t>
            </a:r>
            <a:r>
              <a:rPr lang="en-US" dirty="0" smtClean="0"/>
              <a:t>he record to Excel or PDF</a:t>
            </a:r>
          </a:p>
          <a:p>
            <a:r>
              <a:rPr lang="en-US" dirty="0"/>
              <a:t>t</a:t>
            </a:r>
            <a:r>
              <a:rPr lang="en-US" dirty="0" smtClean="0"/>
              <a:t>he details will export</a:t>
            </a:r>
          </a:p>
          <a:p>
            <a:r>
              <a:rPr lang="en-US" dirty="0"/>
              <a:t>r</a:t>
            </a:r>
            <a:r>
              <a:rPr lang="en-US" dirty="0" smtClean="0"/>
              <a:t>egardless of whether the</a:t>
            </a:r>
          </a:p>
          <a:p>
            <a:r>
              <a:rPr lang="en-US" dirty="0"/>
              <a:t>g</a:t>
            </a:r>
            <a:r>
              <a:rPr lang="en-US" dirty="0" smtClean="0"/>
              <a:t>rid is expanded or not.</a:t>
            </a:r>
            <a:endParaRPr lang="en-US" dirty="0"/>
          </a:p>
        </p:txBody>
      </p:sp>
      <p:pic>
        <p:nvPicPr>
          <p:cNvPr id="5122" name="Picture 2" descr="Image result for zoo animals eat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19" y="589462"/>
            <a:ext cx="2577331" cy="1936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23" y="2290042"/>
            <a:ext cx="5800000" cy="3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29789" y="2731118"/>
            <a:ext cx="245304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Search Form allows </a:t>
            </a:r>
          </a:p>
          <a:p>
            <a:r>
              <a:rPr lang="en-US" dirty="0"/>
              <a:t>y</a:t>
            </a:r>
            <a:r>
              <a:rPr lang="en-US" dirty="0" smtClean="0"/>
              <a:t>ou to search by a Date</a:t>
            </a:r>
          </a:p>
          <a:p>
            <a:r>
              <a:rPr lang="en-US" dirty="0" smtClean="0"/>
              <a:t>Range or a specified</a:t>
            </a:r>
          </a:p>
          <a:p>
            <a:r>
              <a:rPr lang="en-US" dirty="0" smtClean="0"/>
              <a:t>Fed By. The results of</a:t>
            </a:r>
          </a:p>
          <a:p>
            <a:r>
              <a:rPr lang="en-US" dirty="0"/>
              <a:t>t</a:t>
            </a:r>
            <a:r>
              <a:rPr lang="en-US" dirty="0" smtClean="0"/>
              <a:t>his search are all that</a:t>
            </a:r>
          </a:p>
          <a:p>
            <a:r>
              <a:rPr lang="en-US" dirty="0"/>
              <a:t>w</a:t>
            </a:r>
            <a:r>
              <a:rPr lang="en-US" dirty="0" smtClean="0"/>
              <a:t>ill export should you</a:t>
            </a:r>
          </a:p>
          <a:p>
            <a:r>
              <a:rPr lang="en-US" dirty="0"/>
              <a:t>w</a:t>
            </a:r>
            <a:r>
              <a:rPr lang="en-US" dirty="0" smtClean="0"/>
              <a:t>ish to filter your</a:t>
            </a:r>
          </a:p>
          <a:p>
            <a:r>
              <a:rPr lang="en-US" dirty="0"/>
              <a:t>e</a:t>
            </a:r>
            <a:r>
              <a:rPr lang="en-US" dirty="0" smtClean="0"/>
              <a:t>xports.</a:t>
            </a:r>
            <a:endParaRPr lang="en-US" dirty="0"/>
          </a:p>
        </p:txBody>
      </p:sp>
      <p:pic>
        <p:nvPicPr>
          <p:cNvPr id="2050" name="Picture 2" descr="Image result for zoo animals eat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54" y="410883"/>
            <a:ext cx="2878096" cy="1748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00558959-21e2-49b6-8bc1-d46e8fb3ce16">EN</Language>
    <Module xmlns="00558959-21e2-49b6-8bc1-d46e8fb3ce16">4000</Module>
    <Review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018F2-3A72-4A60-9085-71D9C87B4726}"/>
</file>

<file path=customXml/itemProps2.xml><?xml version="1.0" encoding="utf-8"?>
<ds:datastoreItem xmlns:ds="http://schemas.openxmlformats.org/officeDocument/2006/customXml" ds:itemID="{D81488E9-E7C6-4901-A4B7-1080E5A95054}"/>
</file>

<file path=customXml/itemProps3.xml><?xml version="1.0" encoding="utf-8"?>
<ds:datastoreItem xmlns:ds="http://schemas.openxmlformats.org/officeDocument/2006/customXml" ds:itemID="{9556194E-8B2A-4F2C-BBB0-240F17C8ED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450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Feed Log Grid</vt:lpstr>
      <vt:lpstr>Completing the Grid</vt:lpstr>
      <vt:lpstr>Calculations</vt:lpstr>
      <vt:lpstr>Save &amp; Repeat</vt:lpstr>
      <vt:lpstr>Clone Selected</vt:lpstr>
      <vt:lpstr>Clone Selected</vt:lpstr>
      <vt:lpstr>Display in Record</vt:lpstr>
      <vt:lpstr>Display in Record</vt:lpstr>
      <vt:lpstr>Search Form</vt:lpstr>
      <vt:lpstr>Batch Feed Log Entries</vt:lpstr>
      <vt:lpstr>Feed Logs in ZIMS!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30</cp:revision>
  <dcterms:created xsi:type="dcterms:W3CDTF">2016-07-26T18:48:10Z</dcterms:created>
  <dcterms:modified xsi:type="dcterms:W3CDTF">2020-01-28T16:13:07Z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310900</vt:r8>
  </property>
  <property fmtid="{D5CDD505-2E9C-101B-9397-08002B2CF9AE}" pid="4" name="Tracked">
    <vt:bool>false</vt:bool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2018-07-03T14:22:06+00:00</vt:lpwstr>
  </property>
</Properties>
</file>