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68"/>
  </p:notesMasterIdLst>
  <p:sldIdLst>
    <p:sldId id="256" r:id="rId20"/>
    <p:sldId id="303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16DE-E497-410C-AD7F-69D18C004D17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6F66A-CA13-4286-A2A5-B77ECDCA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7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12-Nov-18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12-Nov-18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3888" y="385894"/>
            <a:ext cx="7886700" cy="36580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>
                <a:solidFill>
                  <a:schemeClr val="accent5"/>
                </a:solidFill>
              </a:rPr>
              <a:t>Education Specialist/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b="1" dirty="0" smtClean="0">
                <a:solidFill>
                  <a:schemeClr val="accent5"/>
                </a:solidFill>
              </a:rPr>
              <a:t>Program Animal Keeper's Day in ZIMS</a:t>
            </a: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3888" y="3680538"/>
            <a:ext cx="78867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Zoological Information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Column Customization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1010339"/>
            <a:ext cx="6387921" cy="458277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55779" y="3957492"/>
            <a:ext cx="316218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the arrow to the right of a Column Header to see more options. You can add columns for more Identifiers- either Logical or Physical by adding checkmarks next to the desired identifier</a:t>
            </a: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854" y="2224509"/>
            <a:ext cx="1535814" cy="161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747" y="2138200"/>
            <a:ext cx="1295238" cy="33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467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Column Customization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07" y="1040644"/>
            <a:ext cx="5684571" cy="4672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470" y="2046515"/>
            <a:ext cx="2717074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 change the display order of the List: Click on the arrow to the right of the column header. </a:t>
            </a:r>
          </a:p>
          <a:p>
            <a:r>
              <a:rPr lang="en-US" dirty="0" smtClean="0"/>
              <a:t>In this example &gt; Sort Ascending was selected.</a:t>
            </a:r>
          </a:p>
          <a:p>
            <a:r>
              <a:rPr lang="en-US" dirty="0" smtClean="0"/>
              <a:t>The Common Name Column is listed in alphabetical 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Using the Calendar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6" y="1097280"/>
            <a:ext cx="1153279" cy="5391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29663"/>
            <a:ext cx="3505200" cy="2786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13" y="3118850"/>
            <a:ext cx="5214271" cy="2665839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967265" y="900240"/>
            <a:ext cx="354438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 use the calendar &gt; click on the Calendar icon. Next, select the day and time to record an Alert on the Calendar. Click the magnifying glass for Animals to help find the desired animals.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Using the Calendar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794" y="1377490"/>
            <a:ext cx="4382588" cy="316561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4" y="2934310"/>
            <a:ext cx="4244435" cy="302235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2148" y="1119288"/>
            <a:ext cx="346601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Program Animal List to find animals for the Calendar entry. Click Search</a:t>
            </a:r>
          </a:p>
          <a:p>
            <a:r>
              <a:rPr lang="en-US" dirty="0" smtClean="0"/>
              <a:t>Checkmark the desired animals and click </a:t>
            </a:r>
            <a:r>
              <a:rPr lang="en-US" dirty="0"/>
              <a:t>S</a:t>
            </a:r>
            <a:r>
              <a:rPr lang="en-US" dirty="0" smtClean="0"/>
              <a:t>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4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Calendar View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5" y="1013993"/>
            <a:ext cx="8293770" cy="2758781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8" y="3902298"/>
            <a:ext cx="5686781" cy="2278225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6778534" y="3614058"/>
            <a:ext cx="2120537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View the calendar in Calendar View or List View.</a:t>
            </a:r>
          </a:p>
          <a:p>
            <a:r>
              <a:rPr lang="en-US" dirty="0" smtClean="0"/>
              <a:t>Can Search a Date range and Event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4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Animal Alerts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1" y="1271354"/>
            <a:ext cx="8488479" cy="2386246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32" y="3964479"/>
            <a:ext cx="1863634" cy="1639237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311835" y="3966558"/>
            <a:ext cx="429985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Animal Alerts added to the Calendar also display on the Individual Animals Detail page &gt; Alert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34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 Note Templates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4" y="1085738"/>
            <a:ext cx="3505200" cy="3522770"/>
          </a:xfrm>
          <a:prstGeom prst="rect">
            <a:avLst/>
          </a:prstGeom>
        </p:spPr>
      </p:pic>
      <p:pic>
        <p:nvPicPr>
          <p:cNvPr id="5" name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759" y="1085738"/>
            <a:ext cx="3886591" cy="3868343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113051" y="3377451"/>
            <a:ext cx="327070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This Outgoing Note Template is recording the Destination, time the animals are taken out of the enclosure, who is handling the animals, and the theme of the presentation. 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2974026" y="4633362"/>
            <a:ext cx="1828800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You can customize your Note Template to record the information that is important to your institution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TextBox 3"/>
          <p:cNvSpPr txBox="1"/>
          <p:nvPr/>
        </p:nvSpPr>
        <p:spPr>
          <a:xfrm>
            <a:off x="6033466" y="3592895"/>
            <a:ext cx="2941859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This Returning Note Template is recording the Time the Animals returned to the enclosure and any comments the handler has regarding the animals.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436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Let’s get started!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3" y="1118584"/>
            <a:ext cx="5193436" cy="5136365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742790" y="1720836"/>
            <a:ext cx="3010593" cy="3452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To Record a Batch Note from the Animal List, check mark the animals you want to include in the note.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Click Actions &gt;  Record Batch Transaction &gt; Select Notes &gt; Single Entry for all animals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949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Outgoing Note Details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76" y="1129674"/>
            <a:ext cx="4465319" cy="4490737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99151" y="1445500"/>
            <a:ext cx="2410776" cy="272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In this scenario Outgoing Notes all have the Keyword ‘Outreach’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This will help later when running a report.</a:t>
            </a:r>
            <a:endParaRPr lang="en-US" sz="2000" dirty="0"/>
          </a:p>
        </p:txBody>
      </p:sp>
      <p:sp>
        <p:nvSpPr>
          <p:cNvPr id="6" name="TextBox 11"/>
          <p:cNvSpPr txBox="1"/>
          <p:nvPr/>
        </p:nvSpPr>
        <p:spPr>
          <a:xfrm>
            <a:off x="5654654" y="3589086"/>
            <a:ext cx="2815743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Using a specific term in the Note will also enable more options for Reports. In this scenario, Notes are differentiated with “offsite” or “onsite”</a:t>
            </a:r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6480531" y="1758187"/>
            <a:ext cx="258644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the Note Template by clicking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2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Returning Note Details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" y="1193072"/>
            <a:ext cx="4323806" cy="4323806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5342710" y="1508316"/>
            <a:ext cx="3013165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On the Note for Returning animals, the Keyword field is left blank. </a:t>
            </a:r>
            <a:r>
              <a:rPr lang="en-US" i="1" dirty="0"/>
              <a:t>(You can select another keyword if desired</a:t>
            </a:r>
            <a:r>
              <a:rPr lang="en-US" i="1" dirty="0" smtClean="0"/>
              <a:t>.)</a:t>
            </a:r>
          </a:p>
          <a:p>
            <a:endParaRPr lang="en-US" i="1" dirty="0"/>
          </a:p>
          <a:p>
            <a:r>
              <a:rPr lang="en-US" dirty="0" smtClean="0"/>
              <a:t>The Note Type &gt; Management and Note Sub Type &gt; Public Program Use, are used with both Note Templates.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2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up-to-date as of: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November 12</a:t>
            </a:r>
            <a:r>
              <a:rPr lang="en-US" b="1" baseline="30000" dirty="0"/>
              <a:t>th</a:t>
            </a:r>
            <a:r>
              <a:rPr lang="en-US" b="1" dirty="0"/>
              <a:t> 2018</a:t>
            </a:r>
          </a:p>
          <a:p>
            <a:r>
              <a:rPr lang="en-US" dirty="0" smtClean="0"/>
              <a:t>ZIMS is developed in an “agile” method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means that it is updated every two weeks, sometimes with additional releases in between!</a:t>
            </a:r>
          </a:p>
          <a:p>
            <a:r>
              <a:rPr lang="en-US" dirty="0" smtClean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Notes can also include Local IDs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" y="1578029"/>
            <a:ext cx="3505200" cy="3469704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37" y="2334144"/>
            <a:ext cx="3352800" cy="340020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102972" y="2201008"/>
            <a:ext cx="250915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Checkmark to include Local IDs in Note. This will add Local IDs into the text field of the note.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50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8296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Last program of the day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5" y="1142600"/>
            <a:ext cx="4687676" cy="4817348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354434" y="1572253"/>
            <a:ext cx="3352800" cy="366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In this scenario, an Outgoing Note was created with a Single Entry for all Animals.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When the animals Return, we need to create a custom note for one of the owls.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07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" y="545781"/>
            <a:ext cx="4238897" cy="5936311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79570" y="2119514"/>
            <a:ext cx="303929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While Phantom was out on a program, her talons got caught on a towel inside the crate. </a:t>
            </a:r>
          </a:p>
          <a:p>
            <a:r>
              <a:rPr lang="en-US" dirty="0" smtClean="0"/>
              <a:t>This needs to be recorded in the Note.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8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Custom Batch Entry Note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5" y="1219201"/>
            <a:ext cx="4929962" cy="3962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89353" y="2046239"/>
            <a:ext cx="320600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Record a Batch Transaction with Custom Entry: Select the Animals from your List</a:t>
            </a:r>
          </a:p>
          <a:p>
            <a:r>
              <a:rPr lang="en-US" dirty="0"/>
              <a:t>Click Actions &gt; Record batch Transaction &gt; Notes &gt; Custom Entry for each </a:t>
            </a:r>
            <a:r>
              <a:rPr lang="en-US" dirty="0" smtClean="0"/>
              <a:t>Animal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Custom Notes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713" y="991573"/>
            <a:ext cx="4076241" cy="454822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" y="2256131"/>
            <a:ext cx="3975876" cy="45074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81167" y="991573"/>
            <a:ext cx="299658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Each Note will be recorded separately. The top of the Note displays which animal the Note is being recorded for.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30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Note Types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80" y="1528354"/>
            <a:ext cx="3895805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9536" y="1083009"/>
            <a:ext cx="295252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Here, we are creating a different Note type to record the procedure that was done. </a:t>
            </a:r>
          </a:p>
          <a:p>
            <a:r>
              <a:rPr lang="en-US" dirty="0" smtClean="0"/>
              <a:t>For this Note, it is Note Type &gt; Animal care and Note Sub Type &gt; Foot management.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503816" y="3843586"/>
            <a:ext cx="284770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note </a:t>
            </a:r>
            <a:r>
              <a:rPr lang="en-US" dirty="0" smtClean="0"/>
              <a:t>can </a:t>
            </a:r>
            <a:r>
              <a:rPr lang="en-US" dirty="0"/>
              <a:t>also be added from the Details page for that </a:t>
            </a:r>
            <a:r>
              <a:rPr lang="en-US" dirty="0" smtClean="0"/>
              <a:t>animal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5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8482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Adding an animal Note from the Animal Record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31" y="1162655"/>
            <a:ext cx="5724952" cy="4354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2577830"/>
            <a:ext cx="2934159" cy="2812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To Add a Note from the Animals Detail page &gt; Click on the Note &amp; Observation tab &gt; Actions &gt; Add New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73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8308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Note &amp; Observation </a:t>
            </a:r>
            <a:r>
              <a:rPr lang="en-US" b="1" dirty="0" smtClean="0">
                <a:solidFill>
                  <a:schemeClr val="accent5"/>
                </a:solidFill>
              </a:rPr>
              <a:t>tab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2" y="805606"/>
            <a:ext cx="8192418" cy="489090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140823" y="4659086"/>
            <a:ext cx="439782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From the Note &amp; Observation tab for this animal, you can see a full picture of all the Notes that were 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44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Now you want to run reports: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900" b="1" dirty="0">
                <a:solidFill>
                  <a:schemeClr val="accent5"/>
                </a:solidFill>
              </a:rPr>
              <a:t> </a:t>
            </a:r>
            <a:r>
              <a:rPr lang="en-US" sz="3200" b="1" dirty="0">
                <a:solidFill>
                  <a:schemeClr val="accent5"/>
                </a:solidFill>
              </a:rPr>
              <a:t/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3200" b="1" dirty="0">
                <a:solidFill>
                  <a:schemeClr val="accent5"/>
                </a:solidFill>
              </a:rPr>
              <a:t>What information can you find and how does this help you?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9" y="3045309"/>
            <a:ext cx="2568758" cy="26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67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Note Retrieval Report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00" y="1575156"/>
            <a:ext cx="3685714" cy="4247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7"/>
          <p:cNvSpPr txBox="1"/>
          <p:nvPr/>
        </p:nvSpPr>
        <p:spPr>
          <a:xfrm>
            <a:off x="5486400" y="2525485"/>
            <a:ext cx="26125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From the Start menu: Select Reports &gt; Note Retrieval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3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What can ZIMS do for you?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021080" y="1750424"/>
            <a:ext cx="3505200" cy="411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You can record daily animal use, staff time and programs.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Reports can show how often animals are working and when it’s time for an animal handler to get recertified.</a:t>
            </a:r>
          </a:p>
          <a:p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39" y="1393372"/>
            <a:ext cx="27453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0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How often is an animal going out on programs?</a:t>
            </a:r>
            <a:br>
              <a:rPr lang="en-US" b="1" dirty="0">
                <a:solidFill>
                  <a:schemeClr val="accent5"/>
                </a:solidFill>
              </a:rPr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" y="1440555"/>
            <a:ext cx="3570514" cy="529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7" y="2617849"/>
            <a:ext cx="2299062" cy="21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88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748" y="559979"/>
            <a:ext cx="4771429" cy="507619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842553" y="1101468"/>
            <a:ext cx="2673532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this Report, we are looking at program use for an individual animal. Search </a:t>
            </a:r>
            <a:r>
              <a:rPr lang="en-US" dirty="0"/>
              <a:t>by Animal. If he has a house name, you can type that </a:t>
            </a:r>
            <a:r>
              <a:rPr lang="en-US" dirty="0" smtClean="0"/>
              <a:t>or </a:t>
            </a:r>
            <a:r>
              <a:rPr lang="en-US" dirty="0"/>
              <a:t>you can use Local ID or GAN number.</a:t>
            </a:r>
          </a:p>
          <a:p>
            <a:r>
              <a:rPr lang="en-US" dirty="0"/>
              <a:t>If you need help finding </a:t>
            </a:r>
            <a:r>
              <a:rPr lang="en-US" dirty="0" smtClean="0"/>
              <a:t>the animal, click on the magnifying glass to 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74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Reports: Finding the Animal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7" y="1528906"/>
            <a:ext cx="5478500" cy="39624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5703749" y="2168433"/>
            <a:ext cx="327478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Here, we are searching by the animals name and looking at Current Animals. You can also use the other fields to narrow down your search.</a:t>
            </a:r>
          </a:p>
          <a:p>
            <a:r>
              <a:rPr lang="en-US" dirty="0" smtClean="0"/>
              <a:t>Click Search to see the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47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16" y="998001"/>
            <a:ext cx="6200084" cy="4412276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621489" y="2880973"/>
            <a:ext cx="42497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Check mark the individual you want for the report &gt; click 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38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Select your Report criteria: 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Include Keyword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17" y="1881051"/>
            <a:ext cx="3787863" cy="429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4902926" y="2596809"/>
            <a:ext cx="369243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this Report, we only want to see how many times the animal was used for programs.</a:t>
            </a:r>
          </a:p>
          <a:p>
            <a:r>
              <a:rPr lang="en-US" dirty="0" smtClean="0"/>
              <a:t>Using the Keyword &gt; </a:t>
            </a:r>
            <a:r>
              <a:rPr lang="en-US" dirty="0"/>
              <a:t>Outreach will provide </a:t>
            </a:r>
            <a:r>
              <a:rPr lang="en-US" dirty="0" smtClean="0"/>
              <a:t>all </a:t>
            </a:r>
            <a:r>
              <a:rPr lang="en-US" dirty="0"/>
              <a:t>of the offsite or onsite </a:t>
            </a:r>
            <a:r>
              <a:rPr lang="en-US" dirty="0" smtClean="0"/>
              <a:t>programs this individual participated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4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The Report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687" y="1169548"/>
            <a:ext cx="5999181" cy="4221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13212" y="1881050"/>
            <a:ext cx="3143794" cy="2656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This report displays which days Whammo was in programs.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If you have a policy for how often an animal works vs. day of rest, you can see this animal worked 3 days in a row.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3209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Using a Report to 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track Animal </a:t>
            </a:r>
            <a:r>
              <a:rPr lang="en-US" b="1" dirty="0" smtClean="0">
                <a:solidFill>
                  <a:schemeClr val="accent5"/>
                </a:solidFill>
              </a:rPr>
              <a:t>handlers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45" y="1595674"/>
            <a:ext cx="2645893" cy="396274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52" y="2542903"/>
            <a:ext cx="1890085" cy="19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16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Using a Report to track Animal Handlers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9" y="1655966"/>
            <a:ext cx="4185487" cy="4520997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4894215" y="1592852"/>
            <a:ext cx="3021875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Now you decide </a:t>
            </a:r>
            <a:r>
              <a:rPr lang="en-US" dirty="0" smtClean="0"/>
              <a:t>to look </a:t>
            </a:r>
            <a:r>
              <a:rPr lang="en-US" dirty="0"/>
              <a:t>at a report to see which animals Terri has been handling. You want to make sure she doesn’t need a </a:t>
            </a:r>
            <a:r>
              <a:rPr lang="en-US" dirty="0" smtClean="0"/>
              <a:t>refresher class </a:t>
            </a:r>
            <a:r>
              <a:rPr lang="en-US" dirty="0"/>
              <a:t>for animal handling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Search in Text for the name &gt; Terri</a:t>
            </a:r>
          </a:p>
          <a:p>
            <a:r>
              <a:rPr lang="en-US" dirty="0" smtClean="0"/>
              <a:t>Keyword &gt; Outreach</a:t>
            </a:r>
          </a:p>
          <a:p>
            <a:r>
              <a:rPr lang="en-US" dirty="0" smtClean="0"/>
              <a:t>Note type &gt; management &gt; Public Program Use</a:t>
            </a:r>
          </a:p>
        </p:txBody>
      </p:sp>
    </p:spTree>
    <p:extLst>
      <p:ext uri="{BB962C8B-B14F-4D97-AF65-F5344CB8AC3E}">
        <p14:creationId xmlns:p14="http://schemas.microsoft.com/office/powerpoint/2010/main" val="3565501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1" y="457200"/>
            <a:ext cx="5467914" cy="5921828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6096564" y="1690689"/>
            <a:ext cx="2563135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report separates the results by animal.</a:t>
            </a:r>
          </a:p>
          <a:p>
            <a:r>
              <a:rPr lang="en-US" dirty="0" smtClean="0"/>
              <a:t>You </a:t>
            </a:r>
            <a:r>
              <a:rPr lang="en-US" dirty="0"/>
              <a:t>notice the last time she handled the three-banded </a:t>
            </a:r>
            <a:r>
              <a:rPr lang="en-US" dirty="0" smtClean="0"/>
              <a:t>armadillo and screech owl </a:t>
            </a:r>
            <a:r>
              <a:rPr lang="en-US" dirty="0"/>
              <a:t>was March 8, 2016. You have an 8 week policy, so she needs a refresher course to handle </a:t>
            </a:r>
            <a:r>
              <a:rPr lang="en-US" dirty="0" smtClean="0"/>
              <a:t>those animals.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95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9852"/>
            <a:ext cx="4709161" cy="6227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6"/>
          <p:cNvSpPr txBox="1"/>
          <p:nvPr/>
        </p:nvSpPr>
        <p:spPr>
          <a:xfrm>
            <a:off x="5719354" y="2049643"/>
            <a:ext cx="218585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Another way to run this report is looking at a specific taxonomy and handler.</a:t>
            </a:r>
          </a:p>
          <a:p>
            <a:r>
              <a:rPr lang="en-US" dirty="0" smtClean="0"/>
              <a:t>Group By &gt; Note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5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How do we get started?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67" y="2360024"/>
            <a:ext cx="2381250" cy="28003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50527" y="1602378"/>
            <a:ext cx="3505200" cy="36924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smtClean="0"/>
              <a:t>First, you will need to ask your registrar for a little help setting things up. You will need:</a:t>
            </a:r>
          </a:p>
          <a:p>
            <a:r>
              <a:rPr lang="en-US" sz="2000" smtClean="0"/>
              <a:t>An Animal List of your Program Animals</a:t>
            </a:r>
          </a:p>
          <a:p>
            <a:r>
              <a:rPr lang="en-US" sz="2000" smtClean="0"/>
              <a:t>Note Templates- one for Outgoing Animals and one for Returning Animals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8559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82" y="835468"/>
            <a:ext cx="7104017" cy="228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31" y="3976374"/>
            <a:ext cx="4688230" cy="1591194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4928902" y="2347004"/>
            <a:ext cx="323553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</a:t>
            </a:r>
            <a:r>
              <a:rPr lang="en-US" dirty="0" smtClean="0"/>
              <a:t>can see </a:t>
            </a:r>
            <a:r>
              <a:rPr lang="en-US" dirty="0"/>
              <a:t>the last time she handled the three-banded </a:t>
            </a:r>
            <a:r>
              <a:rPr lang="en-US" dirty="0" smtClean="0"/>
              <a:t>armadillo was March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61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Next you check how often the program “Animal Boogie” was used. 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06" y="1262744"/>
            <a:ext cx="4421063" cy="467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6"/>
          <p:cNvSpPr txBox="1"/>
          <p:nvPr/>
        </p:nvSpPr>
        <p:spPr>
          <a:xfrm>
            <a:off x="4511041" y="2862331"/>
            <a:ext cx="357051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Outgoing Notes, you always include the presentation theme, so here you can search for “boogie” in the Search For Text String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81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851" y="595023"/>
            <a:ext cx="4805499" cy="49447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827315" y="1733005"/>
            <a:ext cx="254290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quick scan of </a:t>
            </a:r>
            <a:r>
              <a:rPr lang="en-US" dirty="0" smtClean="0"/>
              <a:t>the Note Retrieval </a:t>
            </a:r>
            <a:r>
              <a:rPr lang="en-US" dirty="0"/>
              <a:t>report shows you </a:t>
            </a:r>
            <a:r>
              <a:rPr lang="en-US" dirty="0" smtClean="0"/>
              <a:t>the topic “boogie” was used 3 days. You can also see which animals were used for those presentations.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03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14" y="365126"/>
            <a:ext cx="6030897" cy="53427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6422" y="4552676"/>
            <a:ext cx="323864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By running the same report, but adding the filter to Group BY &gt; Taxonomy, you get a clear picture of which animals </a:t>
            </a:r>
            <a:r>
              <a:rPr lang="en-US" dirty="0" smtClean="0"/>
              <a:t>were </a:t>
            </a:r>
            <a:r>
              <a:rPr lang="en-US" dirty="0"/>
              <a:t>used for this </a:t>
            </a:r>
            <a:r>
              <a:rPr lang="en-US" dirty="0" smtClean="0"/>
              <a:t>topic.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96" y="589933"/>
            <a:ext cx="3718882" cy="3962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627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497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Report for selecting which animals to use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6" y="1502855"/>
            <a:ext cx="4287674" cy="4342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8"/>
          <p:cNvSpPr txBox="1"/>
          <p:nvPr/>
        </p:nvSpPr>
        <p:spPr>
          <a:xfrm>
            <a:off x="1909355" y="4831470"/>
            <a:ext cx="36679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Search for Text String &gt; Hanford</a:t>
            </a:r>
          </a:p>
          <a:p>
            <a:r>
              <a:rPr lang="en-US" dirty="0" smtClean="0"/>
              <a:t>Keyword &gt; Outreach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4865593" y="1666550"/>
            <a:ext cx="306606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this scenario, you </a:t>
            </a:r>
            <a:r>
              <a:rPr lang="en-US" dirty="0"/>
              <a:t>have another program scheduled for Hanford Elementary. You know animals have visited the classes 2 times already and you don’t want to send the same animals, so you run a report for </a:t>
            </a:r>
            <a:r>
              <a:rPr lang="en-US" dirty="0" smtClean="0"/>
              <a:t>Hanford.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6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37" y="607280"/>
            <a:ext cx="5361779" cy="5569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2"/>
          <p:cNvSpPr txBox="1"/>
          <p:nvPr/>
        </p:nvSpPr>
        <p:spPr>
          <a:xfrm flipH="1">
            <a:off x="6677336" y="2026642"/>
            <a:ext cx="173292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Now you have a list of all the animals that visited Hanford </a:t>
            </a:r>
            <a:r>
              <a:rPr lang="en-US" dirty="0" smtClean="0"/>
              <a:t>Elementary since </a:t>
            </a:r>
            <a:r>
              <a:rPr lang="en-US" dirty="0"/>
              <a:t>March 1,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52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2" y="365126"/>
            <a:ext cx="3810918" cy="3973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472" y="297091"/>
            <a:ext cx="6167917" cy="5415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2"/>
          <p:cNvSpPr/>
          <p:nvPr/>
        </p:nvSpPr>
        <p:spPr>
          <a:xfrm>
            <a:off x="573280" y="4363303"/>
            <a:ext cx="3660274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Searching just by Note Type: Management &gt; Public Program Use, you will get results for all outgoing and Return type Notes.</a:t>
            </a:r>
          </a:p>
        </p:txBody>
      </p:sp>
    </p:spTree>
    <p:extLst>
      <p:ext uri="{BB962C8B-B14F-4D97-AF65-F5344CB8AC3E}">
        <p14:creationId xmlns:p14="http://schemas.microsoft.com/office/powerpoint/2010/main" val="3564716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981200"/>
            <a:ext cx="56388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chemeClr val="accent5"/>
                </a:solidFill>
              </a:rPr>
              <a:t>The possibilities are endless! Whatever your needs are for tracking information on program animals, ZIMS can help!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22" y="1309551"/>
            <a:ext cx="2577572" cy="3863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791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517793" y="562904"/>
            <a:ext cx="4153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Questions?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2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Calendar Functions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9" y="1235178"/>
            <a:ext cx="8916202" cy="4165853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792480" y="3763972"/>
            <a:ext cx="275190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Later we will address Calendars and Alerts, but asking your registrar to also assign you a role with access to the Calendar to Add  Alerts can be helpful!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3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Finding your Animal List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00" y="1124378"/>
            <a:ext cx="6163681" cy="1225118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44" y="2506209"/>
            <a:ext cx="3505200" cy="3591962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4332304" y="2752076"/>
            <a:ext cx="4305669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on the Start button &gt; Animals &gt; Search</a:t>
            </a:r>
          </a:p>
          <a:p>
            <a:r>
              <a:rPr lang="en-US" dirty="0" smtClean="0"/>
              <a:t>Now the Animal Module is open. </a:t>
            </a:r>
          </a:p>
          <a:p>
            <a:r>
              <a:rPr lang="en-US" dirty="0" smtClean="0"/>
              <a:t>Then, at the top of the screen:</a:t>
            </a:r>
          </a:p>
          <a:p>
            <a:r>
              <a:rPr lang="en-US" dirty="0" smtClean="0"/>
              <a:t>Click on Your Animal List &gt; Scroll down to find the list. </a:t>
            </a:r>
          </a:p>
          <a:p>
            <a:r>
              <a:rPr lang="en-US" dirty="0" smtClean="0"/>
              <a:t>In this scenario, it is the list titled Program Animals. Click on it and it will open.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3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88666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The Animal List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2" y="785241"/>
            <a:ext cx="5931349" cy="5087525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6286001" y="1524000"/>
            <a:ext cx="2857999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Once you have an Animal List, you can customize the order of the columns. This way the information you want to see is easily visible. </a:t>
            </a:r>
          </a:p>
          <a:p>
            <a:endParaRPr lang="en-US" dirty="0"/>
          </a:p>
          <a:p>
            <a:r>
              <a:rPr lang="en-US" dirty="0" smtClean="0"/>
              <a:t>In this scenario-Common Name, House Name and Preferred ID are all next to each other for easy viewing.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3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My Preferences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1294599"/>
            <a:ext cx="3505200" cy="3650493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13" y="2800486"/>
            <a:ext cx="5119933" cy="2754716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4423954" y="1384663"/>
            <a:ext cx="397110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 change your preferences for viewing Identifiers, click Start &gt; My Preferences. Then click on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3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1139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My Preferences- Identifiers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3" y="1187944"/>
            <a:ext cx="7690221" cy="4151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846" y="3892731"/>
            <a:ext cx="32918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Checkmark the options you want and click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06624"/>
      </p:ext>
    </p:extLst>
  </p:cSld>
  <p:clrMapOvr>
    <a:masterClrMapping/>
  </p:clrMapOvr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4000</Module>
    <PublishingExpirationDate xmlns="http://schemas.microsoft.com/sharepoint/v3" xsi:nil="true"/>
    <Community_x0020_Author_x0020__x007c__x0020_Editor xmlns="00558959-21e2-49b6-8bc1-d46e8fb3ce16">
      <UserInfo>
        <DisplayName>ndriver-ruiz</DisplayName>
        <AccountId>2640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522EA-E657-48B6-B812-3296EB65B22E}"/>
</file>

<file path=customXml/itemProps2.xml><?xml version="1.0" encoding="utf-8"?>
<ds:datastoreItem xmlns:ds="http://schemas.openxmlformats.org/officeDocument/2006/customXml" ds:itemID="{D2DD3D5B-DCBC-4F99-A95D-A126DD5BB41B}"/>
</file>

<file path=customXml/itemProps3.xml><?xml version="1.0" encoding="utf-8"?>
<ds:datastoreItem xmlns:ds="http://schemas.openxmlformats.org/officeDocument/2006/customXml" ds:itemID="{65B1607E-FFD6-4B02-9E93-45C2B822C0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1537</Words>
  <Application>Microsoft Office PowerPoint</Application>
  <PresentationFormat>On-screen Show (4:3)</PresentationFormat>
  <Paragraphs>124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48</vt:i4>
      </vt:variant>
    </vt:vector>
  </HeadingPairs>
  <TitlesOfParts>
    <vt:vector size="66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PowerPoint Presentation</vt:lpstr>
      <vt:lpstr>ZIMS Updates!</vt:lpstr>
      <vt:lpstr>What can ZIMS do for you?</vt:lpstr>
      <vt:lpstr>How do we get started?</vt:lpstr>
      <vt:lpstr>Calendar Functions</vt:lpstr>
      <vt:lpstr>Finding your Animal List</vt:lpstr>
      <vt:lpstr>The Animal List</vt:lpstr>
      <vt:lpstr>My Preferences</vt:lpstr>
      <vt:lpstr>My Preferences- Identifiers</vt:lpstr>
      <vt:lpstr>Column Customization</vt:lpstr>
      <vt:lpstr>Column Customization</vt:lpstr>
      <vt:lpstr>Using the Calendar</vt:lpstr>
      <vt:lpstr>Using the Calendar</vt:lpstr>
      <vt:lpstr>Calendar View</vt:lpstr>
      <vt:lpstr>Animal Alerts</vt:lpstr>
      <vt:lpstr> Note Templates</vt:lpstr>
      <vt:lpstr>Let’s get started!</vt:lpstr>
      <vt:lpstr>Outgoing Note Details</vt:lpstr>
      <vt:lpstr>Returning Note Details</vt:lpstr>
      <vt:lpstr>Notes can also include Local IDs</vt:lpstr>
      <vt:lpstr>Last program of the day</vt:lpstr>
      <vt:lpstr>PowerPoint Presentation</vt:lpstr>
      <vt:lpstr>Custom Batch Entry Note</vt:lpstr>
      <vt:lpstr>Custom Notes</vt:lpstr>
      <vt:lpstr>Note Types</vt:lpstr>
      <vt:lpstr>Adding an animal Note from the Animal Record</vt:lpstr>
      <vt:lpstr>Note &amp; Observation tab</vt:lpstr>
      <vt:lpstr>Now you want to run reports:   What information can you find and how does this help you?</vt:lpstr>
      <vt:lpstr>Note Retrieval Report</vt:lpstr>
      <vt:lpstr>How often is an animal going out on programs? </vt:lpstr>
      <vt:lpstr>PowerPoint Presentation</vt:lpstr>
      <vt:lpstr>Reports: Finding the Animal</vt:lpstr>
      <vt:lpstr>PowerPoint Presentation</vt:lpstr>
      <vt:lpstr>Select your Report criteria:  Include Keyword</vt:lpstr>
      <vt:lpstr>The Report</vt:lpstr>
      <vt:lpstr>Using a Report to  track Animal handlers</vt:lpstr>
      <vt:lpstr>Using a Report to track Animal Handlers</vt:lpstr>
      <vt:lpstr>PowerPoint Presentation</vt:lpstr>
      <vt:lpstr>PowerPoint Presentation</vt:lpstr>
      <vt:lpstr>PowerPoint Presentation</vt:lpstr>
      <vt:lpstr>Next you check how often the program “Animal Boogie” was used.  </vt:lpstr>
      <vt:lpstr>PowerPoint Presentation</vt:lpstr>
      <vt:lpstr>PowerPoint Presentation</vt:lpstr>
      <vt:lpstr>Report for selecting which animals to use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Josh Courteau</cp:lastModifiedBy>
  <cp:revision>18</cp:revision>
  <dcterms:created xsi:type="dcterms:W3CDTF">2016-07-26T18:48:10Z</dcterms:created>
  <dcterms:modified xsi:type="dcterms:W3CDTF">2018-11-12T19:38:49Z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160200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2018-07-03T16:54:50+00:00</vt:lpwstr>
  </property>
</Properties>
</file>