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viewProps" Target="viewProps.xml"/><Relationship Id="rId78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43564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211" y="3022487"/>
            <a:ext cx="6858000" cy="233512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Trucos y atajos</a:t>
            </a:r>
            <a:br>
              <a:rPr lang="en-US" smtClean="0"/>
            </a:br>
            <a:r>
              <a:rPr lang="en-US" smtClean="0"/>
              <a:t>Junio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Un dia de auxiliar veterinario en ZIMS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manejo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88" y="1017431"/>
            <a:ext cx="5666338" cy="4811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592324" y="1027906"/>
            <a:ext cx="3046851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the otter.  </a:t>
            </a:r>
            <a:r>
              <a:rPr lang="en-US" dirty="0" err="1" smtClean="0"/>
              <a:t>Seleccionar</a:t>
            </a:r>
            <a:r>
              <a:rPr lang="en-US" dirty="0" smtClean="0"/>
              <a:t> el animal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de </a:t>
            </a:r>
            <a:r>
              <a:rPr lang="en-US" dirty="0" err="1" smtClean="0"/>
              <a:t>búsqueda</a:t>
            </a:r>
            <a:r>
              <a:rPr lang="en-US" dirty="0" smtClean="0"/>
              <a:t> lo </a:t>
            </a:r>
            <a:r>
              <a:rPr lang="en-US" dirty="0" err="1" smtClean="0"/>
              <a:t>llevará</a:t>
            </a:r>
            <a:r>
              <a:rPr lang="en-US" dirty="0" smtClean="0"/>
              <a:t> hasta 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del animal.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mantenerse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hoja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que </a:t>
            </a:r>
            <a:r>
              <a:rPr lang="en-US" dirty="0" err="1" smtClean="0"/>
              <a:t>debe</a:t>
            </a:r>
            <a:r>
              <a:rPr lang="en-US" dirty="0" smtClean="0"/>
              <a:t> registrar el peso.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Registro</a:t>
            </a:r>
            <a:r>
              <a:rPr lang="en-US" sz="3600" dirty="0"/>
              <a:t> de peso y </a:t>
            </a:r>
            <a:r>
              <a:rPr lang="en-US" sz="3600" dirty="0" err="1"/>
              <a:t>observación</a:t>
            </a:r>
            <a:r>
              <a:rPr lang="en-US" sz="3600" dirty="0"/>
              <a:t> de </a:t>
            </a:r>
            <a:r>
              <a:rPr lang="en-US" sz="3600" dirty="0" err="1"/>
              <a:t>gráficas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034" y="1396597"/>
            <a:ext cx="4043966" cy="2611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05" y="4145755"/>
            <a:ext cx="4686424" cy="2528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5232207" y="1716703"/>
            <a:ext cx="3616518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animal </a:t>
            </a:r>
            <a:r>
              <a:rPr lang="en-US" dirty="0" err="1" smtClean="0"/>
              <a:t>pesó</a:t>
            </a:r>
            <a:r>
              <a:rPr lang="en-US" dirty="0" smtClean="0"/>
              <a:t> 2.3kg.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registrarlo</a:t>
            </a:r>
            <a:r>
              <a:rPr lang="en-US" dirty="0" smtClean="0"/>
              <a:t>, 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mirada</a:t>
            </a:r>
            <a:r>
              <a:rPr lang="en-US" dirty="0" smtClean="0"/>
              <a:t> a la </a:t>
            </a:r>
            <a:r>
              <a:rPr lang="en-US" dirty="0" err="1" smtClean="0"/>
              <a:t>curva</a:t>
            </a:r>
            <a:r>
              <a:rPr lang="en-US" dirty="0" smtClean="0"/>
              <a:t> de pesos y </a:t>
            </a:r>
            <a:r>
              <a:rPr lang="en-US" dirty="0" err="1" smtClean="0"/>
              <a:t>encuentra</a:t>
            </a:r>
            <a:r>
              <a:rPr lang="en-US" dirty="0" smtClean="0"/>
              <a:t> un peso que no </a:t>
            </a:r>
            <a:r>
              <a:rPr lang="en-US" dirty="0" err="1" smtClean="0"/>
              <a:t>corresponde</a:t>
            </a:r>
            <a:r>
              <a:rPr lang="en-US" dirty="0" smtClean="0"/>
              <a:t> al </a:t>
            </a:r>
            <a:r>
              <a:rPr lang="en-US" dirty="0" err="1" smtClean="0"/>
              <a:t>patrón</a:t>
            </a:r>
            <a:r>
              <a:rPr lang="en-US" dirty="0" smtClean="0"/>
              <a:t> normal. </a:t>
            </a:r>
            <a:r>
              <a:rPr lang="en-US" dirty="0" err="1" smtClean="0"/>
              <a:t>Corrige</a:t>
            </a:r>
            <a:r>
              <a:rPr lang="en-US" dirty="0" smtClean="0"/>
              <a:t> </a:t>
            </a:r>
            <a:r>
              <a:rPr lang="en-US" dirty="0" err="1" smtClean="0"/>
              <a:t>entonces</a:t>
            </a:r>
            <a:r>
              <a:rPr lang="en-US" dirty="0" smtClean="0"/>
              <a:t> la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y </a:t>
            </a:r>
            <a:r>
              <a:rPr lang="en-US" dirty="0" err="1" smtClean="0"/>
              <a:t>revisa</a:t>
            </a:r>
            <a:r>
              <a:rPr lang="en-US" dirty="0" smtClean="0"/>
              <a:t> </a:t>
            </a:r>
            <a:r>
              <a:rPr lang="en-US" dirty="0" err="1" smtClean="0"/>
              <a:t>nuevamente</a:t>
            </a:r>
            <a:r>
              <a:rPr lang="en-US" dirty="0" smtClean="0"/>
              <a:t> la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corregida</a:t>
            </a:r>
            <a:r>
              <a:rPr lang="en-US" dirty="0"/>
              <a:t> </a:t>
            </a:r>
            <a:r>
              <a:rPr lang="en-US" dirty="0" smtClean="0"/>
              <a:t>y se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lógica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Gráficas</a:t>
            </a:r>
            <a:r>
              <a:rPr lang="en-US" sz="3600" dirty="0"/>
              <a:t> de </a:t>
            </a:r>
            <a:r>
              <a:rPr lang="en-US" sz="3600" dirty="0" err="1"/>
              <a:t>comparación</a:t>
            </a:r>
            <a:r>
              <a:rPr lang="en-US" sz="3600" dirty="0"/>
              <a:t> de pesos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20" y="1690689"/>
            <a:ext cx="4097896" cy="4935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4803820" y="2910625"/>
            <a:ext cx="3580326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Desea</a:t>
            </a:r>
            <a:r>
              <a:rPr lang="en-US" dirty="0" smtClean="0"/>
              <a:t> saber </a:t>
            </a:r>
            <a:r>
              <a:rPr lang="en-US" dirty="0" err="1" smtClean="0"/>
              <a:t>si</a:t>
            </a:r>
            <a:r>
              <a:rPr lang="en-US" dirty="0" smtClean="0"/>
              <a:t> el animal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ganando</a:t>
            </a:r>
            <a:r>
              <a:rPr lang="en-US" dirty="0" smtClean="0"/>
              <a:t> peso </a:t>
            </a:r>
            <a:r>
              <a:rPr lang="en-US" dirty="0" err="1" smtClean="0"/>
              <a:t>adecuadamente</a:t>
            </a:r>
            <a:r>
              <a:rPr lang="en-US" dirty="0" smtClean="0"/>
              <a:t>, </a:t>
            </a:r>
            <a:r>
              <a:rPr lang="en-US" dirty="0" err="1" smtClean="0"/>
              <a:t>compara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peso </a:t>
            </a:r>
            <a:r>
              <a:rPr lang="en-US" dirty="0" err="1" smtClean="0"/>
              <a:t>respecto</a:t>
            </a:r>
            <a:r>
              <a:rPr lang="en-US" dirty="0" smtClean="0"/>
              <a:t> al peso global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comparación</a:t>
            </a:r>
            <a:r>
              <a:rPr lang="en-US" dirty="0" smtClean="0"/>
              <a:t> de peso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ruta</a:t>
            </a:r>
            <a:r>
              <a:rPr lang="en-US" dirty="0" smtClean="0"/>
              <a:t> menu de </a:t>
            </a:r>
            <a:r>
              <a:rPr lang="en-US" dirty="0" err="1" smtClean="0"/>
              <a:t>inicio</a:t>
            </a:r>
            <a:r>
              <a:rPr lang="en-US" dirty="0" smtClean="0"/>
              <a:t>&gt;</a:t>
            </a:r>
            <a:r>
              <a:rPr lang="en-US" dirty="0" err="1" smtClean="0"/>
              <a:t>Reportes</a:t>
            </a:r>
            <a:r>
              <a:rPr lang="en-US" dirty="0" smtClean="0"/>
              <a:t>. </a:t>
            </a:r>
            <a:r>
              <a:rPr lang="en-US" dirty="0" err="1" smtClean="0"/>
              <a:t>Selecciona</a:t>
            </a:r>
            <a:r>
              <a:rPr lang="en-US" dirty="0" smtClean="0"/>
              <a:t> Animal particular &amp; </a:t>
            </a:r>
            <a:r>
              <a:rPr lang="en-US" dirty="0" err="1" smtClean="0"/>
              <a:t>dato</a:t>
            </a:r>
            <a:r>
              <a:rPr lang="en-US" dirty="0" smtClean="0"/>
              <a:t> global para el </a:t>
            </a:r>
            <a:r>
              <a:rPr lang="en-US" dirty="0" err="1" smtClean="0"/>
              <a:t>norte</a:t>
            </a:r>
            <a:r>
              <a:rPr lang="en-US" dirty="0" smtClean="0"/>
              <a:t> </a:t>
            </a:r>
            <a:r>
              <a:rPr lang="en-US" dirty="0" err="1" smtClean="0"/>
              <a:t>américa</a:t>
            </a:r>
            <a:r>
              <a:rPr lang="en-US" dirty="0" smtClean="0"/>
              <a:t> </a:t>
            </a:r>
            <a:r>
              <a:rPr lang="en-US" dirty="0" err="1" smtClean="0"/>
              <a:t>agrupados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dado que </a:t>
            </a:r>
            <a:r>
              <a:rPr lang="en-US" dirty="0" err="1" smtClean="0"/>
              <a:t>ella</a:t>
            </a:r>
            <a:r>
              <a:rPr lang="en-US" dirty="0" smtClean="0"/>
              <a:t> solo </a:t>
            </a:r>
            <a:r>
              <a:rPr lang="en-US" dirty="0" err="1" smtClean="0"/>
              <a:t>tiene</a:t>
            </a:r>
            <a:r>
              <a:rPr lang="en-US" dirty="0" smtClean="0"/>
              <a:t> 2 </a:t>
            </a:r>
            <a:r>
              <a:rPr lang="en-US" dirty="0" err="1" smtClean="0"/>
              <a:t>meses</a:t>
            </a:r>
            <a:r>
              <a:rPr lang="en-US" dirty="0" smtClean="0"/>
              <a:t> de </a:t>
            </a:r>
            <a:r>
              <a:rPr lang="en-US" dirty="0" err="1" smtClean="0"/>
              <a:t>edad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Gráfica</a:t>
            </a:r>
            <a:r>
              <a:rPr lang="en-US" sz="4000" dirty="0"/>
              <a:t> de </a:t>
            </a:r>
            <a:r>
              <a:rPr lang="en-US" sz="4000" dirty="0" err="1"/>
              <a:t>comparación</a:t>
            </a:r>
            <a:r>
              <a:rPr lang="en-US" sz="4000" dirty="0"/>
              <a:t> de pesos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27" y="1070712"/>
            <a:ext cx="6294598" cy="4326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2168728" y="4863900"/>
            <a:ext cx="601353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Aunque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empezó</a:t>
            </a:r>
            <a:r>
              <a:rPr lang="en-US" dirty="0" smtClean="0"/>
              <a:t> con la </a:t>
            </a:r>
            <a:r>
              <a:rPr lang="en-US" dirty="0" err="1" smtClean="0"/>
              <a:t>tasa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encima</a:t>
            </a:r>
            <a:r>
              <a:rPr lang="en-US" dirty="0" smtClean="0"/>
              <a:t> del peso normal.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Nota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 err="1" smtClean="0"/>
              <a:t>discutir</a:t>
            </a:r>
            <a:r>
              <a:rPr lang="en-US" dirty="0" smtClean="0"/>
              <a:t> con el </a:t>
            </a:r>
            <a:r>
              <a:rPr lang="en-US" dirty="0" err="1" smtClean="0"/>
              <a:t>Veterinario</a:t>
            </a:r>
            <a:r>
              <a:rPr lang="en-US" dirty="0" smtClean="0"/>
              <a:t> </a:t>
            </a:r>
            <a:r>
              <a:rPr lang="en-US" dirty="0" err="1" smtClean="0"/>
              <a:t>reducción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fórmula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754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Registro</a:t>
            </a:r>
            <a:r>
              <a:rPr lang="en-US" sz="4000" dirty="0"/>
              <a:t> de </a:t>
            </a:r>
            <a:r>
              <a:rPr lang="en-US" sz="4000" dirty="0" err="1"/>
              <a:t>secuencia</a:t>
            </a:r>
            <a:r>
              <a:rPr lang="en-US" sz="4000" dirty="0"/>
              <a:t> de </a:t>
            </a:r>
            <a:r>
              <a:rPr lang="en-US" sz="4000" dirty="0" err="1"/>
              <a:t>alimentación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89" y="3349681"/>
            <a:ext cx="4681208" cy="3219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2635" y="1292211"/>
            <a:ext cx="5371429" cy="30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906210" y="3895229"/>
            <a:ext cx="481869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Luego</a:t>
            </a:r>
            <a:r>
              <a:rPr lang="en-US" sz="1600" dirty="0" smtClean="0"/>
              <a:t> de </a:t>
            </a:r>
            <a:r>
              <a:rPr lang="en-US" sz="1600" dirty="0" err="1" smtClean="0"/>
              <a:t>pesarla</a:t>
            </a:r>
            <a:r>
              <a:rPr lang="en-US" sz="1600" dirty="0" smtClean="0"/>
              <a:t>, </a:t>
            </a:r>
            <a:r>
              <a:rPr lang="en-US" sz="1600" dirty="0" err="1" smtClean="0"/>
              <a:t>procede</a:t>
            </a:r>
            <a:r>
              <a:rPr lang="en-US" sz="1600" dirty="0" smtClean="0"/>
              <a:t> a </a:t>
            </a:r>
            <a:r>
              <a:rPr lang="en-US" sz="1600" dirty="0" err="1" smtClean="0"/>
              <a:t>limentar</a:t>
            </a:r>
            <a:r>
              <a:rPr lang="en-US" sz="1600" dirty="0" smtClean="0"/>
              <a:t> la nutria.</a:t>
            </a:r>
          </a:p>
          <a:p>
            <a:r>
              <a:rPr lang="en-US" sz="1600" dirty="0" err="1" smtClean="0"/>
              <a:t>Desde</a:t>
            </a:r>
            <a:r>
              <a:rPr lang="en-US" sz="1600" dirty="0" smtClean="0"/>
              <a:t> el </a:t>
            </a:r>
            <a:r>
              <a:rPr lang="en-US" sz="1600" dirty="0" err="1" smtClean="0"/>
              <a:t>módulo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manejo</a:t>
            </a:r>
            <a:r>
              <a:rPr lang="en-US" sz="1600" dirty="0" smtClean="0"/>
              <a:t>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registra</a:t>
            </a:r>
            <a:r>
              <a:rPr lang="en-US" sz="1600" dirty="0" smtClean="0"/>
              <a:t> la </a:t>
            </a:r>
            <a:r>
              <a:rPr lang="en-US" sz="1600" dirty="0" err="1" smtClean="0"/>
              <a:t>secuencia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alimentación</a:t>
            </a:r>
            <a:r>
              <a:rPr lang="en-US" sz="1600" dirty="0" smtClean="0"/>
              <a:t>. Ella no consume </a:t>
            </a:r>
            <a:r>
              <a:rPr lang="en-US" sz="1600" dirty="0" err="1" smtClean="0"/>
              <a:t>todo</a:t>
            </a:r>
            <a:r>
              <a:rPr lang="en-US" sz="1600" dirty="0" smtClean="0"/>
              <a:t> lo que </a:t>
            </a:r>
            <a:r>
              <a:rPr lang="en-US" sz="1600" dirty="0" err="1" smtClean="0"/>
              <a:t>suministra</a:t>
            </a:r>
            <a:r>
              <a:rPr lang="en-US" sz="1600" dirty="0" smtClean="0"/>
              <a:t>, lo que </a:t>
            </a:r>
            <a:r>
              <a:rPr lang="en-US" sz="1600" dirty="0" err="1" smtClean="0"/>
              <a:t>es</a:t>
            </a:r>
            <a:r>
              <a:rPr lang="en-US" sz="1600" dirty="0" smtClean="0"/>
              <a:t> un </a:t>
            </a:r>
            <a:r>
              <a:rPr lang="en-US" sz="1600" dirty="0" err="1" smtClean="0"/>
              <a:t>buen</a:t>
            </a:r>
            <a:r>
              <a:rPr lang="en-US" sz="1600" dirty="0" smtClean="0"/>
              <a:t> </a:t>
            </a:r>
            <a:r>
              <a:rPr lang="en-US" sz="1600" dirty="0" err="1" smtClean="0"/>
              <a:t>signo</a:t>
            </a:r>
            <a:r>
              <a:rPr lang="en-US" sz="1600" dirty="0" smtClean="0"/>
              <a:t> </a:t>
            </a:r>
            <a:r>
              <a:rPr lang="en-US" sz="1600" dirty="0" err="1" smtClean="0"/>
              <a:t>ya</a:t>
            </a:r>
            <a:r>
              <a:rPr lang="en-US" sz="1600" dirty="0" smtClean="0"/>
              <a:t> que </a:t>
            </a:r>
            <a:r>
              <a:rPr lang="en-US" sz="1600" dirty="0" err="1" smtClean="0"/>
              <a:t>ella</a:t>
            </a:r>
            <a:r>
              <a:rPr lang="en-US" sz="1600" dirty="0" smtClean="0"/>
              <a:t> </a:t>
            </a:r>
            <a:r>
              <a:rPr lang="en-US" sz="1600" dirty="0" err="1" smtClean="0"/>
              <a:t>luce</a:t>
            </a:r>
            <a:r>
              <a:rPr lang="en-US" sz="1600" dirty="0" smtClean="0"/>
              <a:t> un </a:t>
            </a:r>
            <a:r>
              <a:rPr lang="en-US" sz="1600" dirty="0" err="1" smtClean="0"/>
              <a:t>poco</a:t>
            </a:r>
            <a:r>
              <a:rPr lang="en-US" sz="1600" dirty="0" smtClean="0"/>
              <a:t> </a:t>
            </a:r>
            <a:r>
              <a:rPr lang="en-US" sz="1600" dirty="0" err="1" smtClean="0"/>
              <a:t>pesada</a:t>
            </a:r>
            <a:r>
              <a:rPr lang="en-US" sz="1600" dirty="0" smtClean="0"/>
              <a:t> y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encontró</a:t>
            </a:r>
            <a:r>
              <a:rPr lang="en-US" sz="1600" dirty="0" smtClean="0"/>
              <a:t> un </a:t>
            </a:r>
            <a:r>
              <a:rPr lang="en-US" sz="1600" dirty="0" err="1" smtClean="0"/>
              <a:t>cambo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la </a:t>
            </a:r>
            <a:r>
              <a:rPr lang="en-US" sz="1600" dirty="0" err="1" smtClean="0"/>
              <a:t>gráfica</a:t>
            </a:r>
            <a:r>
              <a:rPr lang="en-US" sz="1600" dirty="0" smtClean="0"/>
              <a:t> de pesos.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nota </a:t>
            </a:r>
            <a:r>
              <a:rPr lang="en-US" sz="1600" dirty="0" err="1" smtClean="0"/>
              <a:t>donde</a:t>
            </a:r>
            <a:r>
              <a:rPr lang="en-US" sz="1600" dirty="0" smtClean="0"/>
              <a:t> dice que </a:t>
            </a:r>
            <a:r>
              <a:rPr lang="en-US" sz="1600" dirty="0" err="1" smtClean="0"/>
              <a:t>ella</a:t>
            </a:r>
            <a:r>
              <a:rPr lang="en-US" sz="1600" dirty="0" smtClean="0"/>
              <a:t> ha </a:t>
            </a:r>
            <a:r>
              <a:rPr lang="en-US" sz="1600" dirty="0" err="1" smtClean="0"/>
              <a:t>empezado</a:t>
            </a:r>
            <a:r>
              <a:rPr lang="en-US" sz="1600" dirty="0" smtClean="0"/>
              <a:t> a </a:t>
            </a:r>
            <a:r>
              <a:rPr lang="en-US" sz="1600" dirty="0" err="1" smtClean="0"/>
              <a:t>agarrar</a:t>
            </a:r>
            <a:r>
              <a:rPr lang="en-US" sz="1600" dirty="0" smtClean="0"/>
              <a:t> el </a:t>
            </a:r>
            <a:r>
              <a:rPr lang="en-US" sz="1600" dirty="0" err="1" smtClean="0"/>
              <a:t>biberón</a:t>
            </a:r>
            <a:r>
              <a:rPr lang="en-US" sz="1600" dirty="0" smtClean="0"/>
              <a:t> y a </a:t>
            </a:r>
            <a:r>
              <a:rPr lang="en-US" sz="1600" dirty="0" err="1" smtClean="0"/>
              <a:t>tomar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misma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43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Requiriendo</a:t>
            </a:r>
            <a:r>
              <a:rPr lang="en-US" dirty="0"/>
              <a:t> un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examen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910" y="1082484"/>
            <a:ext cx="4009524" cy="34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525" y="2315694"/>
            <a:ext cx="3441337" cy="418813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4747" y="1935827"/>
            <a:ext cx="3567893" cy="3724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4758225" y="988615"/>
            <a:ext cx="461962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Como la nutria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muy</a:t>
            </a:r>
            <a:r>
              <a:rPr lang="en-US" sz="1600" dirty="0" smtClean="0"/>
              <a:t> </a:t>
            </a:r>
            <a:r>
              <a:rPr lang="en-US" sz="1600" dirty="0" err="1" smtClean="0"/>
              <a:t>linda</a:t>
            </a:r>
            <a:r>
              <a:rPr lang="en-US" sz="1600" dirty="0" smtClean="0"/>
              <a:t>, </a:t>
            </a:r>
            <a:r>
              <a:rPr lang="en-US" sz="1600" dirty="0" err="1" smtClean="0"/>
              <a:t>desea</a:t>
            </a:r>
            <a:r>
              <a:rPr lang="en-US" sz="1600" dirty="0" smtClean="0"/>
              <a:t> </a:t>
            </a:r>
            <a:r>
              <a:rPr lang="en-US" sz="1600" dirty="0" err="1" smtClean="0"/>
              <a:t>crear</a:t>
            </a:r>
            <a:r>
              <a:rPr lang="en-US" sz="1600" dirty="0" smtClean="0"/>
              <a:t> un </a:t>
            </a:r>
            <a:r>
              <a:rPr lang="en-US" sz="1600" dirty="0" err="1" smtClean="0"/>
              <a:t>nuevo</a:t>
            </a:r>
            <a:r>
              <a:rPr lang="en-US" sz="1600" dirty="0" smtClean="0"/>
              <a:t> </a:t>
            </a:r>
            <a:r>
              <a:rPr lang="en-US" sz="1600" dirty="0" smtClean="0"/>
              <a:t>análSpecies360 </a:t>
            </a:r>
            <a:r>
              <a:rPr lang="en-US" sz="1600" dirty="0" err="1" smtClean="0"/>
              <a:t>dentro</a:t>
            </a:r>
            <a:r>
              <a:rPr lang="en-US" sz="1600" dirty="0" smtClean="0"/>
              <a:t> de ZIMS, un </a:t>
            </a:r>
            <a:r>
              <a:rPr lang="en-US" sz="1600" dirty="0" smtClean="0"/>
              <a:t>análSpecies360 </a:t>
            </a:r>
            <a:r>
              <a:rPr lang="en-US" sz="1600" dirty="0" smtClean="0"/>
              <a:t>de </a:t>
            </a:r>
            <a:r>
              <a:rPr lang="en-US" sz="1600" dirty="0" err="1" smtClean="0"/>
              <a:t>nivel</a:t>
            </a:r>
            <a:r>
              <a:rPr lang="en-US" sz="1600" dirty="0" smtClean="0"/>
              <a:t> de </a:t>
            </a:r>
            <a:r>
              <a:rPr lang="en-US" sz="1600" dirty="0" err="1" smtClean="0"/>
              <a:t>lindura¨mediante</a:t>
            </a:r>
            <a:r>
              <a:rPr lang="en-US" sz="1600" dirty="0" smtClean="0"/>
              <a:t> el </a:t>
            </a:r>
            <a:r>
              <a:rPr lang="en-US" sz="1600" dirty="0" err="1" smtClean="0"/>
              <a:t>menú</a:t>
            </a:r>
            <a:r>
              <a:rPr lang="en-US" sz="1600" dirty="0" smtClean="0"/>
              <a:t> de </a:t>
            </a:r>
            <a:r>
              <a:rPr lang="en-US" sz="1600" dirty="0" err="1" smtClean="0"/>
              <a:t>ayuda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 </a:t>
            </a:r>
            <a:r>
              <a:rPr lang="en-US" sz="1600" dirty="0" err="1" smtClean="0"/>
              <a:t>en</a:t>
            </a:r>
            <a:r>
              <a:rPr lang="en-US" sz="1600" dirty="0" smtClean="0"/>
              <a:t> la </a:t>
            </a:r>
            <a:r>
              <a:rPr lang="en-US" sz="1600" dirty="0" err="1" smtClean="0"/>
              <a:t>esquina</a:t>
            </a:r>
            <a:r>
              <a:rPr lang="en-US" sz="1600" dirty="0" smtClean="0"/>
              <a:t> </a:t>
            </a:r>
            <a:r>
              <a:rPr lang="en-US" sz="1600" dirty="0" err="1" smtClean="0"/>
              <a:t>derecha</a:t>
            </a:r>
            <a:r>
              <a:rPr lang="en-US" sz="1600" dirty="0" smtClean="0"/>
              <a:t>,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registra</a:t>
            </a:r>
            <a:r>
              <a:rPr lang="en-US" sz="1600" dirty="0" smtClean="0"/>
              <a:t> ¨</a:t>
            </a:r>
            <a:r>
              <a:rPr lang="en-US" sz="1600" dirty="0" err="1" smtClean="0"/>
              <a:t>test¨y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selecciona</a:t>
            </a:r>
            <a:r>
              <a:rPr lang="en-US" sz="1600" dirty="0" smtClean="0"/>
              <a:t> </a:t>
            </a:r>
            <a:r>
              <a:rPr lang="en-US" sz="1600" dirty="0" err="1" smtClean="0"/>
              <a:t>requerir</a:t>
            </a:r>
            <a:r>
              <a:rPr lang="en-US" sz="1600" dirty="0" smtClean="0"/>
              <a:t> </a:t>
            </a:r>
            <a:r>
              <a:rPr lang="en-US" sz="1600" dirty="0" err="1" smtClean="0"/>
              <a:t>examen</a:t>
            </a:r>
            <a:r>
              <a:rPr lang="en-US" sz="1600" dirty="0" smtClean="0"/>
              <a:t> global (PDF).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llena</a:t>
            </a:r>
            <a:r>
              <a:rPr lang="en-US" sz="1600" dirty="0" smtClean="0"/>
              <a:t> la </a:t>
            </a:r>
            <a:r>
              <a:rPr lang="en-US" sz="1600" dirty="0" err="1" smtClean="0"/>
              <a:t>proforma</a:t>
            </a:r>
            <a:r>
              <a:rPr lang="en-US" sz="1600" dirty="0" smtClean="0"/>
              <a:t> y lo </a:t>
            </a:r>
            <a:r>
              <a:rPr lang="en-US" sz="1600" dirty="0" err="1" smtClean="0"/>
              <a:t>envia</a:t>
            </a:r>
            <a:r>
              <a:rPr lang="en-US" sz="1600" dirty="0" smtClean="0"/>
              <a:t> a </a:t>
            </a:r>
            <a:r>
              <a:rPr lang="en-US" sz="1600" dirty="0" err="1" smtClean="0"/>
              <a:t>soporte</a:t>
            </a:r>
            <a:r>
              <a:rPr lang="en-US" sz="1600" dirty="0" smtClean="0"/>
              <a:t> de </a:t>
            </a:r>
            <a:r>
              <a:rPr lang="en-US" sz="1600" dirty="0" smtClean="0"/>
              <a:t>Species360.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78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8:45 am – </a:t>
            </a:r>
            <a:r>
              <a:rPr lang="en-US" sz="3600" dirty="0" err="1"/>
              <a:t>Programación</a:t>
            </a:r>
            <a:r>
              <a:rPr lang="en-US" sz="3600" dirty="0"/>
              <a:t> de un </a:t>
            </a:r>
            <a:r>
              <a:rPr lang="en-US" sz="3600" dirty="0" err="1"/>
              <a:t>mantenimiento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285" y="1325563"/>
            <a:ext cx="5759430" cy="2212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0" y="3932605"/>
            <a:ext cx="3200400" cy="24003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4"/>
          <p:cNvSpPr txBox="1"/>
          <p:nvPr/>
        </p:nvSpPr>
        <p:spPr>
          <a:xfrm>
            <a:off x="3444160" y="3432543"/>
            <a:ext cx="5468422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 le </a:t>
            </a:r>
            <a:r>
              <a:rPr lang="en-US" dirty="0" err="1" smtClean="0"/>
              <a:t>avisa</a:t>
            </a:r>
            <a:r>
              <a:rPr lang="en-US" dirty="0" smtClean="0"/>
              <a:t> que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camino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</a:t>
            </a:r>
            <a:r>
              <a:rPr lang="en-US" dirty="0" err="1" smtClean="0"/>
              <a:t>rápidamente</a:t>
            </a:r>
            <a:r>
              <a:rPr lang="en-US" dirty="0" smtClean="0"/>
              <a:t> la </a:t>
            </a:r>
            <a:r>
              <a:rPr lang="en-US" dirty="0" err="1" smtClean="0"/>
              <a:t>limpieza</a:t>
            </a:r>
            <a:r>
              <a:rPr lang="en-US" dirty="0" smtClean="0"/>
              <a:t>  de la </a:t>
            </a:r>
            <a:r>
              <a:rPr lang="en-US" dirty="0" err="1" smtClean="0"/>
              <a:t>cuarentena</a:t>
            </a:r>
            <a:r>
              <a:rPr lang="en-US" dirty="0" smtClean="0"/>
              <a:t> 1 que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desalojada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habitantes</a:t>
            </a:r>
            <a:r>
              <a:rPr lang="en-US" dirty="0" smtClean="0"/>
              <a:t> </a:t>
            </a:r>
            <a:r>
              <a:rPr lang="en-US" dirty="0" err="1" smtClean="0"/>
              <a:t>ayer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tarde</a:t>
            </a:r>
            <a:r>
              <a:rPr lang="en-US" dirty="0" smtClean="0"/>
              <a:t>.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limpiaba</a:t>
            </a:r>
            <a:r>
              <a:rPr lang="en-US" dirty="0" smtClean="0"/>
              <a:t> se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que la </a:t>
            </a:r>
            <a:r>
              <a:rPr lang="en-US" dirty="0" err="1" smtClean="0"/>
              <a:t>puerta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no </a:t>
            </a:r>
            <a:r>
              <a:rPr lang="en-US" dirty="0" err="1" smtClean="0"/>
              <a:t>cierra</a:t>
            </a:r>
            <a:r>
              <a:rPr lang="en-US" dirty="0" smtClean="0"/>
              <a:t> </a:t>
            </a:r>
            <a:r>
              <a:rPr lang="en-US" dirty="0" err="1" smtClean="0"/>
              <a:t>apropiadamente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esperando</a:t>
            </a:r>
            <a:r>
              <a:rPr lang="en-US" dirty="0" smtClean="0"/>
              <a:t> la </a:t>
            </a:r>
            <a:r>
              <a:rPr lang="en-US" dirty="0" err="1" smtClean="0"/>
              <a:t>llegada</a:t>
            </a:r>
            <a:r>
              <a:rPr lang="en-US" dirty="0" smtClean="0"/>
              <a:t> de </a:t>
            </a:r>
            <a:r>
              <a:rPr lang="en-US" dirty="0" err="1" smtClean="0"/>
              <a:t>otro</a:t>
            </a:r>
            <a:r>
              <a:rPr lang="en-US" dirty="0" smtClean="0"/>
              <a:t> animal </a:t>
            </a:r>
            <a:r>
              <a:rPr lang="en-US" dirty="0" err="1" smtClean="0"/>
              <a:t>en</a:t>
            </a:r>
            <a:r>
              <a:rPr lang="en-US" dirty="0" smtClean="0"/>
              <a:t> dos </a:t>
            </a:r>
            <a:r>
              <a:rPr lang="en-US" dirty="0" err="1" smtClean="0"/>
              <a:t>días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que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puerta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calendario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9:00 </a:t>
            </a:r>
            <a:r>
              <a:rPr lang="en-US" dirty="0" err="1"/>
              <a:t>Reporte</a:t>
            </a:r>
            <a:r>
              <a:rPr lang="en-US" dirty="0"/>
              <a:t> de </a:t>
            </a:r>
            <a:r>
              <a:rPr lang="en-US" dirty="0" err="1"/>
              <a:t>resumen</a:t>
            </a:r>
            <a:r>
              <a:rPr lang="en-US" dirty="0"/>
              <a:t> de </a:t>
            </a:r>
            <a:r>
              <a:rPr lang="en-US" dirty="0" err="1"/>
              <a:t>anestesia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729" y="1825625"/>
            <a:ext cx="6180952" cy="38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806892" y="1690689"/>
            <a:ext cx="3216646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preparación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 </a:t>
            </a:r>
            <a:r>
              <a:rPr lang="en-US" dirty="0" err="1" smtClean="0"/>
              <a:t>procedimiento</a:t>
            </a:r>
            <a:r>
              <a:rPr lang="en-US" dirty="0" smtClean="0"/>
              <a:t> de </a:t>
            </a:r>
            <a:r>
              <a:rPr lang="en-US" dirty="0" err="1" smtClean="0"/>
              <a:t>contracepción</a:t>
            </a:r>
            <a:r>
              <a:rPr lang="en-US" dirty="0" smtClean="0"/>
              <a:t> del lemur, </a:t>
            </a:r>
            <a:r>
              <a:rPr lang="en-US" dirty="0" err="1" smtClean="0"/>
              <a:t>usted</a:t>
            </a:r>
            <a:r>
              <a:rPr lang="en-US" dirty="0" smtClean="0"/>
              <a:t> genera un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anestesia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lemures</a:t>
            </a:r>
            <a:r>
              <a:rPr lang="en-US" dirty="0" smtClean="0"/>
              <a:t> café. Este se </a:t>
            </a:r>
            <a:r>
              <a:rPr lang="en-US" dirty="0" err="1" smtClean="0"/>
              <a:t>encuentra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menu de </a:t>
            </a:r>
            <a:r>
              <a:rPr lang="en-US" dirty="0" err="1" smtClean="0"/>
              <a:t>inicio</a:t>
            </a:r>
            <a:r>
              <a:rPr lang="en-US" dirty="0" smtClean="0"/>
              <a:t>&gt;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Ampliación</a:t>
            </a:r>
            <a:r>
              <a:rPr lang="en-US" dirty="0"/>
              <a:t> de la </a:t>
            </a:r>
            <a:r>
              <a:rPr lang="en-US" dirty="0" err="1"/>
              <a:t>búsqueda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37" y="1644922"/>
            <a:ext cx="8186324" cy="113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475" y="3748909"/>
            <a:ext cx="8819048" cy="20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1131763" y="2913349"/>
            <a:ext cx="753339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pequeño</a:t>
            </a:r>
            <a:r>
              <a:rPr lang="en-US" dirty="0" smtClean="0"/>
              <a:t> el </a:t>
            </a:r>
            <a:r>
              <a:rPr lang="en-US" dirty="0" err="1" smtClean="0"/>
              <a:t>tamaño</a:t>
            </a:r>
            <a:r>
              <a:rPr lang="en-US" dirty="0" smtClean="0"/>
              <a:t> de </a:t>
            </a:r>
            <a:r>
              <a:rPr lang="en-US" dirty="0" err="1" smtClean="0"/>
              <a:t>muestra</a:t>
            </a:r>
            <a:r>
              <a:rPr lang="en-US" dirty="0" smtClean="0"/>
              <a:t> (</a:t>
            </a:r>
            <a:r>
              <a:rPr lang="en-US" dirty="0" err="1" smtClean="0"/>
              <a:t>arriba</a:t>
            </a:r>
            <a:r>
              <a:rPr lang="en-US" dirty="0" smtClean="0"/>
              <a:t>), </a:t>
            </a:r>
            <a:r>
              <a:rPr lang="en-US" dirty="0" err="1" smtClean="0"/>
              <a:t>por</a:t>
            </a:r>
            <a:r>
              <a:rPr lang="en-US" dirty="0" smtClean="0"/>
              <a:t> lo que genera </a:t>
            </a:r>
            <a:r>
              <a:rPr lang="en-US" dirty="0" err="1" smtClean="0"/>
              <a:t>nuevamente</a:t>
            </a:r>
            <a:r>
              <a:rPr lang="en-US" dirty="0" smtClean="0"/>
              <a:t> el </a:t>
            </a:r>
            <a:r>
              <a:rPr lang="en-US" dirty="0" err="1" smtClean="0"/>
              <a:t>reporte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especie</a:t>
            </a:r>
            <a:r>
              <a:rPr lang="en-US" dirty="0" smtClean="0"/>
              <a:t> y </a:t>
            </a:r>
            <a:r>
              <a:rPr lang="en-US" dirty="0" err="1" smtClean="0"/>
              <a:t>obtiene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(</a:t>
            </a:r>
            <a:r>
              <a:rPr lang="en-US" dirty="0" err="1" smtClean="0"/>
              <a:t>abajo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Revisión</a:t>
            </a:r>
            <a:r>
              <a:rPr lang="en-US" dirty="0"/>
              <a:t> de </a:t>
            </a:r>
            <a:r>
              <a:rPr lang="en-US" dirty="0" err="1"/>
              <a:t>resúmenes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966" y="1051800"/>
            <a:ext cx="8690068" cy="3879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0626" y="4700789"/>
            <a:ext cx="806472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Visualiza</a:t>
            </a:r>
            <a:r>
              <a:rPr lang="en-US" sz="1600" dirty="0" smtClean="0"/>
              <a:t> el </a:t>
            </a:r>
            <a:r>
              <a:rPr lang="en-US" sz="1600" dirty="0" err="1" smtClean="0"/>
              <a:t>resumen</a:t>
            </a:r>
            <a:r>
              <a:rPr lang="en-US" sz="1600" dirty="0" smtClean="0"/>
              <a:t> para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lemures</a:t>
            </a:r>
            <a:r>
              <a:rPr lang="en-US" sz="1600" dirty="0" smtClean="0"/>
              <a:t> mongoose,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especie</a:t>
            </a:r>
            <a:r>
              <a:rPr lang="en-US" sz="1600" dirty="0" smtClean="0"/>
              <a:t> </a:t>
            </a:r>
            <a:r>
              <a:rPr lang="en-US" sz="1600" dirty="0" err="1" smtClean="0"/>
              <a:t>tiene</a:t>
            </a:r>
            <a:r>
              <a:rPr lang="en-US" sz="1600" dirty="0" smtClean="0"/>
              <a:t> </a:t>
            </a:r>
            <a:r>
              <a:rPr lang="en-US" sz="1600" dirty="0" err="1" smtClean="0"/>
              <a:t>tres</a:t>
            </a:r>
            <a:r>
              <a:rPr lang="en-US" sz="1600" dirty="0" smtClean="0"/>
              <a:t> </a:t>
            </a:r>
            <a:r>
              <a:rPr lang="en-US" sz="1600" dirty="0" err="1" smtClean="0"/>
              <a:t>resumenes</a:t>
            </a:r>
            <a:r>
              <a:rPr lang="en-US" sz="1600" dirty="0" smtClean="0"/>
              <a:t>,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compara</a:t>
            </a:r>
            <a:r>
              <a:rPr lang="en-US" sz="1600" dirty="0" smtClean="0"/>
              <a:t> con el </a:t>
            </a:r>
            <a:r>
              <a:rPr lang="en-US" sz="1600" dirty="0" err="1" smtClean="0"/>
              <a:t>resumen</a:t>
            </a:r>
            <a:r>
              <a:rPr lang="en-US" sz="1600" dirty="0" smtClean="0"/>
              <a:t> </a:t>
            </a:r>
            <a:r>
              <a:rPr lang="en-US" sz="1600" dirty="0" err="1" smtClean="0"/>
              <a:t>obtenido</a:t>
            </a:r>
            <a:r>
              <a:rPr lang="en-US" sz="1600" dirty="0" smtClean="0"/>
              <a:t> para el lemur café. </a:t>
            </a:r>
            <a:r>
              <a:rPr lang="en-US" sz="1600" dirty="0" err="1" smtClean="0"/>
              <a:t>Pasando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</a:t>
            </a:r>
            <a:r>
              <a:rPr lang="en-US" sz="1600" dirty="0" err="1" smtClean="0"/>
              <a:t>dato</a:t>
            </a:r>
            <a:r>
              <a:rPr lang="en-US" sz="1600" dirty="0" smtClean="0"/>
              <a:t> </a:t>
            </a:r>
            <a:r>
              <a:rPr lang="en-US" sz="1600" dirty="0" err="1" smtClean="0"/>
              <a:t>subrayado</a:t>
            </a:r>
            <a:r>
              <a:rPr lang="en-US" sz="1600" dirty="0" smtClean="0"/>
              <a:t>, </a:t>
            </a:r>
            <a:r>
              <a:rPr lang="en-US" sz="1600" dirty="0" err="1" smtClean="0"/>
              <a:t>este</a:t>
            </a:r>
            <a:r>
              <a:rPr lang="en-US" sz="1600" dirty="0" smtClean="0"/>
              <a:t> le </a:t>
            </a:r>
            <a:r>
              <a:rPr lang="en-US" sz="1600" dirty="0" err="1" smtClean="0"/>
              <a:t>dará</a:t>
            </a:r>
            <a:r>
              <a:rPr lang="en-US" sz="1600" dirty="0" smtClean="0"/>
              <a:t> mayor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respecto</a:t>
            </a:r>
            <a:r>
              <a:rPr lang="en-US" sz="1600" dirty="0" smtClean="0"/>
              <a:t> al </a:t>
            </a:r>
            <a:r>
              <a:rPr lang="en-US" sz="1600" dirty="0" err="1" smtClean="0"/>
              <a:t>dato</a:t>
            </a:r>
            <a:r>
              <a:rPr lang="en-US" sz="1600" dirty="0" smtClean="0"/>
              <a:t>.  </a:t>
            </a:r>
            <a:r>
              <a:rPr lang="en-US" sz="1600" dirty="0" err="1" smtClean="0"/>
              <a:t>Exporta</a:t>
            </a:r>
            <a:r>
              <a:rPr lang="en-US" sz="1600" dirty="0" smtClean="0"/>
              <a:t> el </a:t>
            </a:r>
            <a:r>
              <a:rPr lang="en-US" sz="1600" dirty="0" err="1" smtClean="0"/>
              <a:t>registro</a:t>
            </a:r>
            <a:r>
              <a:rPr lang="en-US" sz="1600" dirty="0"/>
              <a:t> </a:t>
            </a:r>
            <a:r>
              <a:rPr lang="en-US" sz="1600" dirty="0" smtClean="0"/>
              <a:t>y lo </a:t>
            </a:r>
            <a:r>
              <a:rPr lang="en-US" sz="1600" dirty="0" err="1" smtClean="0"/>
              <a:t>imprime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versión</a:t>
            </a:r>
            <a:r>
              <a:rPr lang="en-US" sz="1600" dirty="0" smtClean="0"/>
              <a:t> pdf.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61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escenario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26380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Eres</a:t>
            </a:r>
            <a:r>
              <a:rPr lang="en-US" dirty="0"/>
              <a:t> el </a:t>
            </a:r>
            <a:r>
              <a:rPr lang="en-US" dirty="0" err="1"/>
              <a:t>auxiliar</a:t>
            </a:r>
            <a:r>
              <a:rPr lang="en-US" dirty="0"/>
              <a:t> de </a:t>
            </a:r>
            <a:r>
              <a:rPr lang="en-US" dirty="0" err="1"/>
              <a:t>veterinaria</a:t>
            </a:r>
            <a:r>
              <a:rPr lang="en-US" dirty="0"/>
              <a:t> con un </a:t>
            </a:r>
            <a:r>
              <a:rPr lang="en-US" dirty="0" err="1"/>
              <a:t>asistente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completo</a:t>
            </a:r>
            <a:r>
              <a:rPr lang="en-US" dirty="0"/>
              <a:t>.</a:t>
            </a:r>
          </a:p>
          <a:p>
            <a:r>
              <a:rPr lang="en-US" dirty="0"/>
              <a:t>El </a:t>
            </a:r>
            <a:r>
              <a:rPr lang="en-US" dirty="0" err="1"/>
              <a:t>asistente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a cargo del </a:t>
            </a:r>
            <a:r>
              <a:rPr lang="en-US" dirty="0" err="1"/>
              <a:t>cuidado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animales</a:t>
            </a:r>
            <a:r>
              <a:rPr lang="en-US" dirty="0"/>
              <a:t> de </a:t>
            </a:r>
            <a:r>
              <a:rPr lang="en-US" dirty="0" err="1"/>
              <a:t>cuarentena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a cargo del </a:t>
            </a:r>
            <a:r>
              <a:rPr lang="en-US" dirty="0" err="1"/>
              <a:t>registro</a:t>
            </a:r>
            <a:r>
              <a:rPr lang="en-US" dirty="0"/>
              <a:t> de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ZIMS</a:t>
            </a:r>
          </a:p>
          <a:p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a cargo del </a:t>
            </a:r>
            <a:r>
              <a:rPr lang="en-US" dirty="0" err="1"/>
              <a:t>mantemiento</a:t>
            </a:r>
            <a:r>
              <a:rPr lang="en-US" dirty="0"/>
              <a:t> del </a:t>
            </a:r>
            <a:r>
              <a:rPr lang="en-US" dirty="0" err="1"/>
              <a:t>inventario</a:t>
            </a:r>
            <a:r>
              <a:rPr lang="en-US" dirty="0"/>
              <a:t> de </a:t>
            </a:r>
            <a:r>
              <a:rPr lang="en-US" dirty="0" err="1"/>
              <a:t>farmacia</a:t>
            </a:r>
            <a:endParaRPr lang="en-US" dirty="0"/>
          </a:p>
          <a:p>
            <a:r>
              <a:rPr lang="en-US" dirty="0" err="1"/>
              <a:t>Asiste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cuidadores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fuera</a:t>
            </a:r>
            <a:r>
              <a:rPr lang="en-US" dirty="0"/>
              <a:t> de </a:t>
            </a:r>
            <a:r>
              <a:rPr lang="en-US" dirty="0" err="1"/>
              <a:t>rutina</a:t>
            </a:r>
            <a:r>
              <a:rPr lang="en-US" dirty="0"/>
              <a:t>.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responsable</a:t>
            </a:r>
            <a:r>
              <a:rPr lang="en-US" dirty="0"/>
              <a:t> de </a:t>
            </a:r>
            <a:r>
              <a:rPr lang="en-US" dirty="0" err="1"/>
              <a:t>asistir</a:t>
            </a:r>
            <a:r>
              <a:rPr lang="en-US" dirty="0"/>
              <a:t> al </a:t>
            </a:r>
            <a:r>
              <a:rPr lang="en-US" dirty="0" err="1"/>
              <a:t>veterinario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procedimiento</a:t>
            </a:r>
            <a:endParaRPr lang="en-US" dirty="0"/>
          </a:p>
          <a:p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apoyo</a:t>
            </a:r>
            <a:r>
              <a:rPr lang="en-US" dirty="0"/>
              <a:t> del </a:t>
            </a:r>
            <a:r>
              <a:rPr lang="en-US" dirty="0" err="1"/>
              <a:t>veterinario</a:t>
            </a:r>
            <a:r>
              <a:rPr lang="en-US" dirty="0"/>
              <a:t>, de forma que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ingrese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ZIMS </a:t>
            </a:r>
            <a:r>
              <a:rPr lang="en-US" dirty="0" err="1"/>
              <a:t>deberá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realizado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veterinario</a:t>
            </a:r>
            <a:r>
              <a:rPr lang="en-US" dirty="0"/>
              <a:t>.</a:t>
            </a:r>
          </a:p>
          <a:p>
            <a:r>
              <a:rPr lang="en-US" dirty="0"/>
              <a:t>Su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de </a:t>
            </a:r>
            <a:r>
              <a:rPr lang="en-US" dirty="0" err="1"/>
              <a:t>administrador</a:t>
            </a:r>
            <a:r>
              <a:rPr lang="en-US" dirty="0"/>
              <a:t> del </a:t>
            </a:r>
            <a:r>
              <a:rPr lang="en-US" dirty="0" err="1"/>
              <a:t>módulo</a:t>
            </a:r>
            <a:r>
              <a:rPr lang="en-US" dirty="0"/>
              <a:t> </a:t>
            </a:r>
            <a:r>
              <a:rPr lang="en-US" dirty="0" err="1"/>
              <a:t>médico</a:t>
            </a:r>
            <a:r>
              <a:rPr lang="en-US" dirty="0"/>
              <a:t> y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además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de </a:t>
            </a:r>
            <a:r>
              <a:rPr lang="en-US" dirty="0" err="1"/>
              <a:t>usuario</a:t>
            </a:r>
            <a:r>
              <a:rPr lang="en-US" dirty="0"/>
              <a:t> de </a:t>
            </a:r>
            <a:r>
              <a:rPr lang="en-US" dirty="0" smtClean="0"/>
              <a:t>Species360 </a:t>
            </a:r>
            <a:r>
              <a:rPr lang="en-US" dirty="0"/>
              <a:t>vet-husbandry,</a:t>
            </a:r>
          </a:p>
          <a:p>
            <a:r>
              <a:rPr lang="en-US" dirty="0"/>
              <a:t>Hoy </a:t>
            </a:r>
            <a:r>
              <a:rPr lang="en-US" dirty="0" err="1"/>
              <a:t>es</a:t>
            </a:r>
            <a:r>
              <a:rPr lang="en-US" dirty="0"/>
              <a:t> mayo 5 de 2016,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medida</a:t>
            </a:r>
            <a:r>
              <a:rPr lang="en-US" dirty="0"/>
              <a:t>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avanza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rutina</a:t>
            </a:r>
            <a:r>
              <a:rPr lang="en-US" dirty="0"/>
              <a:t> le </a:t>
            </a:r>
            <a:r>
              <a:rPr lang="en-US" dirty="0" err="1"/>
              <a:t>mostraremos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y que </a:t>
            </a:r>
            <a:r>
              <a:rPr lang="en-US" dirty="0" err="1"/>
              <a:t>información</a:t>
            </a:r>
            <a:r>
              <a:rPr lang="en-US" dirty="0"/>
              <a:t> registrar.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4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983" y="27497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9:15 am – </a:t>
            </a:r>
            <a:r>
              <a:rPr lang="en-US" sz="3600" dirty="0" err="1"/>
              <a:t>Apoyo</a:t>
            </a:r>
            <a:r>
              <a:rPr lang="en-US" sz="3600" dirty="0"/>
              <a:t> a la </a:t>
            </a:r>
            <a:r>
              <a:rPr lang="en-US" sz="3600" dirty="0" err="1"/>
              <a:t>desparasitación</a:t>
            </a:r>
            <a:r>
              <a:rPr lang="en-US" sz="3600" dirty="0"/>
              <a:t> de un </a:t>
            </a:r>
            <a:r>
              <a:rPr lang="en-US" sz="3600" dirty="0" err="1"/>
              <a:t>cachorro</a:t>
            </a:r>
            <a:r>
              <a:rPr lang="en-US" sz="3600" dirty="0"/>
              <a:t> de </a:t>
            </a:r>
            <a:r>
              <a:rPr lang="en-US" sz="3600" dirty="0" err="1"/>
              <a:t>león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7" y="1707097"/>
            <a:ext cx="3006911" cy="40092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03" y="1719065"/>
            <a:ext cx="3006911" cy="40092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0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01544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la </a:t>
            </a:r>
            <a:r>
              <a:rPr lang="en-US" dirty="0" err="1"/>
              <a:t>desparasitación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789" y="2164267"/>
            <a:ext cx="7798174" cy="3471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2442949" y="1510111"/>
            <a:ext cx="6072401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oficina</a:t>
            </a:r>
            <a:r>
              <a:rPr lang="en-US" dirty="0" smtClean="0"/>
              <a:t> </a:t>
            </a:r>
            <a:r>
              <a:rPr lang="en-US" dirty="0" err="1" smtClean="0"/>
              <a:t>veterinaria</a:t>
            </a:r>
            <a:r>
              <a:rPr lang="en-US" dirty="0" smtClean="0"/>
              <a:t> le </a:t>
            </a:r>
            <a:r>
              <a:rPr lang="en-US" dirty="0" err="1" smtClean="0"/>
              <a:t>prestó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portátil</a:t>
            </a:r>
            <a:r>
              <a:rPr lang="en-US" dirty="0" smtClean="0"/>
              <a:t> para </a:t>
            </a:r>
            <a:r>
              <a:rPr lang="en-US" dirty="0" err="1" smtClean="0"/>
              <a:t>radografiar</a:t>
            </a:r>
            <a:r>
              <a:rPr lang="en-US" dirty="0" smtClean="0"/>
              <a:t> la </a:t>
            </a:r>
            <a:r>
              <a:rPr lang="en-US" dirty="0" err="1" smtClean="0"/>
              <a:t>foca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le llama antes y le </a:t>
            </a:r>
            <a:r>
              <a:rPr lang="en-US" dirty="0" err="1" smtClean="0"/>
              <a:t>informa</a:t>
            </a:r>
            <a:r>
              <a:rPr lang="en-US" dirty="0" smtClean="0"/>
              <a:t> que </a:t>
            </a:r>
            <a:r>
              <a:rPr lang="en-US" dirty="0" err="1" smtClean="0"/>
              <a:t>tuvo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emergencia</a:t>
            </a:r>
            <a:r>
              <a:rPr lang="en-US" dirty="0" smtClean="0"/>
              <a:t> y el </a:t>
            </a:r>
            <a:r>
              <a:rPr lang="en-US" dirty="0" err="1" smtClean="0"/>
              <a:t>equipo</a:t>
            </a:r>
            <a:r>
              <a:rPr lang="en-US" dirty="0" smtClean="0"/>
              <a:t> no </a:t>
            </a:r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sino</a:t>
            </a:r>
            <a:r>
              <a:rPr lang="en-US" dirty="0" smtClean="0"/>
              <a:t> hasta </a:t>
            </a:r>
            <a:r>
              <a:rPr lang="en-US" dirty="0" err="1" smtClean="0"/>
              <a:t>mañana</a:t>
            </a:r>
            <a:r>
              <a:rPr lang="en-US" dirty="0" smtClean="0"/>
              <a:t>.  Como el </a:t>
            </a:r>
            <a:r>
              <a:rPr lang="en-US" dirty="0" err="1" smtClean="0"/>
              <a:t>procedimiento</a:t>
            </a:r>
            <a:r>
              <a:rPr lang="en-US" dirty="0" smtClean="0"/>
              <a:t> se </a:t>
            </a:r>
            <a:r>
              <a:rPr lang="en-US" dirty="0" err="1" smtClean="0"/>
              <a:t>cancela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de </a:t>
            </a:r>
            <a:r>
              <a:rPr lang="en-US" dirty="0" err="1" smtClean="0"/>
              <a:t>apoyar</a:t>
            </a:r>
            <a:r>
              <a:rPr lang="en-US" dirty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equipo</a:t>
            </a:r>
            <a:r>
              <a:rPr lang="en-US" dirty="0" smtClean="0"/>
              <a:t> de Africa y </a:t>
            </a:r>
            <a:r>
              <a:rPr lang="en-US" dirty="0" err="1" smtClean="0"/>
              <a:t>asistir</a:t>
            </a:r>
            <a:r>
              <a:rPr lang="en-US" dirty="0" smtClean="0"/>
              <a:t> la </a:t>
            </a:r>
            <a:r>
              <a:rPr lang="en-US" dirty="0" err="1" smtClean="0"/>
              <a:t>desparasitación</a:t>
            </a:r>
            <a:r>
              <a:rPr lang="en-US" dirty="0" smtClean="0"/>
              <a:t> de un </a:t>
            </a:r>
            <a:r>
              <a:rPr lang="en-US" dirty="0" err="1" smtClean="0"/>
              <a:t>cachorro</a:t>
            </a:r>
            <a:r>
              <a:rPr lang="en-US" dirty="0" smtClean="0"/>
              <a:t> de </a:t>
            </a:r>
            <a:r>
              <a:rPr lang="en-US" dirty="0" err="1" smtClean="0"/>
              <a:t>léón</a:t>
            </a:r>
            <a:r>
              <a:rPr lang="en-US" dirty="0" smtClean="0"/>
              <a:t>. </a:t>
            </a:r>
            <a:r>
              <a:rPr lang="en-US" dirty="0" err="1" smtClean="0"/>
              <a:t>Cuando</a:t>
            </a:r>
            <a:r>
              <a:rPr lang="en-US" dirty="0" smtClean="0"/>
              <a:t>  </a:t>
            </a:r>
            <a:r>
              <a:rPr lang="en-US" dirty="0" err="1" smtClean="0"/>
              <a:t>termina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el campo de </a:t>
            </a:r>
            <a:r>
              <a:rPr lang="en-US" dirty="0" err="1" smtClean="0"/>
              <a:t>Administración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prescripción</a:t>
            </a:r>
            <a:r>
              <a:rPr lang="en-US" dirty="0" smtClean="0"/>
              <a:t> para registrar el </a:t>
            </a:r>
            <a:r>
              <a:rPr lang="en-US" dirty="0" err="1" smtClean="0"/>
              <a:t>evento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nota </a:t>
            </a:r>
            <a:r>
              <a:rPr lang="en-US" dirty="0" err="1" smtClean="0"/>
              <a:t>adicional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23974"/>
            <a:ext cx="7886700" cy="1325563"/>
          </a:xfrm>
        </p:spPr>
        <p:txBody>
          <a:bodyPr/>
          <a:lstStyle/>
          <a:p>
            <a:r>
              <a:rPr lang="en-US" sz="4000" dirty="0" err="1"/>
              <a:t>Actividad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calendario</a:t>
            </a:r>
            <a:r>
              <a:rPr lang="en-US" sz="4000" dirty="0"/>
              <a:t> para el </a:t>
            </a:r>
            <a:r>
              <a:rPr lang="en-US" sz="4000" dirty="0" err="1"/>
              <a:t>próximo</a:t>
            </a:r>
            <a:r>
              <a:rPr lang="en-US" sz="4000" dirty="0"/>
              <a:t> </a:t>
            </a:r>
            <a:r>
              <a:rPr lang="en-US" sz="4000" dirty="0" err="1"/>
              <a:t>tratamiento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488" y="1333627"/>
            <a:ext cx="6943628" cy="44097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734096" y="4314421"/>
            <a:ext cx="727642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Usando</a:t>
            </a:r>
            <a:r>
              <a:rPr lang="en-US" dirty="0" smtClean="0"/>
              <a:t> el </a:t>
            </a:r>
            <a:r>
              <a:rPr lang="en-US" dirty="0" err="1" smtClean="0"/>
              <a:t>calendario</a:t>
            </a:r>
            <a:r>
              <a:rPr lang="en-US" dirty="0" smtClean="0"/>
              <a:t> de </a:t>
            </a:r>
            <a:r>
              <a:rPr lang="en-US" dirty="0" err="1" smtClean="0"/>
              <a:t>tarea</a:t>
            </a:r>
            <a:r>
              <a:rPr lang="en-US" dirty="0" smtClean="0"/>
              <a:t> para el </a:t>
            </a:r>
            <a:r>
              <a:rPr lang="en-US" dirty="0" err="1" smtClean="0"/>
              <a:t>registro</a:t>
            </a:r>
            <a:r>
              <a:rPr lang="en-US" dirty="0" smtClean="0"/>
              <a:t> de la </a:t>
            </a:r>
            <a:r>
              <a:rPr lang="en-US" dirty="0" err="1" smtClean="0"/>
              <a:t>prescripción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el </a:t>
            </a:r>
            <a:r>
              <a:rPr lang="en-US" dirty="0" err="1" smtClean="0"/>
              <a:t>siguiente</a:t>
            </a:r>
            <a:r>
              <a:rPr lang="en-US" dirty="0" smtClean="0"/>
              <a:t> </a:t>
            </a:r>
            <a:r>
              <a:rPr lang="en-US" dirty="0" err="1" smtClean="0"/>
              <a:t>tratamiento</a:t>
            </a:r>
            <a:r>
              <a:rPr lang="en-US" dirty="0" smtClean="0"/>
              <a:t> con </a:t>
            </a:r>
            <a:r>
              <a:rPr lang="en-US" dirty="0" err="1" smtClean="0"/>
              <a:t>Panacur</a:t>
            </a:r>
            <a:r>
              <a:rPr lang="en-US" dirty="0" smtClean="0"/>
              <a:t> para </a:t>
            </a:r>
            <a:r>
              <a:rPr lang="en-US" dirty="0" err="1" smtClean="0"/>
              <a:t>dentro</a:t>
            </a:r>
            <a:r>
              <a:rPr lang="en-US" dirty="0" smtClean="0"/>
              <a:t> de un </a:t>
            </a:r>
            <a:r>
              <a:rPr lang="en-US" dirty="0" err="1" smtClean="0"/>
              <a:t>año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hoy.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al </a:t>
            </a:r>
            <a:r>
              <a:rPr lang="en-US" dirty="0" err="1" smtClean="0"/>
              <a:t>Calendario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10:15 am – </a:t>
            </a:r>
            <a:r>
              <a:rPr lang="en-US" sz="3600" dirty="0" err="1"/>
              <a:t>Contracepción</a:t>
            </a:r>
            <a:r>
              <a:rPr lang="en-US" sz="3600" dirty="0"/>
              <a:t> del </a:t>
            </a:r>
            <a:r>
              <a:rPr lang="en-US" sz="3600" dirty="0" err="1"/>
              <a:t>lémur</a:t>
            </a:r>
            <a:r>
              <a:rPr lang="en-US" sz="3600" dirty="0"/>
              <a:t> y </a:t>
            </a:r>
            <a:r>
              <a:rPr lang="en-US" sz="3600" dirty="0" err="1"/>
              <a:t>revisión</a:t>
            </a:r>
            <a:r>
              <a:rPr lang="en-US" sz="3600" dirty="0"/>
              <a:t> de </a:t>
            </a:r>
            <a:r>
              <a:rPr lang="en-US" sz="3600" dirty="0" err="1"/>
              <a:t>condición</a:t>
            </a:r>
            <a:r>
              <a:rPr lang="en-US" sz="3600" dirty="0"/>
              <a:t> corporal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1690689"/>
            <a:ext cx="6181859" cy="41068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77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62914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anestesia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866979"/>
            <a:ext cx="7459282" cy="4978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5418161" y="1848141"/>
            <a:ext cx="3425588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anestesia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seguimiento</a:t>
            </a:r>
            <a:r>
              <a:rPr lang="en-US" dirty="0" smtClean="0"/>
              <a:t> a la </a:t>
            </a:r>
            <a:r>
              <a:rPr lang="en-US" dirty="0" err="1" smtClean="0"/>
              <a:t>droga</a:t>
            </a:r>
            <a:r>
              <a:rPr lang="en-US" dirty="0" smtClean="0"/>
              <a:t> </a:t>
            </a:r>
            <a:r>
              <a:rPr lang="en-US" dirty="0" err="1" smtClean="0"/>
              <a:t>empleada</a:t>
            </a:r>
            <a:r>
              <a:rPr lang="en-US" dirty="0" smtClean="0"/>
              <a:t>, </a:t>
            </a:r>
            <a:r>
              <a:rPr lang="en-US" dirty="0" err="1" smtClean="0"/>
              <a:t>efectos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remarcables</a:t>
            </a:r>
            <a:r>
              <a:rPr lang="en-US" dirty="0" smtClean="0"/>
              <a:t>, </a:t>
            </a:r>
            <a:r>
              <a:rPr lang="en-US" dirty="0" err="1" smtClean="0"/>
              <a:t>muestras</a:t>
            </a:r>
            <a:r>
              <a:rPr lang="en-US" dirty="0" smtClean="0"/>
              <a:t> </a:t>
            </a:r>
            <a:r>
              <a:rPr lang="en-US" dirty="0" err="1" smtClean="0"/>
              <a:t>colectadas</a:t>
            </a:r>
            <a:r>
              <a:rPr lang="en-US" dirty="0" smtClean="0"/>
              <a:t> y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tomadas</a:t>
            </a:r>
            <a:r>
              <a:rPr lang="en-US" dirty="0" smtClean="0"/>
              <a:t>.  Como el </a:t>
            </a:r>
            <a:r>
              <a:rPr lang="en-US" dirty="0" err="1" smtClean="0"/>
              <a:t>veterinario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la </a:t>
            </a:r>
            <a:r>
              <a:rPr lang="en-US" dirty="0" err="1" smtClean="0"/>
              <a:t>anestesia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ZIMS </a:t>
            </a:r>
            <a:r>
              <a:rPr lang="en-US" dirty="0" err="1" smtClean="0"/>
              <a:t>módulo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Confirmar</a:t>
            </a:r>
            <a:r>
              <a:rPr lang="en-US" dirty="0"/>
              <a:t> la </a:t>
            </a:r>
            <a:r>
              <a:rPr lang="en-US" dirty="0" err="1"/>
              <a:t>identidad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382" y="1690689"/>
            <a:ext cx="3590476" cy="33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6237" y="1511787"/>
            <a:ext cx="5752381" cy="21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766329" y="3325386"/>
            <a:ext cx="5196696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Como el </a:t>
            </a:r>
            <a:r>
              <a:rPr lang="en-US" sz="1600" dirty="0" err="1" smtClean="0"/>
              <a:t>lémur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próximo</a:t>
            </a:r>
            <a:r>
              <a:rPr lang="en-US" sz="1600" dirty="0" smtClean="0"/>
              <a:t> a </a:t>
            </a:r>
            <a:r>
              <a:rPr lang="en-US" sz="1600" dirty="0" err="1" smtClean="0"/>
              <a:t>caer</a:t>
            </a:r>
            <a:r>
              <a:rPr lang="en-US" sz="1600" dirty="0" smtClean="0"/>
              <a:t>, </a:t>
            </a:r>
            <a:r>
              <a:rPr lang="en-US" sz="1600" dirty="0" err="1" smtClean="0"/>
              <a:t>toma</a:t>
            </a:r>
            <a:r>
              <a:rPr lang="en-US" sz="1600" dirty="0" smtClean="0"/>
              <a:t> el chance de </a:t>
            </a:r>
            <a:r>
              <a:rPr lang="en-US" sz="1600" dirty="0" err="1" smtClean="0"/>
              <a:t>confirmar</a:t>
            </a:r>
            <a:r>
              <a:rPr lang="en-US" sz="1600" dirty="0" smtClean="0"/>
              <a:t> dos </a:t>
            </a:r>
            <a:r>
              <a:rPr lang="en-US" sz="1600" dirty="0" err="1" smtClean="0"/>
              <a:t>identificadores</a:t>
            </a:r>
            <a:r>
              <a:rPr lang="en-US" sz="1600" dirty="0" smtClean="0"/>
              <a:t> </a:t>
            </a:r>
            <a:r>
              <a:rPr lang="en-US" sz="1600" dirty="0" err="1" smtClean="0"/>
              <a:t>físicos</a:t>
            </a:r>
            <a:r>
              <a:rPr lang="en-US" sz="1600" dirty="0" smtClean="0"/>
              <a:t> que </a:t>
            </a:r>
            <a:r>
              <a:rPr lang="en-US" sz="1600" dirty="0" err="1" smtClean="0"/>
              <a:t>serían</a:t>
            </a:r>
            <a:r>
              <a:rPr lang="en-US" sz="1600" dirty="0" smtClean="0"/>
              <a:t> </a:t>
            </a:r>
            <a:r>
              <a:rPr lang="en-US" sz="1600" dirty="0" err="1" smtClean="0"/>
              <a:t>muy</a:t>
            </a:r>
            <a:r>
              <a:rPr lang="en-US" sz="1600" dirty="0" smtClean="0"/>
              <a:t> </a:t>
            </a:r>
            <a:r>
              <a:rPr lang="en-US" sz="1600" dirty="0" err="1" smtClean="0"/>
              <a:t>difíciles</a:t>
            </a:r>
            <a:r>
              <a:rPr lang="en-US" sz="1600" dirty="0" smtClean="0"/>
              <a:t> de leer con el animal </a:t>
            </a:r>
            <a:r>
              <a:rPr lang="en-US" sz="1600" dirty="0" err="1" smtClean="0"/>
              <a:t>despierto</a:t>
            </a:r>
            <a:r>
              <a:rPr lang="en-US" sz="1600" dirty="0" smtClean="0"/>
              <a:t>. </a:t>
            </a:r>
            <a:r>
              <a:rPr lang="en-US" sz="1600" dirty="0" err="1" smtClean="0"/>
              <a:t>Además</a:t>
            </a:r>
            <a:r>
              <a:rPr lang="en-US" sz="1600" dirty="0" smtClean="0"/>
              <a:t> de </a:t>
            </a:r>
            <a:r>
              <a:rPr lang="en-US" sz="1600" dirty="0" err="1" smtClean="0"/>
              <a:t>asegurarse</a:t>
            </a:r>
            <a:r>
              <a:rPr lang="en-US" sz="1600" dirty="0" smtClean="0"/>
              <a:t> que las </a:t>
            </a:r>
            <a:r>
              <a:rPr lang="en-US" sz="1600" dirty="0" err="1" smtClean="0"/>
              <a:t>marcas</a:t>
            </a:r>
            <a:r>
              <a:rPr lang="en-US" sz="1600" dirty="0" smtClean="0"/>
              <a:t> </a:t>
            </a:r>
            <a:r>
              <a:rPr lang="en-US" sz="1600" dirty="0" err="1" smtClean="0"/>
              <a:t>están</a:t>
            </a:r>
            <a:r>
              <a:rPr lang="en-US" sz="1600" dirty="0"/>
              <a:t> </a:t>
            </a:r>
            <a:r>
              <a:rPr lang="en-US" sz="1600" dirty="0" err="1" smtClean="0"/>
              <a:t>bien</a:t>
            </a:r>
            <a:r>
              <a:rPr lang="en-US" sz="1600" dirty="0" smtClean="0"/>
              <a:t>,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saber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tiene</a:t>
            </a:r>
            <a:r>
              <a:rPr lang="en-US" sz="1600" dirty="0" smtClean="0"/>
              <a:t> al animal </a:t>
            </a:r>
            <a:r>
              <a:rPr lang="en-US" sz="1600" dirty="0" err="1" smtClean="0"/>
              <a:t>correcto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la mesa. </a:t>
            </a:r>
          </a:p>
          <a:p>
            <a:r>
              <a:rPr lang="en-US" sz="1600" dirty="0" err="1" smtClean="0"/>
              <a:t>Desde</a:t>
            </a:r>
            <a:r>
              <a:rPr lang="en-US" sz="1600" dirty="0" smtClean="0"/>
              <a:t> el </a:t>
            </a:r>
            <a:r>
              <a:rPr lang="en-US" sz="1600" dirty="0" err="1" smtClean="0"/>
              <a:t>módulo</a:t>
            </a:r>
            <a:r>
              <a:rPr lang="en-US" sz="1600" dirty="0" smtClean="0"/>
              <a:t> </a:t>
            </a:r>
            <a:r>
              <a:rPr lang="en-US" sz="1600" dirty="0" err="1" smtClean="0"/>
              <a:t>médico</a:t>
            </a:r>
            <a:r>
              <a:rPr lang="en-US" sz="1600" dirty="0" smtClean="0"/>
              <a:t> </a:t>
            </a:r>
            <a:r>
              <a:rPr lang="en-US" sz="1600" dirty="0" err="1" smtClean="0"/>
              <a:t>presionando</a:t>
            </a:r>
            <a:r>
              <a:rPr lang="en-US" sz="1600" dirty="0" smtClean="0"/>
              <a:t> f4 se </a:t>
            </a:r>
            <a:r>
              <a:rPr lang="en-US" sz="1600" dirty="0" err="1" smtClean="0"/>
              <a:t>presentará</a:t>
            </a:r>
            <a:r>
              <a:rPr lang="en-US" sz="1600" dirty="0" smtClean="0"/>
              <a:t> la </a:t>
            </a:r>
            <a:r>
              <a:rPr lang="en-US" sz="1600" dirty="0" err="1" smtClean="0"/>
              <a:t>pantalla</a:t>
            </a:r>
            <a:r>
              <a:rPr lang="en-US" sz="1600" dirty="0" smtClean="0"/>
              <a:t> de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básica</a:t>
            </a:r>
            <a:r>
              <a:rPr lang="en-US" sz="1600" dirty="0" smtClean="0"/>
              <a:t> a la </a:t>
            </a:r>
            <a:r>
              <a:rPr lang="en-US" sz="1600" dirty="0" err="1" smtClean="0"/>
              <a:t>izquierda</a:t>
            </a:r>
            <a:r>
              <a:rPr lang="en-US" sz="1600" dirty="0" smtClean="0"/>
              <a:t>. </a:t>
            </a:r>
            <a:r>
              <a:rPr lang="en-US" sz="1600" dirty="0" err="1" smtClean="0"/>
              <a:t>Seleccionando</a:t>
            </a:r>
            <a:r>
              <a:rPr lang="en-US" sz="1600" dirty="0" smtClean="0"/>
              <a:t> </a:t>
            </a:r>
            <a:r>
              <a:rPr lang="en-US" sz="1600" dirty="0" err="1" smtClean="0"/>
              <a:t>identificadores</a:t>
            </a:r>
            <a:r>
              <a:rPr lang="en-US" sz="1600" dirty="0" smtClean="0"/>
              <a:t> </a:t>
            </a:r>
            <a:r>
              <a:rPr lang="en-US" sz="1600" dirty="0" err="1" smtClean="0"/>
              <a:t>activos</a:t>
            </a:r>
            <a:r>
              <a:rPr lang="en-US" sz="1600" dirty="0" smtClean="0"/>
              <a:t> se </a:t>
            </a:r>
            <a:r>
              <a:rPr lang="en-US" sz="1600" dirty="0" err="1" smtClean="0"/>
              <a:t>mostrarán</a:t>
            </a:r>
            <a:r>
              <a:rPr lang="en-US" sz="1600" dirty="0" smtClean="0"/>
              <a:t> </a:t>
            </a:r>
            <a:r>
              <a:rPr lang="en-US" sz="1600" dirty="0" err="1" smtClean="0"/>
              <a:t>todos</a:t>
            </a:r>
            <a:r>
              <a:rPr lang="en-US" sz="1600" dirty="0" smtClean="0"/>
              <a:t>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identificadores</a:t>
            </a:r>
            <a:r>
              <a:rPr lang="en-US" sz="1600" dirty="0" smtClean="0"/>
              <a:t> que </a:t>
            </a:r>
            <a:r>
              <a:rPr lang="en-US" sz="1600" dirty="0" err="1" smtClean="0"/>
              <a:t>están</a:t>
            </a:r>
            <a:r>
              <a:rPr lang="en-US" sz="1600" dirty="0" smtClean="0"/>
              <a:t> </a:t>
            </a:r>
            <a:r>
              <a:rPr lang="en-US" sz="1600" dirty="0" err="1" smtClean="0"/>
              <a:t>activos</a:t>
            </a:r>
            <a:r>
              <a:rPr lang="en-US" sz="1600" dirty="0" smtClean="0"/>
              <a:t> para el animal.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49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administración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227" y="1368717"/>
            <a:ext cx="5954771" cy="2930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890" y="3820733"/>
            <a:ext cx="5456601" cy="2576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3032" y="1712926"/>
            <a:ext cx="2516344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veterinario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prescricpión</a:t>
            </a:r>
            <a:r>
              <a:rPr lang="en-US" dirty="0" smtClean="0"/>
              <a:t> </a:t>
            </a:r>
            <a:r>
              <a:rPr lang="en-US" dirty="0" err="1" smtClean="0"/>
              <a:t>rápida</a:t>
            </a:r>
            <a:r>
              <a:rPr lang="en-US" dirty="0" smtClean="0"/>
              <a:t> para el Depo-Provera. </a:t>
            </a:r>
            <a:r>
              <a:rPr lang="en-US" dirty="0" err="1" smtClean="0"/>
              <a:t>Usando</a:t>
            </a:r>
            <a:r>
              <a:rPr lang="en-US" dirty="0" smtClean="0"/>
              <a:t> el campo de </a:t>
            </a:r>
            <a:r>
              <a:rPr lang="en-US" dirty="0" err="1" smtClean="0"/>
              <a:t>Administración</a:t>
            </a:r>
            <a:r>
              <a:rPr lang="en-US" dirty="0" smtClean="0"/>
              <a:t> 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prescripción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repora</a:t>
            </a:r>
            <a:r>
              <a:rPr lang="en-US" dirty="0" smtClean="0"/>
              <a:t> 100% de </a:t>
            </a:r>
            <a:r>
              <a:rPr lang="en-US" dirty="0" err="1"/>
              <a:t>é</a:t>
            </a:r>
            <a:r>
              <a:rPr lang="en-US" dirty="0" err="1" smtClean="0"/>
              <a:t>xito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contracepción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946966"/>
            <a:ext cx="7628571" cy="480952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21" y="946966"/>
            <a:ext cx="2907936" cy="3773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793" y="2055856"/>
            <a:ext cx="3181081" cy="259174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7"/>
          <p:cNvCxnSpPr/>
          <p:nvPr/>
        </p:nvCxnSpPr>
        <p:spPr>
          <a:xfrm flipH="1" flipV="1">
            <a:off x="6671256" y="4432716"/>
            <a:ext cx="180305" cy="8902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/>
          <p:nvPr/>
        </p:nvSpPr>
        <p:spPr>
          <a:xfrm>
            <a:off x="3634263" y="929625"/>
            <a:ext cx="529066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contracepción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registrada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Contracepción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maneno</a:t>
            </a:r>
            <a:r>
              <a:rPr lang="en-US" dirty="0" smtClean="0"/>
              <a:t>. Para </a:t>
            </a:r>
            <a:r>
              <a:rPr lang="en-US" dirty="0" err="1" smtClean="0"/>
              <a:t>entrar</a:t>
            </a:r>
            <a:r>
              <a:rPr lang="en-US" dirty="0" smtClean="0"/>
              <a:t> solo </a:t>
            </a:r>
            <a:r>
              <a:rPr lang="en-US" dirty="0" err="1" smtClean="0"/>
              <a:t>seleccione</a:t>
            </a:r>
            <a:r>
              <a:rPr lang="en-US" dirty="0" smtClean="0"/>
              <a:t> el </a:t>
            </a:r>
            <a:r>
              <a:rPr lang="en-US" dirty="0" err="1" smtClean="0"/>
              <a:t>hipervínculo</a:t>
            </a:r>
            <a:r>
              <a:rPr lang="en-US" dirty="0" smtClean="0"/>
              <a:t> del GAN y de click </a:t>
            </a:r>
            <a:r>
              <a:rPr lang="en-US" dirty="0" err="1" smtClean="0"/>
              <a:t>en</a:t>
            </a:r>
            <a:r>
              <a:rPr lang="en-US" dirty="0" smtClean="0"/>
              <a:t> el sector derecho superior </a:t>
            </a:r>
            <a:r>
              <a:rPr lang="en-US" dirty="0" err="1" smtClean="0"/>
              <a:t>hacia</a:t>
            </a:r>
            <a:r>
              <a:rPr lang="en-US" dirty="0" smtClean="0"/>
              <a:t> la </a:t>
            </a:r>
            <a:r>
              <a:rPr lang="en-US" dirty="0" err="1" smtClean="0"/>
              <a:t>esquina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6185"/>
            <a:ext cx="7886700" cy="1325563"/>
          </a:xfrm>
        </p:spPr>
        <p:txBody>
          <a:bodyPr/>
          <a:lstStyle/>
          <a:p>
            <a:r>
              <a:rPr lang="en-US" dirty="0" err="1"/>
              <a:t>Programación</a:t>
            </a:r>
            <a:r>
              <a:rPr lang="en-US" dirty="0"/>
              <a:t> de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contracepción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636" y="966443"/>
            <a:ext cx="3885714" cy="41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46" y="3860833"/>
            <a:ext cx="5460643" cy="20286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932608" y="1584639"/>
            <a:ext cx="2691685" cy="20992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5635" y="2497809"/>
            <a:ext cx="42240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Depo-provera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efectivo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45días,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la </a:t>
            </a:r>
            <a:r>
              <a:rPr lang="en-US" dirty="0" err="1" smtClean="0"/>
              <a:t>siguiente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. 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llegar</a:t>
            </a:r>
            <a:r>
              <a:rPr lang="en-US" dirty="0" smtClean="0"/>
              <a:t> a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calendario</a:t>
            </a:r>
            <a:r>
              <a:rPr lang="en-US" dirty="0" smtClean="0"/>
              <a:t> </a:t>
            </a:r>
            <a:r>
              <a:rPr lang="en-US" dirty="0" err="1" smtClean="0"/>
              <a:t>seleccionando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esquina</a:t>
            </a:r>
            <a:r>
              <a:rPr lang="en-US" dirty="0" smtClean="0"/>
              <a:t> superior a </a:t>
            </a:r>
            <a:r>
              <a:rPr lang="en-US" dirty="0" err="1" smtClean="0"/>
              <a:t>mano</a:t>
            </a:r>
            <a:r>
              <a:rPr lang="en-US" dirty="0" smtClean="0"/>
              <a:t> </a:t>
            </a:r>
            <a:r>
              <a:rPr lang="en-US" dirty="0" err="1" smtClean="0"/>
              <a:t>derecha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Adicionando</a:t>
            </a:r>
            <a:r>
              <a:rPr lang="en-US" sz="4000" dirty="0"/>
              <a:t> </a:t>
            </a:r>
            <a:r>
              <a:rPr lang="en-US" sz="4000" dirty="0" err="1"/>
              <a:t>condición</a:t>
            </a:r>
            <a:r>
              <a:rPr lang="en-US" sz="4000" dirty="0"/>
              <a:t> corporal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1924" y="1079722"/>
            <a:ext cx="4996431" cy="275818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139" y="2818918"/>
            <a:ext cx="5323809" cy="30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015613" y="1924943"/>
            <a:ext cx="1081824" cy="12878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7008" y="1488370"/>
            <a:ext cx="325604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ZIMS </a:t>
            </a:r>
            <a:r>
              <a:rPr lang="en-US" dirty="0" err="1" smtClean="0"/>
              <a:t>utiliza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escalar</a:t>
            </a:r>
            <a:r>
              <a:rPr lang="en-US" dirty="0" smtClean="0"/>
              <a:t> de 9. Si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prefiere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anterior de 5,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seleecionarlo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8:00 am – </a:t>
            </a:r>
            <a:r>
              <a:rPr lang="en-US" dirty="0" err="1"/>
              <a:t>Abrir</a:t>
            </a:r>
            <a:r>
              <a:rPr lang="en-US" dirty="0"/>
              <a:t> la </a:t>
            </a:r>
            <a:r>
              <a:rPr lang="en-US" dirty="0" err="1"/>
              <a:t>clínica</a:t>
            </a:r>
            <a:r>
              <a:rPr lang="en-US" dirty="0"/>
              <a:t> y </a:t>
            </a:r>
            <a:r>
              <a:rPr lang="en-US" dirty="0" err="1"/>
              <a:t>colgarse</a:t>
            </a:r>
            <a:r>
              <a:rPr lang="en-US" dirty="0"/>
              <a:t> el radio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4" y="2199564"/>
            <a:ext cx="6491212" cy="36474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58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12:00 pm – </a:t>
            </a:r>
            <a:r>
              <a:rPr lang="en-US" dirty="0" err="1"/>
              <a:t>almuerzo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9" y="1935694"/>
            <a:ext cx="5528257" cy="35120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3"/>
          <p:cNvSpPr txBox="1"/>
          <p:nvPr/>
        </p:nvSpPr>
        <p:spPr>
          <a:xfrm>
            <a:off x="6258596" y="3374264"/>
            <a:ext cx="211387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Durante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almuerzo</a:t>
            </a:r>
            <a:r>
              <a:rPr lang="en-US" dirty="0" smtClean="0"/>
              <a:t>, </a:t>
            </a:r>
            <a:r>
              <a:rPr lang="en-US" dirty="0" err="1" smtClean="0"/>
              <a:t>chequea</a:t>
            </a:r>
            <a:r>
              <a:rPr lang="en-US" dirty="0" smtClean="0"/>
              <a:t> emails  y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llamadas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12:30 pm – </a:t>
            </a:r>
            <a:r>
              <a:rPr lang="en-US" dirty="0" err="1"/>
              <a:t>Lidiar</a:t>
            </a:r>
            <a:r>
              <a:rPr lang="en-US" dirty="0"/>
              <a:t> con </a:t>
            </a:r>
            <a:r>
              <a:rPr lang="en-US" dirty="0" err="1"/>
              <a:t>Jossey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zooborns.com/.a/6a010535647bf3970b0115709a593f970b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9" y="2253803"/>
            <a:ext cx="3342097" cy="37829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4669097" y="2706595"/>
            <a:ext cx="3712904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almuerzo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suspendido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el </a:t>
            </a:r>
            <a:r>
              <a:rPr lang="en-US" dirty="0" err="1" smtClean="0"/>
              <a:t>cuidador</a:t>
            </a:r>
            <a:r>
              <a:rPr lang="en-US" dirty="0" smtClean="0"/>
              <a:t> de Australia le </a:t>
            </a:r>
            <a:r>
              <a:rPr lang="en-US" dirty="0" err="1" smtClean="0"/>
              <a:t>comenta</a:t>
            </a:r>
            <a:r>
              <a:rPr lang="en-US" dirty="0" smtClean="0"/>
              <a:t> que </a:t>
            </a:r>
            <a:r>
              <a:rPr lang="en-US" dirty="0" err="1" smtClean="0"/>
              <a:t>encontró</a:t>
            </a:r>
            <a:r>
              <a:rPr lang="en-US" dirty="0" smtClean="0"/>
              <a:t> un </a:t>
            </a:r>
            <a:r>
              <a:rPr lang="en-US" dirty="0" err="1" smtClean="0"/>
              <a:t>canguro</a:t>
            </a:r>
            <a:r>
              <a:rPr lang="en-US" dirty="0" smtClean="0"/>
              <a:t> sin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árae</a:t>
            </a:r>
            <a:r>
              <a:rPr lang="en-US" dirty="0" smtClean="0"/>
              <a:t> de </a:t>
            </a:r>
            <a:r>
              <a:rPr lang="en-US" dirty="0" err="1" smtClean="0"/>
              <a:t>canguros</a:t>
            </a:r>
            <a:r>
              <a:rPr lang="en-US" dirty="0" smtClean="0"/>
              <a:t>, se </a:t>
            </a:r>
            <a:r>
              <a:rPr lang="en-US" dirty="0" err="1" smtClean="0"/>
              <a:t>desconoce</a:t>
            </a:r>
            <a:r>
              <a:rPr lang="en-US" dirty="0" smtClean="0"/>
              <a:t> la </a:t>
            </a:r>
            <a:r>
              <a:rPr lang="en-US" dirty="0" err="1" smtClean="0"/>
              <a:t>madre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pide</a:t>
            </a:r>
            <a:r>
              <a:rPr lang="en-US" dirty="0" smtClean="0"/>
              <a:t> al </a:t>
            </a:r>
            <a:r>
              <a:rPr lang="en-US" dirty="0" err="1" smtClean="0"/>
              <a:t>cuidador</a:t>
            </a:r>
            <a:r>
              <a:rPr lang="en-US" dirty="0" smtClean="0"/>
              <a:t> que lo </a:t>
            </a:r>
            <a:r>
              <a:rPr lang="en-US" dirty="0" err="1" smtClean="0"/>
              <a:t>recoja</a:t>
            </a:r>
            <a:r>
              <a:rPr lang="en-US" dirty="0" smtClean="0"/>
              <a:t> y lo </a:t>
            </a:r>
            <a:r>
              <a:rPr lang="en-US" dirty="0" err="1" smtClean="0"/>
              <a:t>lleve</a:t>
            </a:r>
            <a:r>
              <a:rPr lang="en-US" dirty="0" smtClean="0"/>
              <a:t> al hospital,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la </a:t>
            </a:r>
            <a:r>
              <a:rPr lang="en-US" dirty="0" err="1" smtClean="0"/>
              <a:t>incubadora</a:t>
            </a:r>
            <a:r>
              <a:rPr lang="en-US" dirty="0" smtClean="0"/>
              <a:t> solo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acaso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Creando</a:t>
            </a:r>
            <a:r>
              <a:rPr lang="en-US" sz="4000" dirty="0"/>
              <a:t> un </a:t>
            </a:r>
            <a:r>
              <a:rPr lang="en-US" sz="4000" dirty="0" err="1"/>
              <a:t>acceso</a:t>
            </a:r>
            <a:r>
              <a:rPr lang="en-US" sz="4000" dirty="0"/>
              <a:t> </a:t>
            </a:r>
            <a:r>
              <a:rPr lang="en-US" sz="4000" dirty="0" err="1"/>
              <a:t>incompleto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557" y="1690689"/>
            <a:ext cx="3980952" cy="40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443211" y="1866805"/>
            <a:ext cx="4462664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Para registrar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directamente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ZIMS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Joey </a:t>
            </a:r>
            <a:r>
              <a:rPr lang="en-US" dirty="0" err="1" smtClean="0"/>
              <a:t>llega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r>
              <a:rPr lang="en-US" dirty="0" err="1" smtClean="0"/>
              <a:t>incompleto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Toda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editada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un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 sea </a:t>
            </a:r>
            <a:r>
              <a:rPr lang="en-US" dirty="0" err="1" smtClean="0"/>
              <a:t>registrado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lo que </a:t>
            </a:r>
            <a:r>
              <a:rPr lang="en-US" dirty="0" err="1" smtClean="0"/>
              <a:t>usted</a:t>
            </a:r>
            <a:r>
              <a:rPr lang="en-US" dirty="0" smtClean="0"/>
              <a:t> no se </a:t>
            </a:r>
            <a:r>
              <a:rPr lang="en-US" dirty="0" err="1" smtClean="0"/>
              <a:t>preocupa</a:t>
            </a:r>
            <a:r>
              <a:rPr lang="en-US" dirty="0"/>
              <a:t> </a:t>
            </a:r>
            <a:r>
              <a:rPr lang="en-US" dirty="0" smtClean="0"/>
              <a:t>de que </a:t>
            </a:r>
            <a:r>
              <a:rPr lang="en-US" dirty="0" err="1" smtClean="0"/>
              <a:t>toda</a:t>
            </a:r>
            <a:r>
              <a:rPr lang="en-US" dirty="0" smtClean="0"/>
              <a:t> la </a:t>
            </a:r>
            <a:r>
              <a:rPr lang="en-US" dirty="0" err="1" smtClean="0"/>
              <a:t>informacion</a:t>
            </a:r>
            <a:r>
              <a:rPr lang="en-US" dirty="0" smtClean="0"/>
              <a:t> sea del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correcta</a:t>
            </a:r>
            <a:r>
              <a:rPr lang="en-US" dirty="0" smtClean="0"/>
              <a:t>. La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lo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para que ZIMS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asociarlo</a:t>
            </a:r>
            <a:r>
              <a:rPr lang="en-US" dirty="0" smtClean="0"/>
              <a:t> con un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revisa</a:t>
            </a:r>
            <a:r>
              <a:rPr lang="en-US" dirty="0" smtClean="0"/>
              <a:t> la </a:t>
            </a:r>
            <a:r>
              <a:rPr lang="en-US" dirty="0" err="1" smtClean="0"/>
              <a:t>temperatura</a:t>
            </a:r>
            <a:r>
              <a:rPr lang="en-US" dirty="0" smtClean="0"/>
              <a:t> y </a:t>
            </a:r>
            <a:r>
              <a:rPr lang="en-US" dirty="0" err="1" smtClean="0"/>
              <a:t>humedad</a:t>
            </a:r>
            <a:r>
              <a:rPr lang="en-US" dirty="0" smtClean="0"/>
              <a:t> de la </a:t>
            </a:r>
            <a:r>
              <a:rPr lang="en-US" dirty="0" err="1" smtClean="0"/>
              <a:t>incubadora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medidas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813" y="1440934"/>
            <a:ext cx="8141790" cy="3608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175744" y="5049375"/>
            <a:ext cx="82258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cuidador</a:t>
            </a:r>
            <a:r>
              <a:rPr lang="en-US" dirty="0" smtClean="0"/>
              <a:t> </a:t>
            </a:r>
            <a:r>
              <a:rPr lang="en-US" dirty="0" err="1" smtClean="0"/>
              <a:t>llega</a:t>
            </a:r>
            <a:r>
              <a:rPr lang="en-US" dirty="0" smtClean="0"/>
              <a:t> con Joey y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inicia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examen</a:t>
            </a:r>
            <a:r>
              <a:rPr lang="en-US" dirty="0" smtClean="0"/>
              <a:t>.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regostrar</a:t>
            </a:r>
            <a:r>
              <a:rPr lang="en-US" dirty="0" smtClean="0"/>
              <a:t> el peso y </a:t>
            </a:r>
            <a:r>
              <a:rPr lang="en-US" dirty="0" err="1" smtClean="0"/>
              <a:t>longitud</a:t>
            </a:r>
            <a:r>
              <a:rPr lang="en-US" dirty="0" smtClean="0"/>
              <a:t> de Joey.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01545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signos</a:t>
            </a:r>
            <a:r>
              <a:rPr lang="en-US" dirty="0"/>
              <a:t> </a:t>
            </a:r>
            <a:r>
              <a:rPr lang="en-US" dirty="0" err="1"/>
              <a:t>vitales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089" y="892198"/>
            <a:ext cx="6718636" cy="4839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628650" y="1617596"/>
            <a:ext cx="638175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médico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corporal de 85F y un </a:t>
            </a:r>
            <a:r>
              <a:rPr lang="en-US" dirty="0" err="1" smtClean="0"/>
              <a:t>ritmo</a:t>
            </a:r>
            <a:r>
              <a:rPr lang="en-US" dirty="0" smtClean="0"/>
              <a:t> </a:t>
            </a:r>
            <a:r>
              <a:rPr lang="en-US" dirty="0" err="1" smtClean="0"/>
              <a:t>cardíaco</a:t>
            </a:r>
            <a:r>
              <a:rPr lang="en-US" dirty="0" smtClean="0"/>
              <a:t> de 100 </a:t>
            </a:r>
            <a:r>
              <a:rPr lang="en-US" dirty="0" err="1" smtClean="0"/>
              <a:t>pulsaciones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minuto</a:t>
            </a:r>
            <a:r>
              <a:rPr lang="en-US" dirty="0" smtClean="0"/>
              <a:t>. Ambos </a:t>
            </a:r>
            <a:r>
              <a:rPr lang="en-US" dirty="0" err="1" smtClean="0"/>
              <a:t>parámetros</a:t>
            </a:r>
            <a:r>
              <a:rPr lang="en-US" dirty="0" smtClean="0"/>
              <a:t> </a:t>
            </a:r>
            <a:r>
              <a:rPr lang="en-US" dirty="0" err="1" smtClean="0"/>
              <a:t>indican</a:t>
            </a:r>
            <a:r>
              <a:rPr lang="en-US" dirty="0" smtClean="0"/>
              <a:t> que el animal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calor</a:t>
            </a:r>
            <a:r>
              <a:rPr lang="en-US" dirty="0" smtClean="0"/>
              <a:t> y </a:t>
            </a:r>
            <a:r>
              <a:rPr lang="en-US" dirty="0" err="1" smtClean="0"/>
              <a:t>tranquilidad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12:50 pm – </a:t>
            </a:r>
            <a:r>
              <a:rPr lang="en-US" dirty="0" err="1"/>
              <a:t>Incubadora</a:t>
            </a:r>
            <a:r>
              <a:rPr lang="en-US" dirty="0"/>
              <a:t> </a:t>
            </a:r>
            <a:r>
              <a:rPr lang="en-US" dirty="0" err="1"/>
              <a:t>lista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5210" y="2514935"/>
            <a:ext cx="6085714" cy="32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2" y="1690689"/>
            <a:ext cx="2324088" cy="23403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4"/>
          <p:cNvSpPr txBox="1"/>
          <p:nvPr/>
        </p:nvSpPr>
        <p:spPr>
          <a:xfrm>
            <a:off x="2803326" y="1458584"/>
            <a:ext cx="586759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lectura</a:t>
            </a:r>
            <a:r>
              <a:rPr lang="en-US" dirty="0" smtClean="0"/>
              <a:t> final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incubadora</a:t>
            </a:r>
            <a:r>
              <a:rPr lang="en-US" dirty="0" smtClean="0"/>
              <a:t> y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feliz</a:t>
            </a:r>
            <a:r>
              <a:rPr lang="en-US" dirty="0" smtClean="0"/>
              <a:t> de </a:t>
            </a:r>
            <a:r>
              <a:rPr lang="en-US" dirty="0" err="1" smtClean="0"/>
              <a:t>ver</a:t>
            </a:r>
            <a:r>
              <a:rPr lang="en-US" dirty="0" smtClean="0"/>
              <a:t> que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para joey’ 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90F y </a:t>
            </a:r>
            <a:r>
              <a:rPr lang="en-US" dirty="0" err="1" smtClean="0"/>
              <a:t>humedad</a:t>
            </a:r>
            <a:r>
              <a:rPr lang="en-US" dirty="0" smtClean="0"/>
              <a:t> entre 95 a 100%. Deja a Joey </a:t>
            </a:r>
            <a:r>
              <a:rPr lang="en-US" dirty="0" err="1" smtClean="0"/>
              <a:t>dentro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1:00 pm – </a:t>
            </a:r>
            <a:r>
              <a:rPr lang="en-US" dirty="0" err="1"/>
              <a:t>Tratamiento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canguro</a:t>
            </a:r>
            <a:r>
              <a:rPr lang="en-US" dirty="0"/>
              <a:t> </a:t>
            </a:r>
            <a:r>
              <a:rPr lang="en-US" dirty="0" err="1"/>
              <a:t>hembra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2047740"/>
            <a:ext cx="5108620" cy="38314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2"/>
          <p:cNvSpPr txBox="1"/>
          <p:nvPr/>
        </p:nvSpPr>
        <p:spPr>
          <a:xfrm>
            <a:off x="5743978" y="2537137"/>
            <a:ext cx="280947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observa</a:t>
            </a:r>
            <a:r>
              <a:rPr lang="en-US" dirty="0" smtClean="0"/>
              <a:t> a Joey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incubadora</a:t>
            </a:r>
            <a:r>
              <a:rPr lang="en-US" dirty="0" smtClean="0"/>
              <a:t>,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llamado</a:t>
            </a:r>
            <a:r>
              <a:rPr lang="en-US" dirty="0" smtClean="0"/>
              <a:t> del </a:t>
            </a:r>
            <a:r>
              <a:rPr lang="en-US" dirty="0" err="1" smtClean="0"/>
              <a:t>cuidador</a:t>
            </a:r>
            <a:r>
              <a:rPr lang="en-US" dirty="0" smtClean="0"/>
              <a:t> de Australia.  Una </a:t>
            </a:r>
            <a:r>
              <a:rPr lang="en-US" dirty="0" err="1" smtClean="0"/>
              <a:t>canguro</a:t>
            </a:r>
            <a:r>
              <a:rPr lang="en-US" dirty="0" smtClean="0"/>
              <a:t> </a:t>
            </a:r>
            <a:r>
              <a:rPr lang="en-US" dirty="0" err="1" smtClean="0"/>
              <a:t>hembra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hallada</a:t>
            </a:r>
            <a:r>
              <a:rPr lang="en-US" dirty="0" smtClean="0"/>
              <a:t> </a:t>
            </a:r>
            <a:r>
              <a:rPr lang="en-US" dirty="0" err="1" smtClean="0"/>
              <a:t>casi</a:t>
            </a:r>
            <a:r>
              <a:rPr lang="en-US" dirty="0" smtClean="0"/>
              <a:t> </a:t>
            </a:r>
            <a:r>
              <a:rPr lang="en-US" dirty="0" err="1" smtClean="0"/>
              <a:t>inmóvil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establo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llevada</a:t>
            </a:r>
            <a:r>
              <a:rPr lang="en-US" dirty="0" smtClean="0"/>
              <a:t> al hospital.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Registro</a:t>
            </a:r>
            <a:r>
              <a:rPr lang="en-US" sz="4000" dirty="0"/>
              <a:t> de </a:t>
            </a:r>
            <a:r>
              <a:rPr lang="en-US" sz="4000" dirty="0" err="1"/>
              <a:t>parámetros</a:t>
            </a:r>
            <a:r>
              <a:rPr lang="en-US" sz="4000" dirty="0"/>
              <a:t> </a:t>
            </a:r>
            <a:r>
              <a:rPr lang="en-US" sz="4000" dirty="0" err="1"/>
              <a:t>fisiológicos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679" y="2019152"/>
            <a:ext cx="5161905" cy="30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5643653" y="1874767"/>
            <a:ext cx="2852648" cy="3693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directo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 que el animal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deshidratado</a:t>
            </a:r>
            <a:r>
              <a:rPr lang="en-US" dirty="0" smtClean="0"/>
              <a:t>, que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inmóvil</a:t>
            </a:r>
            <a:r>
              <a:rPr lang="en-US" dirty="0" smtClean="0"/>
              <a:t> </a:t>
            </a:r>
            <a:r>
              <a:rPr lang="en-US" dirty="0" err="1" smtClean="0"/>
              <a:t>peor</a:t>
            </a:r>
            <a:r>
              <a:rPr lang="en-US" dirty="0" smtClean="0"/>
              <a:t> no </a:t>
            </a:r>
            <a:r>
              <a:rPr lang="en-US" dirty="0" err="1" smtClean="0"/>
              <a:t>inconsciente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fisiológicas</a:t>
            </a:r>
            <a:r>
              <a:rPr lang="en-US" dirty="0" smtClean="0"/>
              <a:t> y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indican</a:t>
            </a:r>
            <a:r>
              <a:rPr lang="en-US" dirty="0" smtClean="0"/>
              <a:t> que el animal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estresado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aplica</a:t>
            </a:r>
            <a:r>
              <a:rPr lang="en-US" dirty="0" smtClean="0"/>
              <a:t> </a:t>
            </a:r>
            <a:r>
              <a:rPr lang="en-US" dirty="0" err="1" smtClean="0"/>
              <a:t>toallas</a:t>
            </a:r>
            <a:r>
              <a:rPr lang="en-US" dirty="0" smtClean="0"/>
              <a:t> </a:t>
            </a:r>
            <a:r>
              <a:rPr lang="en-US" dirty="0" err="1" smtClean="0"/>
              <a:t>frías</a:t>
            </a:r>
            <a:r>
              <a:rPr lang="en-US" dirty="0" smtClean="0"/>
              <a:t> y </a:t>
            </a:r>
            <a:r>
              <a:rPr lang="en-US" dirty="0" err="1" smtClean="0"/>
              <a:t>húmedas</a:t>
            </a:r>
            <a:r>
              <a:rPr lang="en-US" dirty="0" smtClean="0"/>
              <a:t> para </a:t>
            </a:r>
            <a:r>
              <a:rPr lang="en-US" dirty="0" err="1" smtClean="0"/>
              <a:t>bajar</a:t>
            </a:r>
            <a:r>
              <a:rPr lang="en-US" dirty="0" smtClean="0"/>
              <a:t> la </a:t>
            </a:r>
            <a:r>
              <a:rPr lang="en-US" dirty="0" err="1" smtClean="0"/>
              <a:t>temperatura</a:t>
            </a:r>
            <a:r>
              <a:rPr lang="en-US" dirty="0" smtClean="0"/>
              <a:t> corporal y </a:t>
            </a:r>
            <a:r>
              <a:rPr lang="en-US" dirty="0" err="1" smtClean="0"/>
              <a:t>aplica</a:t>
            </a:r>
            <a:r>
              <a:rPr lang="en-US" dirty="0" smtClean="0"/>
              <a:t> </a:t>
            </a:r>
            <a:r>
              <a:rPr lang="en-US" dirty="0" err="1" smtClean="0"/>
              <a:t>fluidos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el </a:t>
            </a:r>
            <a:r>
              <a:rPr lang="en-US" dirty="0" err="1" smtClean="0"/>
              <a:t>veterinario</a:t>
            </a:r>
            <a:r>
              <a:rPr lang="en-US" dirty="0" smtClean="0"/>
              <a:t> continua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examen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Toma</a:t>
            </a:r>
            <a:r>
              <a:rPr lang="en-US" dirty="0"/>
              <a:t> de </a:t>
            </a:r>
            <a:r>
              <a:rPr lang="en-US" dirty="0" err="1"/>
              <a:t>muestras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016470"/>
            <a:ext cx="7723184" cy="4110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4842456"/>
            <a:ext cx="738633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muestras</a:t>
            </a:r>
            <a:r>
              <a:rPr lang="en-US" dirty="0" smtClean="0"/>
              <a:t> de </a:t>
            </a:r>
            <a:r>
              <a:rPr lang="en-US" dirty="0" err="1" smtClean="0"/>
              <a:t>sangre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revisar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saco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condición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 que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mamá</a:t>
            </a:r>
            <a:r>
              <a:rPr lang="en-US" dirty="0" smtClean="0"/>
              <a:t> de Joey el de la </a:t>
            </a:r>
            <a:r>
              <a:rPr lang="en-US" dirty="0" err="1" smtClean="0"/>
              <a:t>incubadora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condición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la causa de la </a:t>
            </a:r>
            <a:r>
              <a:rPr lang="en-US" dirty="0" err="1" smtClean="0"/>
              <a:t>situación</a:t>
            </a:r>
            <a:r>
              <a:rPr lang="en-US" dirty="0" smtClean="0"/>
              <a:t> de </a:t>
            </a:r>
            <a:r>
              <a:rPr lang="en-US" dirty="0" err="1" smtClean="0"/>
              <a:t>abandono</a:t>
            </a:r>
            <a:r>
              <a:rPr lang="en-US" dirty="0" smtClean="0"/>
              <a:t> de Joey.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306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</a:t>
            </a:r>
            <a:r>
              <a:rPr lang="en-US" dirty="0" err="1"/>
              <a:t>exámenes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35" y="1825625"/>
            <a:ext cx="8529730" cy="3876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810683" y="1458869"/>
            <a:ext cx="818693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realizar</a:t>
            </a:r>
            <a:r>
              <a:rPr lang="en-US" dirty="0" smtClean="0"/>
              <a:t> un </a:t>
            </a:r>
            <a:r>
              <a:rPr lang="en-US" dirty="0" err="1" smtClean="0"/>
              <a:t>exámen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hospital, de </a:t>
            </a:r>
            <a:r>
              <a:rPr lang="en-US" dirty="0" err="1" smtClean="0"/>
              <a:t>manera</a:t>
            </a:r>
            <a:r>
              <a:rPr lang="en-US" dirty="0" smtClean="0"/>
              <a:t> que </a:t>
            </a:r>
            <a:r>
              <a:rPr lang="en-US" dirty="0" err="1" smtClean="0"/>
              <a:t>puede</a:t>
            </a:r>
            <a:r>
              <a:rPr lang="en-US" dirty="0" smtClean="0"/>
              <a:t> registrar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para el </a:t>
            </a:r>
            <a:r>
              <a:rPr lang="en-US" dirty="0" err="1" smtClean="0"/>
              <a:t>canguro</a:t>
            </a:r>
            <a:r>
              <a:rPr lang="en-US" dirty="0" smtClean="0"/>
              <a:t>. </a:t>
            </a:r>
            <a:r>
              <a:rPr lang="en-US" dirty="0" err="1" smtClean="0"/>
              <a:t>Acá</a:t>
            </a:r>
            <a:r>
              <a:rPr lang="en-US" dirty="0" smtClean="0"/>
              <a:t> se </a:t>
            </a:r>
            <a:r>
              <a:rPr lang="en-US" dirty="0" err="1" smtClean="0"/>
              <a:t>adicionó</a:t>
            </a:r>
            <a:r>
              <a:rPr lang="en-US" dirty="0" smtClean="0"/>
              <a:t> </a:t>
            </a:r>
            <a:r>
              <a:rPr lang="en-US" dirty="0" smtClean="0"/>
              <a:t>análSpecies360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análSpecies360 </a:t>
            </a:r>
            <a:r>
              <a:rPr lang="en-US" dirty="0" err="1" smtClean="0"/>
              <a:t>mediante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smtClean="0"/>
              <a:t>análSpecies360.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8:05 am - </a:t>
            </a:r>
            <a:r>
              <a:rPr lang="en-US" sz="3200" dirty="0" err="1"/>
              <a:t>Revisión</a:t>
            </a:r>
            <a:r>
              <a:rPr lang="en-US" sz="3200" dirty="0"/>
              <a:t> de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animales</a:t>
            </a:r>
            <a:r>
              <a:rPr lang="en-US" sz="3200" dirty="0"/>
              <a:t> de </a:t>
            </a:r>
            <a:r>
              <a:rPr lang="en-US" sz="3200" dirty="0" err="1"/>
              <a:t>cuarentena</a:t>
            </a:r>
            <a:r>
              <a:rPr lang="en-US" sz="3200" dirty="0"/>
              <a:t> y hospital, </a:t>
            </a:r>
            <a:r>
              <a:rPr lang="en-US" sz="3200" dirty="0" err="1"/>
              <a:t>confirmar</a:t>
            </a:r>
            <a:r>
              <a:rPr lang="en-US" sz="3200" dirty="0"/>
              <a:t> </a:t>
            </a:r>
            <a:r>
              <a:rPr lang="en-US" sz="3200" dirty="0" err="1"/>
              <a:t>inventario</a:t>
            </a:r>
            <a:r>
              <a:rPr lang="en-US" sz="3200" dirty="0"/>
              <a:t> y </a:t>
            </a:r>
            <a:r>
              <a:rPr lang="en-US" sz="3200" dirty="0" err="1"/>
              <a:t>necesidades</a:t>
            </a:r>
            <a:r>
              <a:rPr lang="en-US" sz="3200" dirty="0"/>
              <a:t> </a:t>
            </a:r>
            <a:r>
              <a:rPr lang="en-US" sz="3200" dirty="0" err="1"/>
              <a:t>inmediatas</a:t>
            </a:r>
            <a:r>
              <a:rPr lang="en-US" sz="3200" dirty="0"/>
              <a:t> de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animales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690689"/>
            <a:ext cx="5905500" cy="39719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503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1442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Usar</a:t>
            </a:r>
            <a:r>
              <a:rPr lang="en-US" sz="4000" dirty="0"/>
              <a:t> o </a:t>
            </a:r>
            <a:r>
              <a:rPr lang="en-US" sz="4000" dirty="0" err="1"/>
              <a:t>crear</a:t>
            </a:r>
            <a:r>
              <a:rPr lang="en-US" sz="4000" dirty="0"/>
              <a:t> </a:t>
            </a:r>
            <a:r>
              <a:rPr lang="en-US" sz="4000" dirty="0" err="1"/>
              <a:t>páneles</a:t>
            </a:r>
            <a:r>
              <a:rPr lang="en-US" sz="4000" dirty="0"/>
              <a:t> de </a:t>
            </a:r>
            <a:r>
              <a:rPr lang="en-US" sz="4000" dirty="0" smtClean="0"/>
              <a:t>análSpecies360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033" y="866551"/>
            <a:ext cx="8799933" cy="3946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9"/>
          <p:cNvSpPr txBox="1"/>
          <p:nvPr/>
        </p:nvSpPr>
        <p:spPr>
          <a:xfrm>
            <a:off x="387054" y="4812875"/>
            <a:ext cx="5163741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ZIMS </a:t>
            </a:r>
            <a:r>
              <a:rPr lang="en-US" sz="1600" dirty="0" err="1" smtClean="0"/>
              <a:t>viene</a:t>
            </a:r>
            <a:r>
              <a:rPr lang="en-US" sz="1600" dirty="0" smtClean="0"/>
              <a:t> con un panel </a:t>
            </a:r>
            <a:r>
              <a:rPr lang="en-US" sz="1600" dirty="0" err="1" smtClean="0"/>
              <a:t>preestablecido</a:t>
            </a:r>
            <a:r>
              <a:rPr lang="en-US" sz="1600" dirty="0" smtClean="0"/>
              <a:t> de </a:t>
            </a:r>
            <a:r>
              <a:rPr lang="en-US" sz="1600" dirty="0" smtClean="0"/>
              <a:t>análSpecies360 </a:t>
            </a:r>
            <a:r>
              <a:rPr lang="en-US" sz="1600" dirty="0" smtClean="0"/>
              <a:t>para </a:t>
            </a:r>
            <a:r>
              <a:rPr lang="en-US" sz="1600" dirty="0" err="1" smtClean="0"/>
              <a:t>ahorrarle</a:t>
            </a:r>
            <a:r>
              <a:rPr lang="en-US" sz="1600" dirty="0" smtClean="0"/>
              <a:t> </a:t>
            </a:r>
            <a:r>
              <a:rPr lang="en-US" sz="1600" dirty="0" err="1" smtClean="0"/>
              <a:t>tiempo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registra</a:t>
            </a:r>
            <a:r>
              <a:rPr lang="en-US" sz="1600" dirty="0" smtClean="0"/>
              <a:t> </a:t>
            </a:r>
            <a:r>
              <a:rPr lang="en-US" sz="1600" dirty="0" err="1" smtClean="0"/>
              <a:t>múltiple</a:t>
            </a:r>
            <a:r>
              <a:rPr lang="en-US" sz="1600" dirty="0" smtClean="0"/>
              <a:t> s </a:t>
            </a:r>
            <a:r>
              <a:rPr lang="en-US" sz="1600" dirty="0" smtClean="0"/>
              <a:t>análSpecies360. </a:t>
            </a:r>
            <a:r>
              <a:rPr lang="en-US" sz="1600" dirty="0" err="1" smtClean="0"/>
              <a:t>Seleccionando</a:t>
            </a:r>
            <a:r>
              <a:rPr lang="en-US" sz="1600" dirty="0" smtClean="0"/>
              <a:t> el </a:t>
            </a:r>
            <a:r>
              <a:rPr lang="en-US" sz="1600" dirty="0" err="1" smtClean="0"/>
              <a:t>ícono</a:t>
            </a:r>
            <a:r>
              <a:rPr lang="en-US" sz="1600" dirty="0" smtClean="0"/>
              <a:t> ï de la parte </a:t>
            </a:r>
            <a:r>
              <a:rPr lang="en-US" sz="1600" dirty="0" err="1" smtClean="0"/>
              <a:t>derecha</a:t>
            </a:r>
            <a:r>
              <a:rPr lang="en-US" sz="1600" dirty="0" smtClean="0"/>
              <a:t> del campo </a:t>
            </a:r>
            <a:r>
              <a:rPr lang="en-US" sz="1600" dirty="0" err="1" smtClean="0"/>
              <a:t>Solicitud</a:t>
            </a:r>
            <a:r>
              <a:rPr lang="en-US" sz="1600" dirty="0" smtClean="0"/>
              <a:t> de </a:t>
            </a:r>
            <a:r>
              <a:rPr lang="en-US" sz="1600" dirty="0" smtClean="0"/>
              <a:t>análSpecies360 </a:t>
            </a:r>
            <a:r>
              <a:rPr lang="en-US" sz="1600" dirty="0" smtClean="0"/>
              <a:t>&amp;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de </a:t>
            </a:r>
            <a:r>
              <a:rPr lang="en-US" sz="1600" dirty="0" smtClean="0"/>
              <a:t>análSpecies360 </a:t>
            </a:r>
            <a:r>
              <a:rPr lang="en-US" sz="1600" dirty="0" smtClean="0"/>
              <a:t>o </a:t>
            </a:r>
            <a:r>
              <a:rPr lang="en-US" sz="1600" dirty="0" err="1" smtClean="0"/>
              <a:t>seleccionando</a:t>
            </a:r>
            <a:r>
              <a:rPr lang="en-US" sz="1600" dirty="0" smtClean="0"/>
              <a:t> el panel </a:t>
            </a:r>
            <a:r>
              <a:rPr lang="en-US" sz="1600" dirty="0" smtClean="0"/>
              <a:t>AnálSpecies360 </a:t>
            </a:r>
            <a:r>
              <a:rPr lang="en-US" sz="1600" dirty="0" smtClean="0"/>
              <a:t>del </a:t>
            </a:r>
            <a:r>
              <a:rPr lang="en-US" sz="1600" dirty="0" err="1" smtClean="0"/>
              <a:t>menú</a:t>
            </a:r>
            <a:r>
              <a:rPr lang="en-US" sz="1600" dirty="0" smtClean="0"/>
              <a:t> de </a:t>
            </a:r>
            <a:r>
              <a:rPr lang="en-US" sz="1600" dirty="0" err="1" smtClean="0"/>
              <a:t>ayuda</a:t>
            </a:r>
            <a:r>
              <a:rPr lang="en-US" sz="1600" dirty="0" smtClean="0"/>
              <a:t> </a:t>
            </a:r>
            <a:r>
              <a:rPr lang="en-US" sz="1600" dirty="0" err="1" smtClean="0"/>
              <a:t>desde</a:t>
            </a:r>
            <a:r>
              <a:rPr lang="en-US" sz="1600" dirty="0" smtClean="0"/>
              <a:t> la </a:t>
            </a:r>
            <a:r>
              <a:rPr lang="en-US" sz="1600" dirty="0" err="1" smtClean="0"/>
              <a:t>página</a:t>
            </a:r>
            <a:r>
              <a:rPr lang="en-US" sz="1600" dirty="0" smtClean="0"/>
              <a:t> principal </a:t>
            </a:r>
            <a:r>
              <a:rPr lang="en-US" sz="1600" dirty="0" err="1" smtClean="0"/>
              <a:t>podrá</a:t>
            </a:r>
            <a:r>
              <a:rPr lang="en-US" sz="1600" dirty="0" smtClean="0"/>
              <a:t> </a:t>
            </a:r>
            <a:r>
              <a:rPr lang="en-US" sz="1600" dirty="0" err="1" smtClean="0"/>
              <a:t>ver</a:t>
            </a:r>
            <a:r>
              <a:rPr lang="en-US" sz="1600" dirty="0" smtClean="0"/>
              <a:t> un video que le </a:t>
            </a:r>
            <a:r>
              <a:rPr lang="en-US" sz="1600" dirty="0" err="1" smtClean="0"/>
              <a:t>indicará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crear</a:t>
            </a:r>
            <a:r>
              <a:rPr lang="en-US" sz="1600" dirty="0" smtClean="0"/>
              <a:t> y </a:t>
            </a:r>
            <a:r>
              <a:rPr lang="en-US" sz="1600" dirty="0" err="1" smtClean="0"/>
              <a:t>utilizar</a:t>
            </a:r>
            <a:r>
              <a:rPr lang="en-US" sz="1600" dirty="0" smtClean="0"/>
              <a:t> el panel de </a:t>
            </a:r>
            <a:r>
              <a:rPr lang="en-US" sz="1600" dirty="0" smtClean="0"/>
              <a:t>análSpecies360.</a:t>
            </a:r>
            <a:endParaRPr lang="en-US" sz="1600" dirty="0"/>
          </a:p>
        </p:txBody>
      </p:sp>
      <p:cxnSp>
        <p:nvCxnSpPr>
          <p:cNvPr id="6" name="Straight Arrow Connector 6"/>
          <p:cNvCxnSpPr/>
          <p:nvPr/>
        </p:nvCxnSpPr>
        <p:spPr>
          <a:xfrm flipV="1">
            <a:off x="1603332" y="4083485"/>
            <a:ext cx="588723" cy="829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6877" y="2008876"/>
            <a:ext cx="3296825" cy="20746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7"/>
          <p:cNvCxnSpPr/>
          <p:nvPr/>
        </p:nvCxnSpPr>
        <p:spPr>
          <a:xfrm flipH="1">
            <a:off x="4955989" y="2323182"/>
            <a:ext cx="808712" cy="638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Comparando</a:t>
            </a:r>
            <a:r>
              <a:rPr lang="en-US" sz="3600" dirty="0"/>
              <a:t> </a:t>
            </a:r>
            <a:r>
              <a:rPr lang="en-US" sz="3600" dirty="0" err="1"/>
              <a:t>parámetros</a:t>
            </a:r>
            <a:r>
              <a:rPr lang="en-US" sz="3600" dirty="0"/>
              <a:t> </a:t>
            </a:r>
            <a:r>
              <a:rPr lang="en-US" sz="3600" dirty="0" err="1"/>
              <a:t>fisiológicos</a:t>
            </a:r>
            <a:r>
              <a:rPr lang="en-US" sz="3600" dirty="0"/>
              <a:t> </a:t>
            </a:r>
            <a:r>
              <a:rPr lang="en-US" sz="3600" dirty="0" err="1"/>
              <a:t>estándar</a:t>
            </a:r>
            <a:r>
              <a:rPr lang="en-US" sz="3600" dirty="0"/>
              <a:t>.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0959" y="662781"/>
            <a:ext cx="5670575" cy="495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248071" y="2650432"/>
            <a:ext cx="2533439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estándar</a:t>
            </a:r>
            <a:r>
              <a:rPr lang="en-US" dirty="0" smtClean="0"/>
              <a:t> para </a:t>
            </a:r>
            <a:r>
              <a:rPr lang="en-US" dirty="0" err="1" smtClean="0"/>
              <a:t>muestras</a:t>
            </a:r>
            <a:r>
              <a:rPr lang="en-US" dirty="0" smtClean="0"/>
              <a:t> de </a:t>
            </a:r>
            <a:r>
              <a:rPr lang="en-US" dirty="0" err="1" smtClean="0"/>
              <a:t>sangre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canguros</a:t>
            </a:r>
            <a:r>
              <a:rPr lang="en-US" dirty="0" smtClean="0"/>
              <a:t> </a:t>
            </a:r>
            <a:r>
              <a:rPr lang="en-US" dirty="0" err="1" smtClean="0"/>
              <a:t>rojos</a:t>
            </a:r>
            <a:r>
              <a:rPr lang="en-US" dirty="0" smtClean="0"/>
              <a:t>, </a:t>
            </a:r>
            <a:r>
              <a:rPr lang="en-US" dirty="0" err="1" smtClean="0"/>
              <a:t>observa</a:t>
            </a:r>
            <a:r>
              <a:rPr lang="en-US" dirty="0" smtClean="0"/>
              <a:t> que el </a:t>
            </a:r>
            <a:r>
              <a:rPr lang="en-US" dirty="0" err="1" smtClean="0"/>
              <a:t>canguro</a:t>
            </a:r>
            <a:r>
              <a:rPr lang="en-US" dirty="0" smtClean="0"/>
              <a:t> </a:t>
            </a:r>
            <a:r>
              <a:rPr lang="en-US" dirty="0" err="1" smtClean="0"/>
              <a:t>enfermo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intervención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4669"/>
            <a:ext cx="7886700" cy="1325563"/>
          </a:xfrm>
        </p:spPr>
        <p:txBody>
          <a:bodyPr/>
          <a:lstStyle/>
          <a:p>
            <a:r>
              <a:rPr lang="en-US" dirty="0" err="1"/>
              <a:t>Resumen</a:t>
            </a:r>
            <a:r>
              <a:rPr lang="en-US" dirty="0"/>
              <a:t> global de </a:t>
            </a:r>
            <a:r>
              <a:rPr lang="en-US" dirty="0" err="1"/>
              <a:t>drogas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420232"/>
            <a:ext cx="7886700" cy="37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04952" y="4834362"/>
            <a:ext cx="793277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indican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infección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corre</a:t>
            </a:r>
            <a:r>
              <a:rPr lang="en-US" dirty="0" smtClean="0"/>
              <a:t> un </a:t>
            </a:r>
            <a:r>
              <a:rPr lang="en-US" dirty="0" err="1" smtClean="0"/>
              <a:t>resumen</a:t>
            </a:r>
            <a:r>
              <a:rPr lang="en-US" dirty="0" smtClean="0"/>
              <a:t> global de </a:t>
            </a:r>
            <a:r>
              <a:rPr lang="en-US" dirty="0" err="1" smtClean="0"/>
              <a:t>drogas</a:t>
            </a:r>
            <a:r>
              <a:rPr lang="en-US" dirty="0" smtClean="0"/>
              <a:t> para </a:t>
            </a:r>
            <a:r>
              <a:rPr lang="en-US" dirty="0" err="1" smtClean="0"/>
              <a:t>canguros</a:t>
            </a:r>
            <a:r>
              <a:rPr lang="en-US" dirty="0" smtClean="0"/>
              <a:t> </a:t>
            </a:r>
            <a:r>
              <a:rPr lang="en-US" dirty="0" err="1" smtClean="0"/>
              <a:t>rojos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ver</a:t>
            </a:r>
            <a:r>
              <a:rPr lang="en-US" dirty="0" smtClean="0"/>
              <a:t> que </a:t>
            </a:r>
            <a:r>
              <a:rPr lang="en-US" dirty="0" err="1" smtClean="0"/>
              <a:t>opciones</a:t>
            </a:r>
            <a:r>
              <a:rPr lang="en-US" dirty="0" smtClean="0"/>
              <a:t> hay.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encuentra</a:t>
            </a:r>
            <a:r>
              <a:rPr lang="en-US" dirty="0" smtClean="0"/>
              <a:t> que </a:t>
            </a:r>
            <a:r>
              <a:rPr lang="en-US" dirty="0" err="1" smtClean="0"/>
              <a:t>Amoxicilina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 y </a:t>
            </a:r>
            <a:r>
              <a:rPr lang="en-US" dirty="0" err="1" smtClean="0"/>
              <a:t>selecciona</a:t>
            </a:r>
            <a:r>
              <a:rPr lang="en-US" dirty="0" smtClean="0"/>
              <a:t> y </a:t>
            </a:r>
            <a:r>
              <a:rPr lang="en-US" dirty="0" err="1" smtClean="0"/>
              <a:t>encuentra</a:t>
            </a:r>
            <a:r>
              <a:rPr lang="en-US" dirty="0" smtClean="0"/>
              <a:t> 46 </a:t>
            </a:r>
            <a:r>
              <a:rPr lang="en-US" dirty="0" err="1" smtClean="0"/>
              <a:t>prescripciones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8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registros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887" y="948781"/>
            <a:ext cx="8584223" cy="1791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69923"/>
            <a:ext cx="5634858" cy="32070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7"/>
          <p:cNvCxnSpPr/>
          <p:nvPr/>
        </p:nvCxnSpPr>
        <p:spPr>
          <a:xfrm flipH="1">
            <a:off x="5769735" y="2748535"/>
            <a:ext cx="682580" cy="9401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6800046" y="3777565"/>
            <a:ext cx="2137892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 19 </a:t>
            </a:r>
            <a:r>
              <a:rPr lang="en-US" dirty="0" err="1" smtClean="0"/>
              <a:t>registros</a:t>
            </a:r>
            <a:r>
              <a:rPr lang="en-US" dirty="0" smtClean="0"/>
              <a:t> para </a:t>
            </a:r>
            <a:r>
              <a:rPr lang="en-US" dirty="0" err="1" smtClean="0"/>
              <a:t>Amoxicilina</a:t>
            </a:r>
            <a:r>
              <a:rPr lang="en-US" dirty="0" smtClean="0"/>
              <a:t> oral 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canguros</a:t>
            </a:r>
            <a:r>
              <a:rPr lang="en-US" dirty="0" smtClean="0"/>
              <a:t> </a:t>
            </a:r>
            <a:r>
              <a:rPr lang="en-US" dirty="0" err="1" smtClean="0"/>
              <a:t>rojos</a:t>
            </a:r>
            <a:r>
              <a:rPr lang="en-US" dirty="0" smtClean="0"/>
              <a:t>. </a:t>
            </a:r>
            <a:r>
              <a:rPr lang="en-US" dirty="0" err="1" smtClean="0"/>
              <a:t>Revisa</a:t>
            </a:r>
            <a:r>
              <a:rPr lang="en-US" dirty="0" smtClean="0"/>
              <a:t> la </a:t>
            </a:r>
            <a:r>
              <a:rPr lang="en-US" dirty="0" err="1" smtClean="0"/>
              <a:t>dosis</a:t>
            </a:r>
            <a:r>
              <a:rPr lang="en-US" dirty="0" smtClean="0"/>
              <a:t>, </a:t>
            </a:r>
            <a:r>
              <a:rPr lang="en-US" dirty="0" err="1" smtClean="0"/>
              <a:t>frecuencia</a:t>
            </a:r>
            <a:r>
              <a:rPr lang="en-US" dirty="0" smtClean="0"/>
              <a:t> y peso para el animal.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6977"/>
            <a:ext cx="7886700" cy="1325563"/>
          </a:xfrm>
        </p:spPr>
        <p:txBody>
          <a:bodyPr/>
          <a:lstStyle/>
          <a:p>
            <a:r>
              <a:rPr lang="en-US" dirty="0" err="1"/>
              <a:t>Crea</a:t>
            </a:r>
            <a:r>
              <a:rPr lang="en-US" dirty="0"/>
              <a:t> un </a:t>
            </a:r>
            <a:r>
              <a:rPr lang="en-US" dirty="0" err="1"/>
              <a:t>tratamiento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570" y="1009117"/>
            <a:ext cx="7626859" cy="4421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628650" y="4777546"/>
            <a:ext cx="84391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indicaciones</a:t>
            </a:r>
            <a:r>
              <a:rPr lang="en-US" dirty="0" smtClean="0"/>
              <a:t> del </a:t>
            </a:r>
            <a:r>
              <a:rPr lang="en-US" dirty="0" err="1" smtClean="0"/>
              <a:t>veterinario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prescripción</a:t>
            </a:r>
            <a:r>
              <a:rPr lang="en-US" dirty="0" smtClean="0"/>
              <a:t> para la </a:t>
            </a:r>
            <a:r>
              <a:rPr lang="en-US" dirty="0" err="1" smtClean="0"/>
              <a:t>Amoxicilina</a:t>
            </a:r>
            <a:r>
              <a:rPr lang="en-US" dirty="0" smtClean="0"/>
              <a:t>.  Como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un </a:t>
            </a:r>
            <a:r>
              <a:rPr lang="en-US" dirty="0" err="1" smtClean="0"/>
              <a:t>año</a:t>
            </a:r>
            <a:r>
              <a:rPr lang="en-US" dirty="0" smtClean="0"/>
              <a:t> el </a:t>
            </a:r>
            <a:r>
              <a:rPr lang="en-US" dirty="0" err="1" smtClean="0"/>
              <a:t>canguro</a:t>
            </a:r>
            <a:r>
              <a:rPr lang="en-US" dirty="0" smtClean="0"/>
              <a:t> no se </a:t>
            </a:r>
            <a:r>
              <a:rPr lang="en-US" dirty="0" err="1" smtClean="0"/>
              <a:t>pesa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peso para el animal par </a:t>
            </a:r>
            <a:r>
              <a:rPr lang="en-US" dirty="0" err="1" smtClean="0"/>
              <a:t>aun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cálculo</a:t>
            </a:r>
            <a:r>
              <a:rPr lang="en-US" dirty="0" smtClean="0"/>
              <a:t> del </a:t>
            </a:r>
            <a:r>
              <a:rPr lang="en-US" dirty="0" err="1" smtClean="0"/>
              <a:t>tratamiento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11392"/>
            <a:ext cx="7886700" cy="1325563"/>
          </a:xfrm>
        </p:spPr>
        <p:txBody>
          <a:bodyPr/>
          <a:lstStyle/>
          <a:p>
            <a:r>
              <a:rPr lang="en-US" dirty="0" err="1"/>
              <a:t>Impresión</a:t>
            </a:r>
            <a:r>
              <a:rPr lang="en-US" dirty="0"/>
              <a:t> de </a:t>
            </a:r>
            <a:r>
              <a:rPr lang="en-US" dirty="0" err="1"/>
              <a:t>instrucciones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21" y="1020987"/>
            <a:ext cx="4266667" cy="19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8654" y="2756570"/>
            <a:ext cx="6239830" cy="302474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794716" y="1408855"/>
            <a:ext cx="1300766" cy="15454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56474" y="999536"/>
            <a:ext cx="359715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registrar </a:t>
            </a:r>
            <a:r>
              <a:rPr lang="en-US" dirty="0" err="1" smtClean="0"/>
              <a:t>instrucciones</a:t>
            </a:r>
            <a:r>
              <a:rPr lang="en-US" dirty="0" smtClean="0"/>
              <a:t> para el </a:t>
            </a:r>
            <a:r>
              <a:rPr lang="en-US" dirty="0" err="1" smtClean="0"/>
              <a:t>equipo</a:t>
            </a:r>
            <a:r>
              <a:rPr lang="en-US" dirty="0" smtClean="0"/>
              <a:t> a cargo de </a:t>
            </a:r>
            <a:r>
              <a:rPr lang="en-US" dirty="0" err="1" smtClean="0"/>
              <a:t>tratamientos</a:t>
            </a:r>
            <a:r>
              <a:rPr lang="en-US" dirty="0" smtClean="0"/>
              <a:t> e </a:t>
            </a:r>
            <a:r>
              <a:rPr lang="en-US" dirty="0" err="1" smtClean="0"/>
              <a:t>imprimirlos</a:t>
            </a:r>
            <a:r>
              <a:rPr lang="en-US" dirty="0" smtClean="0"/>
              <a:t>.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días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definido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númeor</a:t>
            </a:r>
            <a:r>
              <a:rPr lang="en-US" dirty="0" smtClean="0"/>
              <a:t> de </a:t>
            </a:r>
            <a:r>
              <a:rPr lang="en-US" dirty="0" err="1" smtClean="0"/>
              <a:t>filas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tabla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2:00 pm – </a:t>
            </a:r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copros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1" y="1690689"/>
            <a:ext cx="6486686" cy="41777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788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Registrando</a:t>
            </a:r>
            <a:r>
              <a:rPr lang="en-US" dirty="0"/>
              <a:t> el </a:t>
            </a:r>
            <a:r>
              <a:rPr lang="en-US" dirty="0" err="1"/>
              <a:t>resultado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968" y="1428051"/>
            <a:ext cx="7250657" cy="3605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680183" y="5168222"/>
            <a:ext cx="789622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reporta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coprológicos</a:t>
            </a:r>
            <a:r>
              <a:rPr lang="en-US" dirty="0" smtClean="0"/>
              <a:t> que </a:t>
            </a:r>
            <a:r>
              <a:rPr lang="en-US" dirty="0" err="1" smtClean="0"/>
              <a:t>fueron</a:t>
            </a:r>
            <a:r>
              <a:rPr lang="en-US" dirty="0" smtClean="0"/>
              <a:t> </a:t>
            </a:r>
            <a:r>
              <a:rPr lang="en-US" dirty="0" err="1" smtClean="0"/>
              <a:t>remitidos</a:t>
            </a:r>
            <a:r>
              <a:rPr lang="en-US" dirty="0" smtClean="0"/>
              <a:t> </a:t>
            </a:r>
            <a:r>
              <a:rPr lang="en-US" dirty="0" err="1" smtClean="0"/>
              <a:t>ayer</a:t>
            </a:r>
            <a:r>
              <a:rPr lang="en-US" dirty="0" smtClean="0"/>
              <a:t>. </a:t>
            </a:r>
            <a:r>
              <a:rPr lang="en-US" dirty="0" err="1" smtClean="0"/>
              <a:t>Encontró</a:t>
            </a:r>
            <a:r>
              <a:rPr lang="en-US" dirty="0" smtClean="0"/>
              <a:t> </a:t>
            </a:r>
            <a:r>
              <a:rPr lang="en-US" dirty="0" err="1" smtClean="0"/>
              <a:t>parásitos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algunas</a:t>
            </a:r>
            <a:r>
              <a:rPr lang="en-US" dirty="0" smtClean="0"/>
              <a:t> de las </a:t>
            </a:r>
            <a:r>
              <a:rPr lang="en-US" dirty="0" err="1" smtClean="0"/>
              <a:t>muestras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Escribe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prescripción</a:t>
            </a:r>
            <a:r>
              <a:rPr lang="en-US" sz="4000" dirty="0"/>
              <a:t> </a:t>
            </a:r>
            <a:r>
              <a:rPr lang="en-US" sz="4000" dirty="0" err="1"/>
              <a:t>rápida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070" y="977409"/>
            <a:ext cx="8161280" cy="4267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700789" y="3713426"/>
            <a:ext cx="3672223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responsabilidad</a:t>
            </a:r>
            <a:r>
              <a:rPr lang="en-US" dirty="0" smtClean="0"/>
              <a:t> de </a:t>
            </a:r>
            <a:r>
              <a:rPr lang="en-US" dirty="0" err="1" smtClean="0"/>
              <a:t>escribir</a:t>
            </a:r>
            <a:r>
              <a:rPr lang="en-US" dirty="0" smtClean="0"/>
              <a:t> la </a:t>
            </a:r>
            <a:r>
              <a:rPr lang="en-US" dirty="0" err="1" smtClean="0"/>
              <a:t>prescripcion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r>
              <a:rPr lang="en-US" dirty="0" smtClean="0"/>
              <a:t> contra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parásitos</a:t>
            </a:r>
            <a:r>
              <a:rPr lang="en-US" dirty="0" smtClean="0"/>
              <a:t>.  Como el </a:t>
            </a:r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repetición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valoración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escribe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prescripción</a:t>
            </a:r>
            <a:r>
              <a:rPr lang="en-US" dirty="0" smtClean="0"/>
              <a:t> </a:t>
            </a:r>
            <a:r>
              <a:rPr lang="en-US" dirty="0" err="1" smtClean="0"/>
              <a:t>rápida</a:t>
            </a:r>
            <a:r>
              <a:rPr lang="en-US" dirty="0" smtClean="0"/>
              <a:t> para </a:t>
            </a:r>
            <a:r>
              <a:rPr lang="en-US" dirty="0" err="1" smtClean="0"/>
              <a:t>Ivermectina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2:45 pm – </a:t>
            </a:r>
            <a:r>
              <a:rPr lang="en-US" sz="4000" dirty="0" err="1"/>
              <a:t>Crea</a:t>
            </a:r>
            <a:r>
              <a:rPr lang="en-US" sz="4000" dirty="0"/>
              <a:t> </a:t>
            </a:r>
            <a:r>
              <a:rPr lang="en-US" sz="4000" dirty="0" err="1"/>
              <a:t>prescripción</a:t>
            </a:r>
            <a:r>
              <a:rPr lang="en-US" sz="4000" dirty="0"/>
              <a:t> para un </a:t>
            </a:r>
            <a:r>
              <a:rPr lang="en-US" sz="4000" dirty="0" err="1"/>
              <a:t>recinto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19" y="1825625"/>
            <a:ext cx="5367247" cy="3967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43475" y="2099257"/>
            <a:ext cx="3952875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acuarista</a:t>
            </a:r>
            <a:r>
              <a:rPr lang="en-US" dirty="0" smtClean="0"/>
              <a:t> </a:t>
            </a:r>
            <a:r>
              <a:rPr lang="en-US" dirty="0" err="1" smtClean="0"/>
              <a:t>líder</a:t>
            </a:r>
            <a:r>
              <a:rPr lang="en-US" dirty="0" smtClean="0"/>
              <a:t>  le llama y le </a:t>
            </a:r>
            <a:r>
              <a:rPr lang="en-US" dirty="0" err="1" smtClean="0"/>
              <a:t>recuerda</a:t>
            </a:r>
            <a:r>
              <a:rPr lang="en-US" dirty="0" smtClean="0"/>
              <a:t> que el </a:t>
            </a:r>
            <a:r>
              <a:rPr lang="en-US" dirty="0" err="1" smtClean="0"/>
              <a:t>tratamiento</a:t>
            </a:r>
            <a:r>
              <a:rPr lang="en-US" dirty="0" smtClean="0"/>
              <a:t> annual con </a:t>
            </a:r>
            <a:r>
              <a:rPr lang="en-US" dirty="0" err="1" smtClean="0"/>
              <a:t>cobre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tanque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realizarse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un par de </a:t>
            </a:r>
            <a:r>
              <a:rPr lang="en-US" dirty="0" err="1" smtClean="0"/>
              <a:t>días</a:t>
            </a:r>
            <a:r>
              <a:rPr lang="en-US" dirty="0" smtClean="0"/>
              <a:t>.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tratamiento</a:t>
            </a:r>
            <a:r>
              <a:rPr lang="en-US" dirty="0" smtClean="0"/>
              <a:t> para un </a:t>
            </a:r>
            <a:r>
              <a:rPr lang="en-US" dirty="0" err="1" smtClean="0"/>
              <a:t>encierro</a:t>
            </a:r>
            <a:r>
              <a:rPr lang="en-US" dirty="0" smtClean="0"/>
              <a:t> </a:t>
            </a:r>
            <a:r>
              <a:rPr lang="en-US" dirty="0" err="1" smtClean="0"/>
              <a:t>acuático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que el </a:t>
            </a:r>
            <a:r>
              <a:rPr lang="en-US" dirty="0" err="1" smtClean="0"/>
              <a:t>cobre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continuar</a:t>
            </a:r>
            <a:r>
              <a:rPr lang="en-US" dirty="0" smtClean="0"/>
              <a:t> </a:t>
            </a:r>
            <a:r>
              <a:rPr lang="en-US" dirty="0" err="1" smtClean="0"/>
              <a:t>siendo</a:t>
            </a:r>
            <a:r>
              <a:rPr lang="en-US" dirty="0" smtClean="0"/>
              <a:t> </a:t>
            </a:r>
            <a:r>
              <a:rPr lang="en-US" dirty="0" err="1" smtClean="0"/>
              <a:t>capturado</a:t>
            </a:r>
            <a:r>
              <a:rPr lang="en-US" dirty="0" smtClean="0"/>
              <a:t> para el </a:t>
            </a:r>
            <a:r>
              <a:rPr lang="en-US" dirty="0" err="1" smtClean="0"/>
              <a:t>tanque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9770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8:10 </a:t>
            </a:r>
            <a:r>
              <a:rPr lang="en-US" sz="4000" dirty="0" err="1"/>
              <a:t>Revisión</a:t>
            </a:r>
            <a:r>
              <a:rPr lang="en-US" sz="4000" dirty="0"/>
              <a:t> de </a:t>
            </a:r>
            <a:r>
              <a:rPr lang="en-US" sz="4000" dirty="0" err="1"/>
              <a:t>Mi</a:t>
            </a:r>
            <a:r>
              <a:rPr lang="en-US" sz="4000" dirty="0"/>
              <a:t> </a:t>
            </a:r>
            <a:r>
              <a:rPr lang="en-US" sz="4000" dirty="0" err="1"/>
              <a:t>Calendario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12" y="1825625"/>
            <a:ext cx="5363693" cy="4153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5018" y="1627626"/>
            <a:ext cx="6523973" cy="3981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628650" y="1257621"/>
            <a:ext cx="552503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Revisa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email y </a:t>
            </a:r>
            <a:r>
              <a:rPr lang="en-US" sz="1600" dirty="0" err="1" smtClean="0"/>
              <a:t>Mi</a:t>
            </a:r>
            <a:r>
              <a:rPr lang="en-US" sz="1600" dirty="0" smtClean="0"/>
              <a:t> </a:t>
            </a:r>
            <a:r>
              <a:rPr lang="en-US" sz="1600" dirty="0" err="1" smtClean="0"/>
              <a:t>Calendario</a:t>
            </a:r>
            <a:r>
              <a:rPr lang="en-US" sz="1600" dirty="0" smtClean="0"/>
              <a:t> para </a:t>
            </a:r>
            <a:r>
              <a:rPr lang="en-US" sz="1600" dirty="0" err="1" smtClean="0"/>
              <a:t>ayudarle</a:t>
            </a:r>
            <a:r>
              <a:rPr lang="en-US" sz="1600" dirty="0" smtClean="0"/>
              <a:t> a </a:t>
            </a:r>
            <a:r>
              <a:rPr lang="en-US" sz="1600" dirty="0" err="1" smtClean="0"/>
              <a:t>organizar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día</a:t>
            </a:r>
            <a:r>
              <a:rPr lang="en-US" sz="1600" dirty="0" smtClean="0"/>
              <a:t> </a:t>
            </a:r>
            <a:r>
              <a:rPr lang="en-US" sz="1600" dirty="0" err="1" smtClean="0"/>
              <a:t>respecto</a:t>
            </a:r>
            <a:r>
              <a:rPr lang="en-US" sz="1600" dirty="0" smtClean="0"/>
              <a:t> a las </a:t>
            </a:r>
            <a:r>
              <a:rPr lang="en-US" sz="1600" dirty="0" err="1" smtClean="0"/>
              <a:t>tareas</a:t>
            </a:r>
            <a:r>
              <a:rPr lang="en-US" sz="1600" dirty="0" smtClean="0"/>
              <a:t> </a:t>
            </a:r>
            <a:r>
              <a:rPr lang="en-US" sz="1600" dirty="0" err="1" smtClean="0"/>
              <a:t>pendientes</a:t>
            </a:r>
            <a:r>
              <a:rPr lang="en-US" sz="1600" dirty="0" smtClean="0"/>
              <a:t>. </a:t>
            </a:r>
            <a:r>
              <a:rPr lang="en-US" sz="1600" dirty="0" err="1" smtClean="0"/>
              <a:t>Mi</a:t>
            </a:r>
            <a:r>
              <a:rPr lang="en-US" sz="1600" dirty="0" smtClean="0"/>
              <a:t> </a:t>
            </a:r>
            <a:r>
              <a:rPr lang="en-US" sz="1600" dirty="0" err="1" smtClean="0"/>
              <a:t>Calendario</a:t>
            </a:r>
            <a:r>
              <a:rPr lang="en-US" sz="1600" dirty="0" smtClean="0"/>
              <a:t> se </a:t>
            </a:r>
            <a:r>
              <a:rPr lang="en-US" sz="1600" dirty="0" err="1" smtClean="0"/>
              <a:t>encuentra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el </a:t>
            </a:r>
            <a:r>
              <a:rPr lang="en-US" sz="1600" dirty="0" err="1" smtClean="0"/>
              <a:t>escritorio</a:t>
            </a:r>
            <a:r>
              <a:rPr lang="en-US" sz="1600" dirty="0" smtClean="0"/>
              <a:t> y </a:t>
            </a:r>
            <a:r>
              <a:rPr lang="en-US" sz="1600" dirty="0" err="1" smtClean="0"/>
              <a:t>bajo</a:t>
            </a:r>
            <a:r>
              <a:rPr lang="en-US" sz="1600" dirty="0" smtClean="0"/>
              <a:t> la </a:t>
            </a:r>
            <a:r>
              <a:rPr lang="en-US" sz="1600" dirty="0" err="1" smtClean="0"/>
              <a:t>ruta</a:t>
            </a:r>
            <a:r>
              <a:rPr lang="en-US" sz="1600" dirty="0" smtClean="0"/>
              <a:t> de </a:t>
            </a:r>
            <a:r>
              <a:rPr lang="en-US" sz="1600" dirty="0" err="1" smtClean="0"/>
              <a:t>Inicio</a:t>
            </a:r>
            <a:r>
              <a:rPr lang="en-US" sz="1600" dirty="0" smtClean="0"/>
              <a:t>&gt;</a:t>
            </a:r>
            <a:r>
              <a:rPr lang="en-US" sz="1600" dirty="0" err="1" smtClean="0"/>
              <a:t>institución</a:t>
            </a:r>
            <a:r>
              <a:rPr lang="en-US" sz="1600" dirty="0" smtClean="0"/>
              <a:t>. Hay dos </a:t>
            </a:r>
            <a:r>
              <a:rPr lang="en-US" sz="1600" dirty="0" err="1" smtClean="0"/>
              <a:t>procedimientos</a:t>
            </a:r>
            <a:r>
              <a:rPr lang="en-US" sz="1600" dirty="0" smtClean="0"/>
              <a:t> para hoy: </a:t>
            </a:r>
            <a:r>
              <a:rPr lang="en-US" sz="1600" dirty="0" err="1" smtClean="0"/>
              <a:t>contracepción</a:t>
            </a:r>
            <a:r>
              <a:rPr lang="en-US" sz="1600" dirty="0" smtClean="0"/>
              <a:t> de un lemur y </a:t>
            </a:r>
            <a:r>
              <a:rPr lang="en-US" sz="1600" dirty="0" err="1" smtClean="0"/>
              <a:t>radiografía</a:t>
            </a:r>
            <a:r>
              <a:rPr lang="en-US" sz="1600" dirty="0" smtClean="0"/>
              <a:t>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foca</a:t>
            </a:r>
            <a:r>
              <a:rPr lang="en-US" sz="1600" dirty="0" smtClean="0"/>
              <a:t>.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abre</a:t>
            </a:r>
            <a:r>
              <a:rPr lang="en-US" sz="1600" dirty="0" smtClean="0"/>
              <a:t> y </a:t>
            </a:r>
            <a:r>
              <a:rPr lang="en-US" sz="1600" dirty="0" err="1" smtClean="0"/>
              <a:t>revisa</a:t>
            </a:r>
            <a:r>
              <a:rPr lang="en-US" sz="1600" dirty="0" smtClean="0"/>
              <a:t>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tarea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04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Adicionando</a:t>
            </a:r>
            <a:r>
              <a:rPr lang="en-US" sz="4000" dirty="0"/>
              <a:t> </a:t>
            </a:r>
            <a:r>
              <a:rPr lang="en-US" sz="4000" dirty="0" err="1"/>
              <a:t>drogas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inventario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793" y="1177139"/>
            <a:ext cx="3966355" cy="4903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5317" y="2829794"/>
            <a:ext cx="2345324" cy="2929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4417453" y="1056067"/>
            <a:ext cx="4375754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creando</a:t>
            </a:r>
            <a:r>
              <a:rPr lang="en-US" dirty="0" smtClean="0"/>
              <a:t> la </a:t>
            </a:r>
            <a:r>
              <a:rPr lang="en-US" dirty="0" err="1" smtClean="0"/>
              <a:t>prescripción</a:t>
            </a:r>
            <a:r>
              <a:rPr lang="en-US" dirty="0" smtClean="0"/>
              <a:t>, el </a:t>
            </a:r>
            <a:r>
              <a:rPr lang="en-US" dirty="0" err="1" smtClean="0"/>
              <a:t>servicio</a:t>
            </a:r>
            <a:r>
              <a:rPr lang="en-US" dirty="0" smtClean="0"/>
              <a:t> postal </a:t>
            </a:r>
            <a:r>
              <a:rPr lang="en-US" dirty="0" err="1" smtClean="0"/>
              <a:t>llega</a:t>
            </a:r>
            <a:r>
              <a:rPr lang="en-US" dirty="0" smtClean="0"/>
              <a:t> con un </a:t>
            </a:r>
            <a:r>
              <a:rPr lang="en-US" dirty="0" err="1" smtClean="0"/>
              <a:t>envío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docena</a:t>
            </a:r>
            <a:r>
              <a:rPr lang="en-US" dirty="0" smtClean="0"/>
              <a:t> de </a:t>
            </a:r>
            <a:r>
              <a:rPr lang="en-US" dirty="0" err="1" smtClean="0"/>
              <a:t>botellas</a:t>
            </a:r>
            <a:r>
              <a:rPr lang="en-US" dirty="0" smtClean="0"/>
              <a:t> de </a:t>
            </a:r>
            <a:r>
              <a:rPr lang="en-US" dirty="0" err="1" smtClean="0"/>
              <a:t>Ketamina</a:t>
            </a:r>
            <a:r>
              <a:rPr lang="en-US" dirty="0" smtClean="0"/>
              <a:t>. Como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medicamento</a:t>
            </a:r>
            <a:r>
              <a:rPr lang="en-US" dirty="0" smtClean="0"/>
              <a:t> </a:t>
            </a:r>
            <a:r>
              <a:rPr lang="en-US" dirty="0" err="1" smtClean="0"/>
              <a:t>controlado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ingresarlo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inventario</a:t>
            </a:r>
            <a:r>
              <a:rPr lang="en-US" dirty="0" smtClean="0"/>
              <a:t> de </a:t>
            </a:r>
            <a:r>
              <a:rPr lang="en-US" dirty="0" err="1" smtClean="0"/>
              <a:t>drogas</a:t>
            </a:r>
            <a:r>
              <a:rPr lang="en-US" dirty="0" smtClean="0"/>
              <a:t>,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guardar</a:t>
            </a:r>
            <a:r>
              <a:rPr lang="en-US" dirty="0" smtClean="0"/>
              <a:t> y </a:t>
            </a:r>
            <a:r>
              <a:rPr lang="en-US" dirty="0" err="1" smtClean="0"/>
              <a:t>copiar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registrar </a:t>
            </a:r>
            <a:r>
              <a:rPr lang="en-US" dirty="0" err="1" smtClean="0"/>
              <a:t>todas</a:t>
            </a:r>
            <a:r>
              <a:rPr lang="en-US" dirty="0" smtClean="0"/>
              <a:t> las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editando</a:t>
            </a:r>
            <a:r>
              <a:rPr lang="en-US" dirty="0" smtClean="0"/>
              <a:t> </a:t>
            </a:r>
            <a:r>
              <a:rPr lang="en-US" dirty="0" err="1" smtClean="0"/>
              <a:t>solamente</a:t>
            </a:r>
            <a:r>
              <a:rPr lang="en-US" dirty="0" smtClean="0"/>
              <a:t> el ID de la </a:t>
            </a:r>
            <a:r>
              <a:rPr lang="en-US" dirty="0" err="1" smtClean="0"/>
              <a:t>botella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3:00 pm –</a:t>
            </a:r>
            <a:r>
              <a:rPr lang="en-US" sz="4000" dirty="0" err="1"/>
              <a:t>Revisión</a:t>
            </a:r>
            <a:r>
              <a:rPr lang="en-US" sz="4000" dirty="0"/>
              <a:t> de </a:t>
            </a:r>
            <a:r>
              <a:rPr lang="en-US" sz="4000" dirty="0" err="1"/>
              <a:t>bebés</a:t>
            </a:r>
            <a:r>
              <a:rPr lang="en-US" sz="4000" dirty="0"/>
              <a:t> de </a:t>
            </a:r>
            <a:r>
              <a:rPr lang="en-US" sz="4000" dirty="0" err="1"/>
              <a:t>cerdo</a:t>
            </a:r>
            <a:r>
              <a:rPr lang="en-US" sz="4000" dirty="0"/>
              <a:t> </a:t>
            </a:r>
            <a:r>
              <a:rPr lang="en-US" sz="4000" dirty="0" err="1"/>
              <a:t>salvaje</a:t>
            </a:r>
            <a:r>
              <a:rPr lang="en-US" sz="4000" dirty="0"/>
              <a:t>. 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6" y="2521140"/>
            <a:ext cx="4191000" cy="3143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5" y="2521140"/>
            <a:ext cx="4191000" cy="31432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2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notas</a:t>
            </a:r>
            <a:r>
              <a:rPr lang="en-US" dirty="0"/>
              <a:t> </a:t>
            </a:r>
            <a:r>
              <a:rPr lang="en-US" dirty="0" err="1"/>
              <a:t>clínicas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825625"/>
            <a:ext cx="7839948" cy="4014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370469" y="975430"/>
            <a:ext cx="840306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Durante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revisión</a:t>
            </a:r>
            <a:r>
              <a:rPr lang="en-US" dirty="0" smtClean="0"/>
              <a:t>,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signos</a:t>
            </a:r>
            <a:r>
              <a:rPr lang="en-US" dirty="0" smtClean="0"/>
              <a:t> </a:t>
            </a:r>
            <a:r>
              <a:rPr lang="en-US" dirty="0" err="1" smtClean="0"/>
              <a:t>vitales</a:t>
            </a:r>
            <a:r>
              <a:rPr lang="en-US" dirty="0" smtClean="0"/>
              <a:t> de dos </a:t>
            </a:r>
            <a:r>
              <a:rPr lang="en-US" dirty="0" err="1" smtClean="0"/>
              <a:t>bebés</a:t>
            </a:r>
            <a:r>
              <a:rPr lang="en-US" dirty="0" smtClean="0"/>
              <a:t>.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ingresa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nota </a:t>
            </a:r>
            <a:r>
              <a:rPr lang="en-US" dirty="0" err="1" smtClean="0"/>
              <a:t>clínica</a:t>
            </a:r>
            <a:r>
              <a:rPr lang="en-US" dirty="0" smtClean="0"/>
              <a:t> </a:t>
            </a:r>
            <a:r>
              <a:rPr lang="en-US" dirty="0" err="1" smtClean="0"/>
              <a:t>detallando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hallazgos</a:t>
            </a:r>
            <a:r>
              <a:rPr lang="en-US" dirty="0" smtClean="0"/>
              <a:t>.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las </a:t>
            </a:r>
            <a:r>
              <a:rPr lang="en-US" dirty="0" err="1" smtClean="0"/>
              <a:t>Notas</a:t>
            </a:r>
            <a:r>
              <a:rPr lang="en-US" dirty="0" smtClean="0"/>
              <a:t> de </a:t>
            </a:r>
            <a:r>
              <a:rPr lang="en-US" dirty="0" err="1" smtClean="0"/>
              <a:t>resumen</a:t>
            </a:r>
            <a:r>
              <a:rPr lang="en-US" dirty="0" smtClean="0"/>
              <a:t> de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. Lo que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registrado</a:t>
            </a:r>
            <a:r>
              <a:rPr lang="en-US" dirty="0" smtClean="0"/>
              <a:t>  se </a:t>
            </a:r>
            <a:r>
              <a:rPr lang="en-US" dirty="0" err="1" smtClean="0"/>
              <a:t>verá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Observaciones</a:t>
            </a:r>
            <a:r>
              <a:rPr lang="en-US" dirty="0" smtClean="0"/>
              <a:t>&amp; </a:t>
            </a:r>
            <a:r>
              <a:rPr lang="en-US" dirty="0" err="1" smtClean="0"/>
              <a:t>notas</a:t>
            </a:r>
            <a:r>
              <a:rPr lang="en-US" dirty="0" smtClean="0"/>
              <a:t> del </a:t>
            </a:r>
            <a:r>
              <a:rPr lang="en-US" dirty="0" err="1" smtClean="0"/>
              <a:t>registro</a:t>
            </a:r>
            <a:r>
              <a:rPr lang="en-US" dirty="0" smtClean="0"/>
              <a:t> del animal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4:30 pm – </a:t>
            </a:r>
            <a:r>
              <a:rPr lang="en-US" sz="3200" dirty="0" err="1"/>
              <a:t>Marcando</a:t>
            </a:r>
            <a:r>
              <a:rPr lang="en-US" sz="3200" dirty="0"/>
              <a:t> </a:t>
            </a:r>
            <a:r>
              <a:rPr lang="en-US" sz="3200" dirty="0" err="1"/>
              <a:t>tareas</a:t>
            </a:r>
            <a:r>
              <a:rPr lang="en-US" sz="3200" dirty="0"/>
              <a:t> </a:t>
            </a:r>
            <a:r>
              <a:rPr lang="en-US" sz="3200" dirty="0" err="1"/>
              <a:t>completas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621" y="1039244"/>
            <a:ext cx="7670729" cy="43832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43247"/>
            <a:ext cx="6598762" cy="3356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4559" y="2443247"/>
            <a:ext cx="2308406" cy="1529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4"/>
          <p:cNvSpPr txBox="1"/>
          <p:nvPr/>
        </p:nvSpPr>
        <p:spPr>
          <a:xfrm>
            <a:off x="243442" y="1108782"/>
            <a:ext cx="4405832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Va</a:t>
            </a:r>
            <a:r>
              <a:rPr lang="en-US" sz="1600" dirty="0" smtClean="0"/>
              <a:t> al </a:t>
            </a:r>
            <a:r>
              <a:rPr lang="en-US" sz="1600" dirty="0" err="1" smtClean="0"/>
              <a:t>calendario</a:t>
            </a:r>
            <a:r>
              <a:rPr lang="en-US" sz="1600" dirty="0" smtClean="0"/>
              <a:t> para </a:t>
            </a:r>
            <a:r>
              <a:rPr lang="en-US" sz="1600" dirty="0" err="1" smtClean="0"/>
              <a:t>marcar</a:t>
            </a:r>
            <a:r>
              <a:rPr lang="en-US" sz="1600" dirty="0" smtClean="0"/>
              <a:t> la </a:t>
            </a:r>
            <a:r>
              <a:rPr lang="en-US" sz="1600" dirty="0" err="1" smtClean="0"/>
              <a:t>observación</a:t>
            </a:r>
            <a:r>
              <a:rPr lang="en-US" sz="1600" dirty="0" smtClean="0"/>
              <a:t> del lemur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completa</a:t>
            </a:r>
            <a:r>
              <a:rPr lang="en-US" sz="1600" dirty="0" smtClean="0"/>
              <a:t> y </a:t>
            </a:r>
            <a:r>
              <a:rPr lang="en-US" sz="1600" dirty="0" err="1" smtClean="0"/>
              <a:t>reporgramar</a:t>
            </a:r>
            <a:r>
              <a:rPr lang="en-US" sz="1600" dirty="0" smtClean="0"/>
              <a:t> la </a:t>
            </a:r>
            <a:r>
              <a:rPr lang="en-US" sz="1600" dirty="0" err="1" smtClean="0"/>
              <a:t>radiografía</a:t>
            </a:r>
            <a:r>
              <a:rPr lang="en-US" sz="1600" dirty="0" smtClean="0"/>
              <a:t> de la </a:t>
            </a:r>
            <a:r>
              <a:rPr lang="en-US" sz="1600" dirty="0" err="1" smtClean="0"/>
              <a:t>foca</a:t>
            </a:r>
            <a:r>
              <a:rPr lang="en-US" sz="1600" dirty="0" smtClean="0"/>
              <a:t> para </a:t>
            </a:r>
            <a:r>
              <a:rPr lang="en-US" sz="1600" dirty="0" err="1" smtClean="0"/>
              <a:t>mañana</a:t>
            </a:r>
            <a:r>
              <a:rPr lang="en-US" sz="1600" dirty="0" smtClean="0"/>
              <a:t>. Una </a:t>
            </a:r>
            <a:r>
              <a:rPr lang="en-US" sz="1600" dirty="0" err="1" smtClean="0"/>
              <a:t>vez</a:t>
            </a:r>
            <a:r>
              <a:rPr lang="en-US" sz="1600" dirty="0" smtClean="0"/>
              <a:t> </a:t>
            </a:r>
            <a:r>
              <a:rPr lang="en-US" sz="1600" dirty="0" err="1" smtClean="0"/>
              <a:t>marcada</a:t>
            </a:r>
            <a:r>
              <a:rPr lang="en-US" sz="1600" dirty="0" smtClean="0"/>
              <a:t> la </a:t>
            </a:r>
            <a:r>
              <a:rPr lang="en-US" sz="1600" dirty="0" err="1" smtClean="0"/>
              <a:t>alerta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rojo</a:t>
            </a:r>
            <a:r>
              <a:rPr lang="en-US" sz="1600" dirty="0" smtClean="0"/>
              <a:t>¨!¨ </a:t>
            </a:r>
            <a:r>
              <a:rPr lang="en-US" sz="1600" dirty="0" err="1" smtClean="0"/>
              <a:t>desaparecerá</a:t>
            </a:r>
            <a:r>
              <a:rPr lang="en-US" sz="1600" dirty="0" smtClean="0"/>
              <a:t>. </a:t>
            </a:r>
            <a:r>
              <a:rPr lang="en-US" sz="1600" dirty="0" err="1" smtClean="0"/>
              <a:t>Cuendo</a:t>
            </a:r>
            <a:r>
              <a:rPr lang="en-US" sz="1600" dirty="0" smtClean="0"/>
              <a:t> </a:t>
            </a:r>
            <a:r>
              <a:rPr lang="en-US" sz="1600" dirty="0" err="1" smtClean="0"/>
              <a:t>vea</a:t>
            </a:r>
            <a:r>
              <a:rPr lang="en-US" sz="1600" dirty="0" smtClean="0"/>
              <a:t> el </a:t>
            </a:r>
            <a:r>
              <a:rPr lang="en-US" sz="1600" dirty="0" err="1" smtClean="0"/>
              <a:t>calendario</a:t>
            </a:r>
            <a:r>
              <a:rPr lang="en-US" sz="1600" dirty="0" smtClean="0"/>
              <a:t>,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optar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ocultar</a:t>
            </a:r>
            <a:r>
              <a:rPr lang="en-US" sz="1600" dirty="0" smtClean="0"/>
              <a:t> </a:t>
            </a:r>
            <a:r>
              <a:rPr lang="en-US" sz="1600" dirty="0" err="1" smtClean="0"/>
              <a:t>cualquier</a:t>
            </a:r>
            <a:r>
              <a:rPr lang="en-US" sz="1600" dirty="0" smtClean="0"/>
              <a:t> </a:t>
            </a:r>
            <a:r>
              <a:rPr lang="en-US" sz="1600" dirty="0" err="1" smtClean="0"/>
              <a:t>tarea</a:t>
            </a:r>
            <a:r>
              <a:rPr lang="en-US" sz="1600" dirty="0" smtClean="0"/>
              <a:t> </a:t>
            </a:r>
            <a:r>
              <a:rPr lang="en-US" sz="1600" dirty="0"/>
              <a:t>que  </a:t>
            </a:r>
            <a:r>
              <a:rPr lang="en-US" sz="1600" dirty="0" err="1" smtClean="0"/>
              <a:t>haya</a:t>
            </a:r>
            <a:r>
              <a:rPr lang="en-US" sz="1600" dirty="0" smtClean="0"/>
              <a:t> </a:t>
            </a:r>
            <a:r>
              <a:rPr lang="en-US" sz="1600" dirty="0" err="1"/>
              <a:t>sido</a:t>
            </a:r>
            <a:r>
              <a:rPr lang="en-US" sz="1600" dirty="0"/>
              <a:t> </a:t>
            </a:r>
            <a:r>
              <a:rPr lang="en-US" sz="1600" dirty="0" err="1"/>
              <a:t>marcada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completa</a:t>
            </a:r>
            <a:r>
              <a:rPr lang="en-US" sz="1600" dirty="0"/>
              <a:t>. 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 solo </a:t>
            </a:r>
            <a:r>
              <a:rPr lang="en-US" sz="1600" dirty="0" err="1" smtClean="0"/>
              <a:t>ver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tareas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52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Adicionando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tareas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809" y="997935"/>
            <a:ext cx="715238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811876" y="4672540"/>
            <a:ext cx="722387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 </a:t>
            </a:r>
            <a:r>
              <a:rPr lang="en-US" dirty="0" err="1" smtClean="0"/>
              <a:t>último</a:t>
            </a:r>
            <a:r>
              <a:rPr lang="en-US" dirty="0" smtClean="0"/>
              <a:t> que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antes de </a:t>
            </a:r>
            <a:r>
              <a:rPr lang="en-US" dirty="0" err="1" smtClean="0"/>
              <a:t>irse</a:t>
            </a:r>
            <a:r>
              <a:rPr lang="en-US" dirty="0" smtClean="0"/>
              <a:t> a casa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calendario</a:t>
            </a:r>
            <a:r>
              <a:rPr lang="en-US" dirty="0" smtClean="0"/>
              <a:t> para el </a:t>
            </a:r>
            <a:r>
              <a:rPr lang="en-US" dirty="0" err="1" smtClean="0"/>
              <a:t>equipo</a:t>
            </a:r>
            <a:r>
              <a:rPr lang="en-US" dirty="0" smtClean="0"/>
              <a:t> de Africa con el fin de </a:t>
            </a:r>
            <a:r>
              <a:rPr lang="en-US" dirty="0" err="1" smtClean="0"/>
              <a:t>colectar</a:t>
            </a:r>
            <a:r>
              <a:rPr lang="en-US" dirty="0" smtClean="0"/>
              <a:t> </a:t>
            </a:r>
            <a:r>
              <a:rPr lang="en-US" dirty="0" err="1" smtClean="0"/>
              <a:t>muestras</a:t>
            </a:r>
            <a:r>
              <a:rPr lang="en-US" dirty="0" smtClean="0"/>
              <a:t> </a:t>
            </a:r>
            <a:r>
              <a:rPr lang="en-US" dirty="0" err="1" smtClean="0"/>
              <a:t>fecales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pareja</a:t>
            </a:r>
            <a:r>
              <a:rPr lang="en-US" dirty="0" smtClean="0"/>
              <a:t> de </a:t>
            </a:r>
            <a:r>
              <a:rPr lang="en-US" dirty="0" err="1" smtClean="0"/>
              <a:t>leones</a:t>
            </a:r>
            <a:r>
              <a:rPr lang="en-US" dirty="0" smtClean="0"/>
              <a:t> para el </a:t>
            </a:r>
            <a:r>
              <a:rPr lang="en-US" dirty="0" err="1" smtClean="0"/>
              <a:t>próximo</a:t>
            </a:r>
            <a:r>
              <a:rPr lang="en-US" dirty="0" smtClean="0"/>
              <a:t> lunes.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blog.sandiegozooglobal.org/wp-content/uploads/2012/12/T04-1289-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20" y="1325563"/>
            <a:ext cx="6606359" cy="4404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err="1"/>
              <a:t>Reporte</a:t>
            </a:r>
            <a:r>
              <a:rPr lang="en-US" dirty="0"/>
              <a:t> </a:t>
            </a:r>
            <a:r>
              <a:rPr lang="en-US" dirty="0" err="1"/>
              <a:t>médico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900" y="1159287"/>
            <a:ext cx="5019048" cy="37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22" y="1825625"/>
            <a:ext cx="5885714" cy="39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482922" y="975430"/>
            <a:ext cx="346597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Reportes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se </a:t>
            </a:r>
            <a:r>
              <a:rPr lang="en-US" dirty="0" err="1" smtClean="0"/>
              <a:t>encuentran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la </a:t>
            </a:r>
            <a:r>
              <a:rPr lang="en-US" dirty="0" err="1" smtClean="0"/>
              <a:t>ruta</a:t>
            </a:r>
            <a:r>
              <a:rPr lang="en-US" dirty="0" smtClean="0"/>
              <a:t> </a:t>
            </a:r>
            <a:r>
              <a:rPr lang="en-US" dirty="0" err="1" smtClean="0"/>
              <a:t>menú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&gt;Medico o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reportes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60479"/>
            <a:ext cx="7886700" cy="1325563"/>
          </a:xfrm>
        </p:spPr>
        <p:txBody>
          <a:bodyPr/>
          <a:lstStyle/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</a:t>
            </a:r>
            <a:r>
              <a:rPr lang="en-US" dirty="0" err="1"/>
              <a:t>iresolutos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99" y="3821209"/>
            <a:ext cx="3748603" cy="2686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611" y="1963894"/>
            <a:ext cx="4722193" cy="3714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3799" y="945190"/>
            <a:ext cx="765957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corre</a:t>
            </a:r>
            <a:r>
              <a:rPr lang="en-US" dirty="0" smtClean="0"/>
              <a:t> un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sin resolver para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veterinario</a:t>
            </a:r>
            <a:r>
              <a:rPr lang="en-US" dirty="0" smtClean="0"/>
              <a:t> lo </a:t>
            </a:r>
            <a:r>
              <a:rPr lang="en-US" dirty="0" err="1" smtClean="0"/>
              <a:t>utilice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ronda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.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sortearlos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encierro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el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fácilmente</a:t>
            </a:r>
            <a:r>
              <a:rPr lang="en-US" dirty="0" smtClean="0"/>
              <a:t> </a:t>
            </a:r>
            <a:r>
              <a:rPr lang="en-US" dirty="0" err="1" smtClean="0"/>
              <a:t>revisar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y </a:t>
            </a:r>
            <a:r>
              <a:rPr lang="en-US" dirty="0" err="1" smtClean="0"/>
              <a:t>conocer</a:t>
            </a:r>
            <a:r>
              <a:rPr lang="en-US" dirty="0" smtClean="0"/>
              <a:t> que </a:t>
            </a:r>
            <a:r>
              <a:rPr lang="en-US" dirty="0" err="1" smtClean="0"/>
              <a:t>medidas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según</a:t>
            </a:r>
            <a:r>
              <a:rPr lang="en-US" dirty="0" smtClean="0"/>
              <a:t> </a:t>
            </a:r>
            <a:r>
              <a:rPr lang="en-US" dirty="0" err="1" smtClean="0"/>
              <a:t>encierro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0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8:20 am -</a:t>
            </a:r>
            <a:r>
              <a:rPr lang="en-US" dirty="0" err="1"/>
              <a:t>Pesar</a:t>
            </a:r>
            <a:r>
              <a:rPr lang="en-US" dirty="0"/>
              <a:t> y </a:t>
            </a:r>
            <a:r>
              <a:rPr lang="en-US" dirty="0" err="1"/>
              <a:t>alimentar</a:t>
            </a:r>
            <a:r>
              <a:rPr lang="en-US" dirty="0"/>
              <a:t> el </a:t>
            </a:r>
            <a:r>
              <a:rPr lang="en-US" dirty="0" err="1"/>
              <a:t>bebé</a:t>
            </a:r>
            <a:r>
              <a:rPr lang="en-US" dirty="0"/>
              <a:t> nutria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93" y="1825625"/>
            <a:ext cx="5411987" cy="40589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680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6694"/>
            <a:ext cx="7886700" cy="1325563"/>
          </a:xfrm>
        </p:spPr>
        <p:txBody>
          <a:bodyPr/>
          <a:lstStyle/>
          <a:p>
            <a:r>
              <a:rPr lang="en-US" dirty="0" err="1"/>
              <a:t>Buscar</a:t>
            </a:r>
            <a:r>
              <a:rPr lang="en-US" dirty="0"/>
              <a:t> el </a:t>
            </a:r>
            <a:r>
              <a:rPr lang="en-US" dirty="0" err="1"/>
              <a:t>registro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225" y="841117"/>
            <a:ext cx="6865923" cy="4883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248858" y="3627709"/>
            <a:ext cx="3065842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no </a:t>
            </a:r>
            <a:r>
              <a:rPr lang="en-US" dirty="0" err="1" smtClean="0"/>
              <a:t>recuerda</a:t>
            </a:r>
            <a:r>
              <a:rPr lang="en-US" dirty="0" smtClean="0"/>
              <a:t> el GAN o Local ID de la nutria,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 la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buscar</a:t>
            </a:r>
            <a:r>
              <a:rPr lang="en-US" dirty="0" smtClean="0"/>
              <a:t> para </a:t>
            </a:r>
            <a:r>
              <a:rPr lang="en-US" dirty="0" err="1" smtClean="0"/>
              <a:t>hacerlo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ES</Language>
    <Module xmlns="00558959-21e2-49b6-8bc1-d46e8fb3ce16">4000</Module>
    <PublishingExpirationDate xmlns="http://schemas.microsoft.com/sharepoint/v3" xsi:nil="true"/>
    <Community_x0020_Author_x0020__x007c__x0020_Editor xmlns="00558959-21e2-49b6-8bc1-d46e8fb3ce16">
      <UserInfo>
        <DisplayName>Myriam Salazar</DisplayName>
        <AccountId>973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3CA05777-1156-4CD3-BE77-DF63B5D7B3FF}"/>
</file>

<file path=customXml/itemProps2.xml><?xml version="1.0" encoding="utf-8"?>
<ds:datastoreItem xmlns:ds="http://schemas.openxmlformats.org/officeDocument/2006/customXml" ds:itemID="{28F7E7BF-8057-4588-93B2-8C68A0567E1D}"/>
</file>

<file path=customXml/itemProps3.xml><?xml version="1.0" encoding="utf-8"?>
<ds:datastoreItem xmlns:ds="http://schemas.openxmlformats.org/officeDocument/2006/customXml" ds:itemID="{005A7683-A721-4A4E-88C3-9019CB70A0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2320</Words>
  <Application>Microsoft Office PowerPoint</Application>
  <PresentationFormat>Diavoorstelling (4:3)</PresentationFormat>
  <Paragraphs>112</Paragraphs>
  <Slides>55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55</vt:i4>
      </vt:variant>
    </vt:vector>
  </HeadingPairs>
  <TitlesOfParts>
    <vt:vector size="73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PowerPoint-presentatie</vt:lpstr>
      <vt:lpstr>El escenario</vt:lpstr>
      <vt:lpstr>8:00 am – Abrir la clínica y colgarse el radio</vt:lpstr>
      <vt:lpstr>8:05 am - Revisión de los animales de cuarentena y hospital, confirmar inventario y necesidades inmediatas de los animales</vt:lpstr>
      <vt:lpstr>8:10 Revisión de Mi Calendario</vt:lpstr>
      <vt:lpstr>Reporte médico</vt:lpstr>
      <vt:lpstr>Problemas médicos iresolutos</vt:lpstr>
      <vt:lpstr>8:20 am -Pesar y alimentar el bebé nutria</vt:lpstr>
      <vt:lpstr>Buscar el registro</vt:lpstr>
      <vt:lpstr>Registro de manejo</vt:lpstr>
      <vt:lpstr>Registro de peso y observación de gráficas</vt:lpstr>
      <vt:lpstr>Gráficas de comparación de pesos</vt:lpstr>
      <vt:lpstr>Gráfica de comparación de pesos</vt:lpstr>
      <vt:lpstr>Registro de secuencia de alimentación</vt:lpstr>
      <vt:lpstr>Requiriendo un nuevo examen</vt:lpstr>
      <vt:lpstr>8:45 am – Programación de un mantenimiento</vt:lpstr>
      <vt:lpstr>9:00 Reporte de resumen de anestesia </vt:lpstr>
      <vt:lpstr>Ampliación de la búsqueda</vt:lpstr>
      <vt:lpstr>Revisión de resúmenes</vt:lpstr>
      <vt:lpstr>9:15 am – Apoyo a la desparasitación de un cachorro de león</vt:lpstr>
      <vt:lpstr>Registro de la desparasitación</vt:lpstr>
      <vt:lpstr>Actividad en calendario para el próximo tratamiento.</vt:lpstr>
      <vt:lpstr>10:15 am – Contracepción del lémur y revisión de condición corporal</vt:lpstr>
      <vt:lpstr>Registro de anestesia</vt:lpstr>
      <vt:lpstr>Confirmar la identidad</vt:lpstr>
      <vt:lpstr>Registro de administración</vt:lpstr>
      <vt:lpstr>Registro de contracepción</vt:lpstr>
      <vt:lpstr>Programación de la siguiente contracepción.</vt:lpstr>
      <vt:lpstr>Adicionando condición corporal</vt:lpstr>
      <vt:lpstr>12:00 pm – almuerzo!</vt:lpstr>
      <vt:lpstr>12:30 pm – Lidiar con Jossey</vt:lpstr>
      <vt:lpstr>Creando un acceso incompleto</vt:lpstr>
      <vt:lpstr>Registro de medidas</vt:lpstr>
      <vt:lpstr>Registro de signos vitales</vt:lpstr>
      <vt:lpstr>12:50 pm – Incubadora lista</vt:lpstr>
      <vt:lpstr>1:00 pm – Tratamiento a una canguro hembra</vt:lpstr>
      <vt:lpstr>Registro de parámetros fisiológicos </vt:lpstr>
      <vt:lpstr>Toma de muestras</vt:lpstr>
      <vt:lpstr>Registro de los resultados de exámenes</vt:lpstr>
      <vt:lpstr>Usar o crear páneles de análSpecies360</vt:lpstr>
      <vt:lpstr>Comparando parámetros fisiológicos estándar.</vt:lpstr>
      <vt:lpstr>Resumen global de drogas</vt:lpstr>
      <vt:lpstr>Ver registros</vt:lpstr>
      <vt:lpstr>Crea un tratamiento</vt:lpstr>
      <vt:lpstr>Impresión de instrucciones</vt:lpstr>
      <vt:lpstr>2:00 pm – Registro de copros</vt:lpstr>
      <vt:lpstr>Registrando el resultado</vt:lpstr>
      <vt:lpstr>Escribe una prescripción rápida</vt:lpstr>
      <vt:lpstr>2:45 pm – Crea prescripción para un recinto</vt:lpstr>
      <vt:lpstr>Adicionando drogas en inventario</vt:lpstr>
      <vt:lpstr>3:00 pm –Revisión de bebés de cerdo salvaje. </vt:lpstr>
      <vt:lpstr>Registro de notas clínicas.</vt:lpstr>
      <vt:lpstr>4:30 pm – Marcando tareas completas</vt:lpstr>
      <vt:lpstr>Adicionando nuevas tareas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19</cp:revision>
  <dcterms:created xsi:type="dcterms:W3CDTF">2016-07-26T18:48:10Z</dcterms:created>
  <dcterms:modified xsi:type="dcterms:W3CDTF">2016-08-31T12:48:29Z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161100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2018-07-02T19:18:33+00:00</vt:lpwstr>
  </property>
</Properties>
</file>