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customXml" Target="../customXml/item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customXml" Target="../customXml/item1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Trucos y atajos </a:t>
            </a:r>
            <a:br>
              <a:rPr lang="en-US" smtClean="0"/>
            </a:br>
            <a:r>
              <a:rPr lang="en-US" smtClean="0"/>
              <a:t>Abril 2016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 d</a:t>
            </a:r>
            <a:r>
              <a:rPr lang="es-CO" sz="3200" dirty="0" smtClean="0"/>
              <a:t>í</a:t>
            </a:r>
            <a:r>
              <a:rPr lang="en-US" sz="3200" dirty="0" smtClean="0"/>
              <a:t>a de </a:t>
            </a:r>
            <a:r>
              <a:rPr lang="en-US" sz="3200" dirty="0" err="1" smtClean="0"/>
              <a:t>cuidador</a:t>
            </a:r>
            <a:r>
              <a:rPr lang="en-US" sz="3200" dirty="0" smtClean="0"/>
              <a:t> en ZIMS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Tareas</a:t>
            </a:r>
            <a:r>
              <a:rPr lang="en-US" dirty="0"/>
              <a:t> de </a:t>
            </a:r>
            <a:r>
              <a:rPr lang="en-US" dirty="0" err="1"/>
              <a:t>calendario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24" y="1010288"/>
            <a:ext cx="5457379" cy="2750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3313" y="3031773"/>
            <a:ext cx="5325431" cy="2698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5293609" y="1050610"/>
            <a:ext cx="3630635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associated with the task.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abre</a:t>
            </a:r>
            <a:r>
              <a:rPr lang="en-US" dirty="0" smtClean="0"/>
              <a:t> ambos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los </a:t>
            </a:r>
            <a:r>
              <a:rPr lang="en-US" dirty="0" err="1" smtClean="0"/>
              <a:t>detalles</a:t>
            </a:r>
            <a:r>
              <a:rPr lang="en-US" dirty="0" smtClean="0"/>
              <a:t> tales </a:t>
            </a:r>
            <a:r>
              <a:rPr lang="en-US" dirty="0" err="1" smtClean="0"/>
              <a:t>como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afectados</a:t>
            </a:r>
            <a:r>
              <a:rPr lang="en-US" dirty="0" smtClean="0"/>
              <a:t> y </a:t>
            </a:r>
            <a:r>
              <a:rPr lang="en-US" dirty="0" err="1" smtClean="0"/>
              <a:t>cualquier</a:t>
            </a:r>
            <a:r>
              <a:rPr lang="en-US" dirty="0" smtClean="0"/>
              <a:t> nota </a:t>
            </a:r>
            <a:r>
              <a:rPr lang="en-US" dirty="0" err="1" smtClean="0"/>
              <a:t>adicional</a:t>
            </a:r>
            <a:r>
              <a:rPr lang="en-US" dirty="0" smtClean="0"/>
              <a:t> </a:t>
            </a:r>
            <a:r>
              <a:rPr lang="en-US" dirty="0" err="1" smtClean="0"/>
              <a:t>asociada</a:t>
            </a:r>
            <a:r>
              <a:rPr lang="en-US" dirty="0" smtClean="0"/>
              <a:t> con la </a:t>
            </a:r>
            <a:r>
              <a:rPr lang="en-US" dirty="0" err="1" smtClean="0"/>
              <a:t>actividad</a:t>
            </a:r>
            <a:r>
              <a:rPr lang="en-US" dirty="0" smtClean="0"/>
              <a:t>.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listo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 11:00am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asistir</a:t>
            </a:r>
            <a:r>
              <a:rPr lang="en-US" dirty="0" smtClean="0"/>
              <a:t> al </a:t>
            </a:r>
            <a:r>
              <a:rPr lang="en-US" dirty="0" err="1" smtClean="0"/>
              <a:t>veterinario</a:t>
            </a:r>
            <a:r>
              <a:rPr lang="en-US" dirty="0" smtClean="0"/>
              <a:t> con un </a:t>
            </a:r>
            <a:r>
              <a:rPr lang="en-US" dirty="0" err="1" smtClean="0"/>
              <a:t>tratamiento</a:t>
            </a:r>
            <a:r>
              <a:rPr lang="en-US" dirty="0" smtClean="0"/>
              <a:t> del </a:t>
            </a:r>
            <a:r>
              <a:rPr lang="en-US" dirty="0" err="1" smtClean="0"/>
              <a:t>pico</a:t>
            </a:r>
            <a:r>
              <a:rPr lang="en-US" dirty="0" smtClean="0"/>
              <a:t> de un </a:t>
            </a:r>
            <a:r>
              <a:rPr lang="en-US" dirty="0" err="1" smtClean="0"/>
              <a:t>ave</a:t>
            </a:r>
            <a:r>
              <a:rPr lang="en-US" dirty="0" smtClean="0"/>
              <a:t> y en </a:t>
            </a:r>
            <a:r>
              <a:rPr lang="en-US" dirty="0" err="1" smtClean="0"/>
              <a:t>algún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 del </a:t>
            </a:r>
            <a:r>
              <a:rPr lang="en-US" dirty="0" err="1" smtClean="0"/>
              <a:t>día</a:t>
            </a:r>
            <a:r>
              <a:rPr lang="en-US" dirty="0" smtClean="0"/>
              <a:t>, </a:t>
            </a:r>
            <a:r>
              <a:rPr lang="en-US" dirty="0" err="1" smtClean="0"/>
              <a:t>deberá</a:t>
            </a:r>
            <a:r>
              <a:rPr lang="en-US" dirty="0" smtClean="0"/>
              <a:t> </a:t>
            </a:r>
            <a:r>
              <a:rPr lang="en-US" dirty="0" err="1" smtClean="0"/>
              <a:t>pesar</a:t>
            </a:r>
            <a:r>
              <a:rPr lang="en-US" dirty="0" smtClean="0"/>
              <a:t> a los </a:t>
            </a:r>
            <a:r>
              <a:rPr lang="en-US" dirty="0" err="1" smtClean="0"/>
              <a:t>pingüinos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8:10 am -</a:t>
            </a:r>
            <a:r>
              <a:rPr lang="en-US" dirty="0" err="1"/>
              <a:t>Iniciando</a:t>
            </a:r>
            <a:r>
              <a:rPr lang="en-US" dirty="0"/>
              <a:t> la </a:t>
            </a:r>
            <a:r>
              <a:rPr lang="en-US" dirty="0" err="1"/>
              <a:t>revisión</a:t>
            </a:r>
            <a:r>
              <a:rPr lang="en-US" dirty="0"/>
              <a:t> </a:t>
            </a:r>
            <a:r>
              <a:rPr lang="en-US" dirty="0" err="1"/>
              <a:t>matutina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80" y="1368717"/>
            <a:ext cx="6967470" cy="46449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609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11017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Tratamiento</a:t>
            </a:r>
            <a:r>
              <a:rPr lang="en-US" sz="4000" dirty="0"/>
              <a:t> </a:t>
            </a:r>
            <a:r>
              <a:rPr lang="en-US" sz="4000" dirty="0" err="1"/>
              <a:t>médico</a:t>
            </a:r>
            <a:r>
              <a:rPr lang="en-US" sz="4000" dirty="0"/>
              <a:t> a la </a:t>
            </a:r>
            <a:r>
              <a:rPr lang="en-US" sz="4000" dirty="0" err="1"/>
              <a:t>tortuga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520" y="2824054"/>
            <a:ext cx="6877318" cy="2900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4701" y="2059243"/>
            <a:ext cx="6904290" cy="1529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373641" y="1265002"/>
            <a:ext cx="8396717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tortuga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ser </a:t>
            </a:r>
            <a:r>
              <a:rPr lang="en-US" dirty="0" err="1" smtClean="0"/>
              <a:t>revisada</a:t>
            </a:r>
            <a:r>
              <a:rPr lang="en-US" dirty="0" smtClean="0"/>
              <a:t> y </a:t>
            </a:r>
            <a:r>
              <a:rPr lang="en-US" dirty="0" err="1" smtClean="0"/>
              <a:t>tratada</a:t>
            </a:r>
            <a:r>
              <a:rPr lang="en-US" dirty="0" smtClean="0"/>
              <a:t>, </a:t>
            </a:r>
            <a:r>
              <a:rPr lang="en-US" dirty="0" err="1" smtClean="0"/>
              <a:t>empieza</a:t>
            </a:r>
            <a:r>
              <a:rPr lang="en-US" dirty="0" smtClean="0"/>
              <a:t> con 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primero</a:t>
            </a:r>
            <a:r>
              <a:rPr lang="en-US" dirty="0" smtClean="0"/>
              <a:t>. Para registrar el </a:t>
            </a:r>
            <a:r>
              <a:rPr lang="en-US" dirty="0" err="1" smtClean="0"/>
              <a:t>drenaje</a:t>
            </a:r>
            <a:r>
              <a:rPr lang="en-US" dirty="0" smtClean="0"/>
              <a:t> </a:t>
            </a:r>
            <a:r>
              <a:rPr lang="en-US" dirty="0" err="1" smtClean="0"/>
              <a:t>exitoso</a:t>
            </a:r>
            <a:r>
              <a:rPr lang="en-US" dirty="0" smtClean="0"/>
              <a:t> del </a:t>
            </a:r>
            <a:r>
              <a:rPr lang="en-US" dirty="0" err="1" smtClean="0"/>
              <a:t>absceso</a:t>
            </a:r>
            <a:r>
              <a:rPr lang="en-US" dirty="0" smtClean="0"/>
              <a:t> con el </a:t>
            </a:r>
            <a:r>
              <a:rPr lang="en-US" dirty="0" err="1" smtClean="0"/>
              <a:t>Nolvasan</a:t>
            </a:r>
            <a:r>
              <a:rPr lang="en-US" dirty="0" smtClean="0"/>
              <a:t> </a:t>
            </a:r>
            <a:r>
              <a:rPr lang="en-US" dirty="0" err="1" smtClean="0"/>
              <a:t>retorna</a:t>
            </a:r>
            <a:r>
              <a:rPr lang="en-US" dirty="0" smtClean="0"/>
              <a:t> al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registro</a:t>
            </a:r>
            <a:r>
              <a:rPr lang="en-US" dirty="0" smtClean="0"/>
              <a:t>, </a:t>
            </a:r>
            <a:r>
              <a:rPr lang="en-US" dirty="0" err="1" smtClean="0"/>
              <a:t>remarcando</a:t>
            </a:r>
            <a:r>
              <a:rPr lang="en-US" dirty="0" smtClean="0"/>
              <a:t> la </a:t>
            </a:r>
            <a:r>
              <a:rPr lang="en-US" dirty="0" err="1" smtClean="0"/>
              <a:t>prescripción</a:t>
            </a:r>
            <a:r>
              <a:rPr lang="en-US" dirty="0" smtClean="0"/>
              <a:t>  y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. Como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dato</a:t>
            </a:r>
            <a:r>
              <a:rPr lang="en-US" dirty="0" smtClean="0"/>
              <a:t> provisional </a:t>
            </a:r>
            <a:r>
              <a:rPr lang="en-US" dirty="0" err="1" smtClean="0"/>
              <a:t>este</a:t>
            </a:r>
            <a:r>
              <a:rPr lang="en-US" dirty="0" smtClean="0"/>
              <a:t> se </a:t>
            </a:r>
            <a:r>
              <a:rPr lang="en-US" dirty="0" err="1" smtClean="0"/>
              <a:t>verá</a:t>
            </a:r>
            <a:r>
              <a:rPr lang="en-US" dirty="0" smtClean="0"/>
              <a:t> en </a:t>
            </a:r>
            <a:r>
              <a:rPr lang="en-US" dirty="0" err="1" smtClean="0"/>
              <a:t>gris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aprobado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43246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longitud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16" y="1436786"/>
            <a:ext cx="4047464" cy="3922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98" y="4174230"/>
            <a:ext cx="4904762" cy="22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4844870" y="992618"/>
            <a:ext cx="3822517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. La persona de </a:t>
            </a:r>
            <a:r>
              <a:rPr lang="en-US" dirty="0" err="1" smtClean="0"/>
              <a:t>relaciones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saber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tortuga</a:t>
            </a:r>
            <a:r>
              <a:rPr lang="en-US" dirty="0" smtClean="0"/>
              <a:t> macho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en </a:t>
            </a:r>
            <a:r>
              <a:rPr lang="en-US" dirty="0" err="1" smtClean="0"/>
              <a:t>cautiverio</a:t>
            </a:r>
            <a:r>
              <a:rPr lang="en-US" dirty="0" smtClean="0"/>
              <a:t>.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el </a:t>
            </a:r>
            <a:r>
              <a:rPr lang="en-US" dirty="0" err="1" smtClean="0"/>
              <a:t>exhibidor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persona </a:t>
            </a:r>
            <a:r>
              <a:rPr lang="en-US" dirty="0" err="1" smtClean="0"/>
              <a:t>solicitó</a:t>
            </a:r>
            <a:r>
              <a:rPr lang="en-US" dirty="0" smtClean="0"/>
              <a:t>..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medirse</a:t>
            </a:r>
            <a:r>
              <a:rPr lang="en-US" dirty="0" smtClean="0"/>
              <a:t> la </a:t>
            </a:r>
            <a:r>
              <a:rPr lang="en-US" dirty="0" err="1" smtClean="0"/>
              <a:t>altura</a:t>
            </a:r>
            <a:r>
              <a:rPr lang="en-US" dirty="0" smtClean="0"/>
              <a:t> de la </a:t>
            </a:r>
            <a:r>
              <a:rPr lang="en-US" dirty="0" err="1" smtClean="0"/>
              <a:t>pata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la </a:t>
            </a:r>
            <a:r>
              <a:rPr lang="en-US" dirty="0" err="1" smtClean="0"/>
              <a:t>tortuga</a:t>
            </a:r>
            <a:r>
              <a:rPr lang="en-US" dirty="0" smtClean="0"/>
              <a:t> no </a:t>
            </a:r>
            <a:r>
              <a:rPr lang="en-US" dirty="0" err="1" smtClean="0"/>
              <a:t>colaboró</a:t>
            </a:r>
            <a:r>
              <a:rPr lang="en-US" dirty="0" smtClean="0"/>
              <a:t> en </a:t>
            </a:r>
            <a:r>
              <a:rPr lang="en-US" dirty="0" err="1" smtClean="0"/>
              <a:t>permanecer</a:t>
            </a:r>
            <a:r>
              <a:rPr lang="en-US" dirty="0" smtClean="0"/>
              <a:t> </a:t>
            </a:r>
            <a:r>
              <a:rPr lang="en-US" dirty="0" err="1" smtClean="0"/>
              <a:t>erguida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12" y="3325261"/>
            <a:ext cx="3762905" cy="265646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632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8:30 am – Dar </a:t>
            </a:r>
            <a:r>
              <a:rPr lang="en-US" dirty="0" err="1"/>
              <a:t>anticonceptivo</a:t>
            </a:r>
            <a:r>
              <a:rPr lang="en-US" dirty="0"/>
              <a:t> a la lemur </a:t>
            </a:r>
            <a:r>
              <a:rPr lang="en-US" dirty="0" err="1"/>
              <a:t>hembra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69" y="1690689"/>
            <a:ext cx="3862856" cy="489295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679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Contracepción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634" y="1579572"/>
            <a:ext cx="4134677" cy="33338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77143"/>
            <a:ext cx="4472618" cy="2963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4866783" y="3477291"/>
            <a:ext cx="3956583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Hoy la lemur </a:t>
            </a:r>
            <a:r>
              <a:rPr lang="en-US" dirty="0" err="1" smtClean="0"/>
              <a:t>hembra</a:t>
            </a:r>
            <a:r>
              <a:rPr lang="en-US" dirty="0" smtClean="0"/>
              <a:t> </a:t>
            </a:r>
            <a:r>
              <a:rPr lang="en-US" dirty="0" err="1" smtClean="0"/>
              <a:t>inicia</a:t>
            </a:r>
            <a:r>
              <a:rPr lang="en-US" dirty="0" smtClean="0"/>
              <a:t> la </a:t>
            </a:r>
            <a:r>
              <a:rPr lang="en-US" dirty="0" err="1" smtClean="0"/>
              <a:t>contracepción</a:t>
            </a:r>
            <a:r>
              <a:rPr lang="en-US" dirty="0" smtClean="0"/>
              <a:t> oral. En la casa de </a:t>
            </a:r>
            <a:r>
              <a:rPr lang="en-US" dirty="0" err="1" smtClean="0"/>
              <a:t>lemures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muele</a:t>
            </a:r>
            <a:r>
              <a:rPr lang="en-US" dirty="0" smtClean="0"/>
              <a:t> la </a:t>
            </a:r>
            <a:r>
              <a:rPr lang="en-US" dirty="0" err="1" smtClean="0"/>
              <a:t>píldora</a:t>
            </a:r>
            <a:r>
              <a:rPr lang="en-US" dirty="0" smtClean="0"/>
              <a:t> en </a:t>
            </a:r>
            <a:r>
              <a:rPr lang="en-US" dirty="0" err="1" smtClean="0"/>
              <a:t>yogurth</a:t>
            </a:r>
            <a:r>
              <a:rPr lang="en-US" dirty="0" smtClean="0"/>
              <a:t> y se lo da a comer. </a:t>
            </a:r>
            <a:r>
              <a:rPr lang="en-US" dirty="0" err="1" smtClean="0"/>
              <a:t>Empieza</a:t>
            </a:r>
            <a:r>
              <a:rPr lang="en-US" dirty="0" smtClean="0"/>
              <a:t> a </a:t>
            </a:r>
            <a:r>
              <a:rPr lang="en-US" dirty="0" err="1" smtClean="0"/>
              <a:t>completar</a:t>
            </a:r>
            <a:r>
              <a:rPr lang="en-US" dirty="0" smtClean="0"/>
              <a:t> 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tratamiento</a:t>
            </a:r>
            <a:r>
              <a:rPr lang="en-US" dirty="0" smtClean="0"/>
              <a:t> y </a:t>
            </a:r>
            <a:r>
              <a:rPr lang="en-US" dirty="0" err="1" smtClean="0"/>
              <a:t>registra</a:t>
            </a:r>
            <a:r>
              <a:rPr lang="en-US" dirty="0" smtClean="0"/>
              <a:t> el </a:t>
            </a:r>
            <a:r>
              <a:rPr lang="en-US" dirty="0" err="1" smtClean="0"/>
              <a:t>inicio</a:t>
            </a:r>
            <a:r>
              <a:rPr lang="en-US" dirty="0" smtClean="0"/>
              <a:t> de la </a:t>
            </a:r>
            <a:r>
              <a:rPr lang="en-US" dirty="0" err="1" smtClean="0"/>
              <a:t>contracepción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registro</a:t>
            </a:r>
            <a:r>
              <a:rPr lang="en-US" dirty="0" smtClean="0"/>
              <a:t> del animal.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8:45 am - </a:t>
            </a:r>
            <a:r>
              <a:rPr lang="en-US" dirty="0" err="1"/>
              <a:t>Revisar</a:t>
            </a:r>
            <a:r>
              <a:rPr lang="en-US" dirty="0"/>
              <a:t> flamencos y </a:t>
            </a:r>
            <a:r>
              <a:rPr lang="en-US" dirty="0" err="1"/>
              <a:t>dejarlos</a:t>
            </a:r>
            <a:r>
              <a:rPr lang="en-US" dirty="0"/>
              <a:t> </a:t>
            </a:r>
            <a:r>
              <a:rPr lang="en-US" dirty="0" err="1"/>
              <a:t>salir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05" y="1690689"/>
            <a:ext cx="6389025" cy="42593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466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541" y="-152642"/>
            <a:ext cx="7886700" cy="1325563"/>
          </a:xfrm>
        </p:spPr>
        <p:txBody>
          <a:bodyPr/>
          <a:lstStyle/>
          <a:p>
            <a:r>
              <a:rPr lang="en-US" dirty="0" err="1"/>
              <a:t>Cambio</a:t>
            </a:r>
            <a:r>
              <a:rPr lang="en-US" dirty="0"/>
              <a:t> de </a:t>
            </a:r>
            <a:r>
              <a:rPr lang="en-US" dirty="0" err="1"/>
              <a:t>bandas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133" y="2946104"/>
            <a:ext cx="2851847" cy="3671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8719" y="2688296"/>
            <a:ext cx="2798337" cy="3111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81018" y="809962"/>
            <a:ext cx="8337745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. Antes de </a:t>
            </a:r>
            <a:r>
              <a:rPr lang="en-US" dirty="0" err="1" smtClean="0"/>
              <a:t>dejarlos</a:t>
            </a:r>
            <a:r>
              <a:rPr lang="en-US" dirty="0" smtClean="0"/>
              <a:t> </a:t>
            </a:r>
            <a:r>
              <a:rPr lang="en-US" dirty="0" err="1" smtClean="0"/>
              <a:t>salir</a:t>
            </a:r>
            <a:r>
              <a:rPr lang="en-US" dirty="0" smtClean="0"/>
              <a:t> a </a:t>
            </a:r>
            <a:r>
              <a:rPr lang="en-US" dirty="0" err="1" smtClean="0"/>
              <a:t>exhibición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revisa</a:t>
            </a:r>
            <a:r>
              <a:rPr lang="en-US" dirty="0" smtClean="0"/>
              <a:t> </a:t>
            </a:r>
            <a:r>
              <a:rPr lang="en-US" dirty="0" err="1" smtClean="0"/>
              <a:t>visualmente</a:t>
            </a:r>
            <a:r>
              <a:rPr lang="en-US" dirty="0" smtClean="0"/>
              <a:t> a los flamencos. La </a:t>
            </a:r>
            <a:r>
              <a:rPr lang="en-US" dirty="0" err="1" smtClean="0"/>
              <a:t>banda</a:t>
            </a:r>
            <a:r>
              <a:rPr lang="en-US" dirty="0" smtClean="0"/>
              <a:t> de </a:t>
            </a:r>
            <a:r>
              <a:rPr lang="en-US" dirty="0" err="1" smtClean="0"/>
              <a:t>uno</a:t>
            </a:r>
            <a:r>
              <a:rPr lang="en-US" dirty="0" smtClean="0"/>
              <a:t> de </a:t>
            </a:r>
            <a:r>
              <a:rPr lang="en-US" dirty="0" err="1" smtClean="0"/>
              <a:t>ellos</a:t>
            </a:r>
            <a:r>
              <a:rPr lang="en-US" dirty="0" smtClean="0"/>
              <a:t> se ha </a:t>
            </a:r>
            <a:r>
              <a:rPr lang="en-US" dirty="0" err="1" smtClean="0"/>
              <a:t>apretado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parte superior de la </a:t>
            </a:r>
            <a:r>
              <a:rPr lang="en-US" dirty="0" err="1" smtClean="0"/>
              <a:t>rótula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llama </a:t>
            </a:r>
            <a:r>
              <a:rPr lang="en-US" dirty="0" err="1" smtClean="0"/>
              <a:t>por</a:t>
            </a:r>
            <a:r>
              <a:rPr lang="en-US" dirty="0" smtClean="0"/>
              <a:t> radio </a:t>
            </a:r>
            <a:r>
              <a:rPr lang="en-US" dirty="0" err="1" smtClean="0"/>
              <a:t>pidiendo</a:t>
            </a:r>
            <a:r>
              <a:rPr lang="en-US" dirty="0" smtClean="0"/>
              <a:t> </a:t>
            </a:r>
            <a:r>
              <a:rPr lang="en-US" dirty="0" err="1" smtClean="0"/>
              <a:t>ayuda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 </a:t>
            </a:r>
            <a:r>
              <a:rPr lang="en-US" dirty="0" err="1" smtClean="0"/>
              <a:t>restringir</a:t>
            </a:r>
            <a:r>
              <a:rPr lang="en-US" dirty="0" smtClean="0"/>
              <a:t> al animal y remover la </a:t>
            </a:r>
            <a:r>
              <a:rPr lang="en-US" dirty="0" err="1" smtClean="0"/>
              <a:t>banda</a:t>
            </a:r>
            <a:r>
              <a:rPr lang="en-US" dirty="0" smtClean="0"/>
              <a:t> y </a:t>
            </a:r>
            <a:r>
              <a:rPr lang="en-US" dirty="0" err="1" smtClean="0"/>
              <a:t>reemplazarla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. (NOTA: la </a:t>
            </a:r>
            <a:r>
              <a:rPr lang="en-US" dirty="0" err="1" smtClean="0"/>
              <a:t>posibilidad</a:t>
            </a:r>
            <a:r>
              <a:rPr lang="en-US" dirty="0" smtClean="0"/>
              <a:t> de registrar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identificador</a:t>
            </a:r>
            <a:r>
              <a:rPr lang="en-US" dirty="0" smtClean="0"/>
              <a:t> no </a:t>
            </a:r>
            <a:r>
              <a:rPr lang="en-US" dirty="0" err="1" smtClean="0"/>
              <a:t>hace</a:t>
            </a:r>
            <a:r>
              <a:rPr lang="en-US" dirty="0" smtClean="0"/>
              <a:t> parte de los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 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r>
              <a:rPr lang="en-US" dirty="0" smtClean="0"/>
              <a:t>).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el </a:t>
            </a:r>
            <a:r>
              <a:rPr lang="en-US" dirty="0" err="1" smtClean="0"/>
              <a:t>retiro</a:t>
            </a:r>
            <a:r>
              <a:rPr lang="en-US" dirty="0" smtClean="0"/>
              <a:t> de la </a:t>
            </a:r>
            <a:r>
              <a:rPr lang="en-US" dirty="0" err="1" smtClean="0"/>
              <a:t>banda</a:t>
            </a:r>
            <a:r>
              <a:rPr lang="en-US" dirty="0" smtClean="0"/>
              <a:t> y la </a:t>
            </a:r>
            <a:r>
              <a:rPr lang="en-US" dirty="0" err="1" smtClean="0"/>
              <a:t>fecha</a:t>
            </a:r>
            <a:r>
              <a:rPr lang="en-US" dirty="0" smtClean="0"/>
              <a:t> con </a:t>
            </a:r>
            <a:r>
              <a:rPr lang="en-US" dirty="0" err="1" smtClean="0"/>
              <a:t>detalles</a:t>
            </a:r>
            <a:r>
              <a:rPr lang="en-US" dirty="0" smtClean="0"/>
              <a:t> del </a:t>
            </a:r>
            <a:r>
              <a:rPr lang="en-US" dirty="0" err="1" smtClean="0"/>
              <a:t>porqué</a:t>
            </a:r>
            <a:r>
              <a:rPr lang="en-US" dirty="0" smtClean="0"/>
              <a:t>.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la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marca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94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9:15 – </a:t>
            </a:r>
            <a:r>
              <a:rPr lang="en-US" dirty="0" err="1"/>
              <a:t>Revisar</a:t>
            </a:r>
            <a:r>
              <a:rPr lang="en-US" dirty="0"/>
              <a:t> </a:t>
            </a:r>
            <a:r>
              <a:rPr lang="en-US" dirty="0" err="1"/>
              <a:t>bebes</a:t>
            </a:r>
            <a:r>
              <a:rPr lang="en-US" dirty="0"/>
              <a:t> de </a:t>
            </a:r>
            <a:r>
              <a:rPr lang="en-US" dirty="0" err="1"/>
              <a:t>puerco</a:t>
            </a:r>
            <a:r>
              <a:rPr lang="en-US" dirty="0"/>
              <a:t> </a:t>
            </a:r>
            <a:r>
              <a:rPr lang="en-US" dirty="0" err="1"/>
              <a:t>espín</a:t>
            </a:r>
            <a:r>
              <a:rPr lang="en-US" dirty="0"/>
              <a:t> </a:t>
            </a:r>
            <a:r>
              <a:rPr lang="en-US" dirty="0" err="1"/>
              <a:t>enano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35" y="1690689"/>
            <a:ext cx="5614115" cy="42105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66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Observar</a:t>
            </a:r>
            <a:r>
              <a:rPr lang="en-US" dirty="0"/>
              <a:t> a la </a:t>
            </a:r>
            <a:r>
              <a:rPr lang="en-US" dirty="0" err="1"/>
              <a:t>madre</a:t>
            </a:r>
            <a:r>
              <a:rPr lang="en-US" dirty="0"/>
              <a:t> y las </a:t>
            </a:r>
            <a:r>
              <a:rPr lang="en-US" dirty="0" err="1"/>
              <a:t>crías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518" y="1325563"/>
            <a:ext cx="6679106" cy="4378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2692258" y="3169025"/>
            <a:ext cx="6249861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hembra</a:t>
            </a:r>
            <a:r>
              <a:rPr lang="en-US" dirty="0" smtClean="0"/>
              <a:t> de </a:t>
            </a:r>
            <a:r>
              <a:rPr lang="en-US" dirty="0" err="1" smtClean="0"/>
              <a:t>erizo</a:t>
            </a:r>
            <a:r>
              <a:rPr lang="en-US" dirty="0" smtClean="0"/>
              <a:t> </a:t>
            </a:r>
            <a:r>
              <a:rPr lang="en-US" dirty="0" err="1" smtClean="0"/>
              <a:t>africano</a:t>
            </a:r>
            <a:r>
              <a:rPr lang="en-US" dirty="0" smtClean="0"/>
              <a:t> </a:t>
            </a:r>
            <a:r>
              <a:rPr lang="en-US" dirty="0" err="1" smtClean="0"/>
              <a:t>acaba</a:t>
            </a:r>
            <a:r>
              <a:rPr lang="en-US" dirty="0" smtClean="0"/>
              <a:t> de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crías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9 </a:t>
            </a:r>
            <a:r>
              <a:rPr lang="en-US" dirty="0" err="1" smtClean="0"/>
              <a:t>días</a:t>
            </a:r>
            <a:r>
              <a:rPr lang="en-US" dirty="0" smtClean="0"/>
              <a:t> </a:t>
            </a:r>
            <a:r>
              <a:rPr lang="en-US" dirty="0" err="1" smtClean="0"/>
              <a:t>atrás</a:t>
            </a:r>
            <a:r>
              <a:rPr lang="en-US" dirty="0" smtClean="0"/>
              <a:t>. Este </a:t>
            </a:r>
            <a:r>
              <a:rPr lang="en-US" dirty="0" err="1" smtClean="0"/>
              <a:t>erizo</a:t>
            </a:r>
            <a:r>
              <a:rPr lang="en-US" dirty="0" smtClean="0"/>
              <a:t> se </a:t>
            </a:r>
            <a:r>
              <a:rPr lang="en-US" dirty="0" err="1" smtClean="0"/>
              <a:t>encontraba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caja</a:t>
            </a:r>
            <a:r>
              <a:rPr lang="en-US" dirty="0" smtClean="0"/>
              <a:t> en la </a:t>
            </a:r>
            <a:r>
              <a:rPr lang="en-US" dirty="0" err="1" smtClean="0"/>
              <a:t>puerta</a:t>
            </a:r>
            <a:r>
              <a:rPr lang="en-US" dirty="0" smtClean="0"/>
              <a:t> </a:t>
            </a:r>
            <a:r>
              <a:rPr lang="en-US" dirty="0" err="1" smtClean="0"/>
              <a:t>delantera</a:t>
            </a:r>
            <a:r>
              <a:rPr lang="en-US" dirty="0" smtClean="0"/>
              <a:t> y </a:t>
            </a:r>
            <a:r>
              <a:rPr lang="en-US" dirty="0" err="1" smtClean="0"/>
              <a:t>aparentemente</a:t>
            </a:r>
            <a:r>
              <a:rPr lang="en-US" dirty="0" smtClean="0"/>
              <a:t>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preñada</a:t>
            </a:r>
            <a:r>
              <a:rPr lang="en-US" dirty="0" smtClean="0"/>
              <a:t> en </a:t>
            </a:r>
            <a:r>
              <a:rPr lang="en-US" dirty="0" err="1" smtClean="0"/>
              <a:t>ese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la </a:t>
            </a:r>
            <a:r>
              <a:rPr lang="en-US" dirty="0" err="1" smtClean="0"/>
              <a:t>revisa</a:t>
            </a:r>
            <a:r>
              <a:rPr lang="en-US" dirty="0" smtClean="0"/>
              <a:t>. 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cantidad</a:t>
            </a:r>
            <a:r>
              <a:rPr lang="en-US" dirty="0" smtClean="0"/>
              <a:t> </a:t>
            </a:r>
            <a:r>
              <a:rPr lang="en-US" dirty="0" err="1" smtClean="0"/>
              <a:t>enorme</a:t>
            </a:r>
            <a:r>
              <a:rPr lang="en-US" dirty="0" smtClean="0"/>
              <a:t> de </a:t>
            </a:r>
            <a:r>
              <a:rPr lang="en-US" dirty="0" err="1" smtClean="0"/>
              <a:t>actividad</a:t>
            </a:r>
            <a:r>
              <a:rPr lang="en-US" dirty="0" smtClean="0"/>
              <a:t> en el </a:t>
            </a:r>
            <a:r>
              <a:rPr lang="en-US" dirty="0" err="1" smtClean="0"/>
              <a:t>tanque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. Decide </a:t>
            </a: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momento</a:t>
            </a:r>
            <a:r>
              <a:rPr lang="en-US" dirty="0" smtClean="0"/>
              <a:t> y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se </a:t>
            </a:r>
            <a:r>
              <a:rPr lang="en-US" dirty="0" err="1" smtClean="0"/>
              <a:t>calman</a:t>
            </a:r>
            <a:r>
              <a:rPr lang="en-US" dirty="0" smtClean="0"/>
              <a:t>,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registrra</a:t>
            </a:r>
            <a:r>
              <a:rPr lang="en-US" dirty="0" smtClean="0"/>
              <a:t> un </a:t>
            </a:r>
            <a:r>
              <a:rPr lang="en-US" dirty="0" err="1" smtClean="0"/>
              <a:t>comentario</a:t>
            </a:r>
            <a:r>
              <a:rPr lang="en-US" dirty="0" smtClean="0"/>
              <a:t> en </a:t>
            </a:r>
            <a:r>
              <a:rPr lang="en-US" dirty="0" err="1" smtClean="0"/>
              <a:t>Observaciones</a:t>
            </a:r>
            <a:r>
              <a:rPr lang="en-US" dirty="0" smtClean="0"/>
              <a:t>. En los </a:t>
            </a:r>
            <a:r>
              <a:rPr lang="en-US" dirty="0" err="1" smtClean="0"/>
              <a:t>comportamientos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observa</a:t>
            </a:r>
            <a:r>
              <a:rPr lang="en-US" dirty="0" smtClean="0"/>
              <a:t> en los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mama </a:t>
            </a:r>
            <a:r>
              <a:rPr lang="en-US" dirty="0" err="1" smtClean="0"/>
              <a:t>tiene</a:t>
            </a:r>
            <a:r>
              <a:rPr lang="en-US" dirty="0" smtClean="0"/>
              <a:t> 3 </a:t>
            </a:r>
            <a:r>
              <a:rPr lang="en-US" dirty="0" err="1" smtClean="0"/>
              <a:t>bebes</a:t>
            </a:r>
            <a:r>
              <a:rPr lang="en-US" dirty="0" smtClean="0"/>
              <a:t>. Para </a:t>
            </a:r>
            <a:r>
              <a:rPr lang="en-US" dirty="0" err="1" smtClean="0"/>
              <a:t>encontrar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búsqueda</a:t>
            </a:r>
            <a:r>
              <a:rPr lang="en-US" dirty="0" smtClean="0"/>
              <a:t> simple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taxonomía</a:t>
            </a:r>
            <a:r>
              <a:rPr lang="en-US" dirty="0" smtClean="0"/>
              <a:t> y los </a:t>
            </a:r>
            <a:r>
              <a:rPr lang="en-US" dirty="0" err="1" smtClean="0"/>
              <a:t>selecciona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Escenario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cuidador</a:t>
            </a:r>
            <a:r>
              <a:rPr lang="en-US" dirty="0"/>
              <a:t> de un </a:t>
            </a:r>
            <a:r>
              <a:rPr lang="en-US" dirty="0" err="1"/>
              <a:t>pequeño</a:t>
            </a:r>
            <a:r>
              <a:rPr lang="en-US" dirty="0"/>
              <a:t> zoo/zoo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mañana</a:t>
            </a:r>
            <a:r>
              <a:rPr lang="en-US" dirty="0"/>
              <a:t> y </a:t>
            </a:r>
            <a:r>
              <a:rPr lang="en-US" dirty="0" err="1"/>
              <a:t>acaba</a:t>
            </a:r>
            <a:r>
              <a:rPr lang="en-US" dirty="0"/>
              <a:t> de </a:t>
            </a:r>
            <a:r>
              <a:rPr lang="en-US" dirty="0" err="1"/>
              <a:t>regresar</a:t>
            </a:r>
            <a:r>
              <a:rPr lang="en-US" dirty="0"/>
              <a:t> del fin de </a:t>
            </a:r>
            <a:r>
              <a:rPr lang="en-US" dirty="0" err="1"/>
              <a:t>semana</a:t>
            </a:r>
            <a:r>
              <a:rPr lang="en-US" dirty="0"/>
              <a:t>.</a:t>
            </a:r>
          </a:p>
          <a:p>
            <a:r>
              <a:rPr lang="en-US" dirty="0"/>
              <a:t>Hoy </a:t>
            </a:r>
            <a:r>
              <a:rPr lang="en-US" dirty="0" err="1"/>
              <a:t>reemplaza</a:t>
            </a:r>
            <a:r>
              <a:rPr lang="en-US" dirty="0"/>
              <a:t> a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cuidadores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de </a:t>
            </a:r>
            <a:r>
              <a:rPr lang="en-US" dirty="0" err="1"/>
              <a:t>vacaciones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que </a:t>
            </a:r>
            <a:r>
              <a:rPr lang="en-US" dirty="0" err="1"/>
              <a:t>trabajará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distintas</a:t>
            </a:r>
            <a:r>
              <a:rPr lang="en-US" dirty="0"/>
              <a:t> </a:t>
            </a:r>
            <a:r>
              <a:rPr lang="en-US" dirty="0" err="1"/>
              <a:t>especies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instalaciones</a:t>
            </a:r>
            <a:r>
              <a:rPr lang="en-US" dirty="0"/>
              <a:t>.</a:t>
            </a:r>
          </a:p>
          <a:p>
            <a:r>
              <a:rPr lang="en-US" dirty="0"/>
              <a:t>Su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ZIMS solo le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provisionales</a:t>
            </a:r>
            <a:endParaRPr lang="en-US" dirty="0"/>
          </a:p>
          <a:p>
            <a:pPr lvl="1"/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provisionales</a:t>
            </a:r>
            <a:r>
              <a:rPr lang="en-US" dirty="0"/>
              <a:t> le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ingresar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temporal </a:t>
            </a:r>
            <a:r>
              <a:rPr lang="en-US" dirty="0" err="1"/>
              <a:t>datos</a:t>
            </a:r>
            <a:r>
              <a:rPr lang="en-US" dirty="0"/>
              <a:t> que no </a:t>
            </a:r>
            <a:r>
              <a:rPr lang="en-US" dirty="0" err="1"/>
              <a:t>hacen</a:t>
            </a:r>
            <a:r>
              <a:rPr lang="en-US" dirty="0"/>
              <a:t> parte de la base de </a:t>
            </a:r>
            <a:r>
              <a:rPr lang="en-US" dirty="0" err="1"/>
              <a:t>datos</a:t>
            </a:r>
            <a:r>
              <a:rPr lang="en-US" dirty="0"/>
              <a:t> de ZIMS hasta que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administrador</a:t>
            </a:r>
            <a:r>
              <a:rPr lang="en-US" dirty="0"/>
              <a:t> local lo </a:t>
            </a:r>
            <a:r>
              <a:rPr lang="en-US" dirty="0" err="1"/>
              <a:t>apruebe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Adicionalmente</a:t>
            </a:r>
            <a:r>
              <a:rPr lang="en-US" dirty="0"/>
              <a:t>,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regular a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funciones</a:t>
            </a:r>
            <a:r>
              <a:rPr lang="en-US" dirty="0"/>
              <a:t> de </a:t>
            </a:r>
            <a:r>
              <a:rPr lang="en-US" dirty="0" err="1"/>
              <a:t>calendario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Normalmente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ZIMS lo </a:t>
            </a:r>
            <a:r>
              <a:rPr lang="en-US" dirty="0" err="1"/>
              <a:t>realiza</a:t>
            </a:r>
            <a:r>
              <a:rPr lang="en-US" dirty="0"/>
              <a:t> al final del </a:t>
            </a:r>
            <a:r>
              <a:rPr lang="en-US" dirty="0" err="1"/>
              <a:t>día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acá</a:t>
            </a:r>
            <a:r>
              <a:rPr lang="en-US" dirty="0"/>
              <a:t> se </a:t>
            </a:r>
            <a:r>
              <a:rPr lang="en-US" dirty="0" err="1"/>
              <a:t>presentará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lo </a:t>
            </a:r>
            <a:r>
              <a:rPr lang="en-US" dirty="0" err="1"/>
              <a:t>realizara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momento</a:t>
            </a:r>
            <a:r>
              <a:rPr lang="en-US" dirty="0"/>
              <a:t> que </a:t>
            </a:r>
            <a:r>
              <a:rPr lang="en-US" dirty="0" err="1"/>
              <a:t>ocurre</a:t>
            </a:r>
            <a:r>
              <a:rPr lang="en-US" dirty="0"/>
              <a:t> la 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diaria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6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observaciones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3" y="1124017"/>
            <a:ext cx="3092984" cy="5214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868" y="4599428"/>
            <a:ext cx="6454132" cy="12132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7"/>
          <p:cNvCxnSpPr/>
          <p:nvPr/>
        </p:nvCxnSpPr>
        <p:spPr>
          <a:xfrm flipV="1">
            <a:off x="1650670" y="4982469"/>
            <a:ext cx="1039198" cy="4471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3776355" y="1258784"/>
            <a:ext cx="4928258" cy="34163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Bajo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Acciones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Búsqueda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seleccionados</a:t>
            </a:r>
            <a:r>
              <a:rPr lang="en-US" dirty="0" smtClean="0"/>
              <a:t>, </a:t>
            </a:r>
            <a:r>
              <a:rPr lang="en-US" dirty="0" err="1" smtClean="0"/>
              <a:t>Observación</a:t>
            </a:r>
            <a:r>
              <a:rPr lang="en-US" dirty="0" smtClean="0"/>
              <a:t> &gt;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. No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separar</a:t>
            </a:r>
            <a:r>
              <a:rPr lang="en-US" dirty="0" smtClean="0"/>
              <a:t> a los </a:t>
            </a:r>
            <a:r>
              <a:rPr lang="en-US" dirty="0" err="1" smtClean="0"/>
              <a:t>bebes</a:t>
            </a:r>
            <a:r>
              <a:rPr lang="en-US" dirty="0" smtClean="0"/>
              <a:t> </a:t>
            </a:r>
            <a:r>
              <a:rPr lang="en-US" dirty="0" err="1" smtClean="0"/>
              <a:t>todavía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aplica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registros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.  </a:t>
            </a:r>
            <a:r>
              <a:rPr lang="en-US" dirty="0" err="1" smtClean="0"/>
              <a:t>Utilizando</a:t>
            </a:r>
            <a:r>
              <a:rPr lang="en-US" dirty="0" smtClean="0"/>
              <a:t> el </a:t>
            </a:r>
            <a:r>
              <a:rPr lang="en-US" dirty="0" err="1" smtClean="0"/>
              <a:t>ícono</a:t>
            </a:r>
            <a:r>
              <a:rPr lang="en-US" dirty="0" smtClean="0"/>
              <a:t> de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completa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expandir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r>
              <a:rPr lang="en-US" dirty="0" smtClean="0"/>
              <a:t> de la </a:t>
            </a:r>
            <a:r>
              <a:rPr lang="en-US" dirty="0" err="1" smtClean="0"/>
              <a:t>celda</a:t>
            </a:r>
            <a:r>
              <a:rPr lang="en-US" dirty="0" smtClean="0"/>
              <a:t> y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revisar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ingresó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Local </a:t>
            </a:r>
            <a:r>
              <a:rPr lang="en-US" dirty="0" err="1" smtClean="0"/>
              <a:t>ID´s</a:t>
            </a:r>
            <a:r>
              <a:rPr lang="en-US" dirty="0" smtClean="0"/>
              <a:t> del animal en Nota.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, se </a:t>
            </a:r>
            <a:r>
              <a:rPr lang="en-US" dirty="0" err="1" smtClean="0"/>
              <a:t>recomienda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en </a:t>
            </a:r>
            <a:r>
              <a:rPr lang="en-US" dirty="0" err="1" smtClean="0"/>
              <a:t>frente</a:t>
            </a:r>
            <a:r>
              <a:rPr lang="en-US" dirty="0" smtClean="0"/>
              <a:t> de </a:t>
            </a:r>
            <a:r>
              <a:rPr lang="en-US" dirty="0" err="1" smtClean="0"/>
              <a:t>ellos</a:t>
            </a:r>
            <a:r>
              <a:rPr lang="en-US" dirty="0" smtClean="0"/>
              <a:t> de forma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los </a:t>
            </a:r>
            <a:r>
              <a:rPr lang="en-US" dirty="0" err="1" smtClean="0"/>
              <a:t>detalles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principio.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9:30 </a:t>
            </a:r>
            <a:r>
              <a:rPr lang="en-US" dirty="0" err="1"/>
              <a:t>Revisión</a:t>
            </a:r>
            <a:r>
              <a:rPr lang="en-US" dirty="0"/>
              <a:t> de </a:t>
            </a:r>
            <a:r>
              <a:rPr lang="en-US" dirty="0" err="1"/>
              <a:t>animales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64" y="1536142"/>
            <a:ext cx="6414832" cy="42851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337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Chequeo</a:t>
            </a:r>
            <a:r>
              <a:rPr lang="en-US" sz="3600" dirty="0"/>
              <a:t> de </a:t>
            </a:r>
            <a:r>
              <a:rPr lang="en-US" sz="3600" dirty="0" err="1"/>
              <a:t>consumo</a:t>
            </a:r>
            <a:r>
              <a:rPr lang="en-US" sz="3600" dirty="0"/>
              <a:t> de </a:t>
            </a:r>
            <a:r>
              <a:rPr lang="en-US" sz="3600" dirty="0" err="1"/>
              <a:t>alimento</a:t>
            </a:r>
            <a:r>
              <a:rPr lang="en-US" sz="3600" dirty="0"/>
              <a:t> 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066" y="925104"/>
            <a:ext cx="4295238" cy="30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90" y="2691249"/>
            <a:ext cx="5219048" cy="34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5329359" y="1527679"/>
            <a:ext cx="3389481" cy="39703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contar</a:t>
            </a:r>
            <a:r>
              <a:rPr lang="en-US" dirty="0" smtClean="0"/>
              <a:t> </a:t>
            </a: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err="1" smtClean="0"/>
              <a:t>grillos</a:t>
            </a:r>
            <a:r>
              <a:rPr lang="en-US" dirty="0" smtClean="0"/>
              <a:t> </a:t>
            </a:r>
            <a:r>
              <a:rPr lang="en-US" dirty="0" err="1" smtClean="0"/>
              <a:t>dejó</a:t>
            </a:r>
            <a:r>
              <a:rPr lang="en-US" dirty="0" smtClean="0"/>
              <a:t> el armadillo de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bandas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plato</a:t>
            </a:r>
            <a:r>
              <a:rPr lang="en-US" dirty="0" smtClean="0"/>
              <a:t> de comida. </a:t>
            </a:r>
            <a:r>
              <a:rPr lang="en-US" dirty="0" err="1" smtClean="0"/>
              <a:t>Revisando</a:t>
            </a:r>
            <a:r>
              <a:rPr lang="en-US" dirty="0" smtClean="0"/>
              <a:t> la </a:t>
            </a:r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de </a:t>
            </a:r>
            <a:r>
              <a:rPr lang="en-US" dirty="0" err="1" smtClean="0"/>
              <a:t>ayer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la </a:t>
            </a:r>
            <a:r>
              <a:rPr lang="en-US" dirty="0" err="1" smtClean="0"/>
              <a:t>cantidad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dada.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abrir</a:t>
            </a:r>
            <a:r>
              <a:rPr lang="en-US" dirty="0" smtClean="0"/>
              <a:t> la </a:t>
            </a:r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y </a:t>
            </a:r>
            <a:r>
              <a:rPr lang="en-US" dirty="0" err="1" smtClean="0"/>
              <a:t>completar</a:t>
            </a:r>
            <a:r>
              <a:rPr lang="en-US" dirty="0" smtClean="0"/>
              <a:t> el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reportando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dejó</a:t>
            </a:r>
            <a:r>
              <a:rPr lang="en-US" dirty="0" smtClean="0"/>
              <a:t> 10 </a:t>
            </a:r>
            <a:r>
              <a:rPr lang="en-US" dirty="0" err="1" smtClean="0"/>
              <a:t>animales</a:t>
            </a:r>
            <a:r>
              <a:rPr lang="en-US" dirty="0" smtClean="0"/>
              <a:t>. La </a:t>
            </a:r>
            <a:r>
              <a:rPr lang="en-US" dirty="0" err="1" smtClean="0"/>
              <a:t>aplicación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 </a:t>
            </a:r>
            <a:r>
              <a:rPr lang="en-US" dirty="0" err="1" smtClean="0"/>
              <a:t>calculará</a:t>
            </a:r>
            <a:r>
              <a:rPr lang="en-US" dirty="0" smtClean="0"/>
              <a:t> la </a:t>
            </a:r>
            <a:r>
              <a:rPr lang="en-US" dirty="0" err="1" smtClean="0"/>
              <a:t>cantidad</a:t>
            </a:r>
            <a:r>
              <a:rPr lang="en-US" dirty="0" smtClean="0"/>
              <a:t> </a:t>
            </a:r>
            <a:r>
              <a:rPr lang="en-US" dirty="0" err="1" smtClean="0"/>
              <a:t>consumida</a:t>
            </a:r>
            <a:r>
              <a:rPr lang="en-US" dirty="0" smtClean="0"/>
              <a:t>,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, </a:t>
            </a:r>
            <a:r>
              <a:rPr lang="en-US" dirty="0" err="1" smtClean="0"/>
              <a:t>ninguna</a:t>
            </a:r>
            <a:r>
              <a:rPr lang="en-US" dirty="0" smtClean="0"/>
              <a:t>.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adiciona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nota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intentar</a:t>
            </a:r>
            <a:r>
              <a:rPr lang="en-US" dirty="0" smtClean="0"/>
              <a:t> con </a:t>
            </a:r>
            <a:r>
              <a:rPr lang="en-US" dirty="0" err="1" smtClean="0"/>
              <a:t>huevo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noche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10:00 </a:t>
            </a:r>
            <a:r>
              <a:rPr lang="en-US" sz="4000" dirty="0" err="1"/>
              <a:t>Tiemo</a:t>
            </a:r>
            <a:r>
              <a:rPr lang="en-US" sz="4000" dirty="0"/>
              <a:t> de </a:t>
            </a:r>
            <a:r>
              <a:rPr lang="en-US" sz="4000" dirty="0" err="1"/>
              <a:t>limpiar</a:t>
            </a:r>
            <a:r>
              <a:rPr lang="en-US" sz="4000" dirty="0"/>
              <a:t> </a:t>
            </a:r>
            <a:r>
              <a:rPr lang="en-US" sz="4000" dirty="0" err="1"/>
              <a:t>recintos</a:t>
            </a:r>
            <a:r>
              <a:rPr lang="en-US" sz="4000" dirty="0"/>
              <a:t>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37" y="1690689"/>
            <a:ext cx="6350000" cy="4216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103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Strip and Disinfect Skink Exhibit </a:t>
            </a:r>
            <a:r>
              <a:rPr lang="en-US" sz="3600" dirty="0" err="1"/>
              <a:t>Desmontar</a:t>
            </a:r>
            <a:r>
              <a:rPr lang="en-US" sz="3600" dirty="0"/>
              <a:t> y </a:t>
            </a:r>
            <a:r>
              <a:rPr lang="en-US" sz="3600" dirty="0" err="1"/>
              <a:t>desinfectar</a:t>
            </a:r>
            <a:r>
              <a:rPr lang="en-US" sz="3600" dirty="0"/>
              <a:t> el </a:t>
            </a:r>
            <a:r>
              <a:rPr lang="en-US" sz="3600" dirty="0" err="1"/>
              <a:t>exhibidor</a:t>
            </a:r>
            <a:r>
              <a:rPr lang="en-US" sz="3600" dirty="0"/>
              <a:t> del </a:t>
            </a:r>
            <a:r>
              <a:rPr lang="en-US" sz="3600" dirty="0" err="1"/>
              <a:t>Escincido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91" y="1825625"/>
            <a:ext cx="4495238" cy="42666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318974" y="2392861"/>
            <a:ext cx="3599395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. El </a:t>
            </a:r>
            <a:r>
              <a:rPr lang="en-US" dirty="0" err="1" smtClean="0"/>
              <a:t>recinto</a:t>
            </a:r>
            <a:r>
              <a:rPr lang="en-US" dirty="0" smtClean="0"/>
              <a:t> del </a:t>
            </a:r>
            <a:r>
              <a:rPr lang="en-US" dirty="0" err="1" smtClean="0"/>
              <a:t>scincido</a:t>
            </a:r>
            <a:r>
              <a:rPr lang="en-US" dirty="0" smtClean="0"/>
              <a:t> de cola </a:t>
            </a:r>
            <a:r>
              <a:rPr lang="en-US" dirty="0" err="1" smtClean="0"/>
              <a:t>prehensil</a:t>
            </a:r>
            <a:r>
              <a:rPr lang="en-US" dirty="0" smtClean="0"/>
              <a:t> </a:t>
            </a:r>
            <a:r>
              <a:rPr lang="en-US" dirty="0" err="1" smtClean="0"/>
              <a:t>requiere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.  </a:t>
            </a:r>
            <a:r>
              <a:rPr lang="en-US" dirty="0" err="1" smtClean="0"/>
              <a:t>Retira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de </a:t>
            </a:r>
            <a:r>
              <a:rPr lang="en-US" dirty="0" err="1" smtClean="0"/>
              <a:t>alí</a:t>
            </a:r>
            <a:r>
              <a:rPr lang="en-US" dirty="0" smtClean="0"/>
              <a:t>, y </a:t>
            </a:r>
            <a:r>
              <a:rPr lang="en-US" dirty="0" err="1" smtClean="0"/>
              <a:t>retira</a:t>
            </a:r>
            <a:r>
              <a:rPr lang="en-US" dirty="0" smtClean="0"/>
              <a:t> </a:t>
            </a:r>
            <a:r>
              <a:rPr lang="en-US" dirty="0" err="1" smtClean="0"/>
              <a:t>perchas</a:t>
            </a:r>
            <a:r>
              <a:rPr lang="en-US" dirty="0" smtClean="0"/>
              <a:t> y el </a:t>
            </a:r>
            <a:r>
              <a:rPr lang="en-US" dirty="0" err="1" smtClean="0"/>
              <a:t>sustrato</a:t>
            </a:r>
            <a:r>
              <a:rPr lang="en-US" dirty="0" smtClean="0"/>
              <a:t> y </a:t>
            </a:r>
            <a:r>
              <a:rPr lang="en-US" dirty="0" err="1" smtClean="0"/>
              <a:t>procede</a:t>
            </a:r>
            <a:r>
              <a:rPr lang="en-US" dirty="0" smtClean="0"/>
              <a:t> a </a:t>
            </a:r>
            <a:r>
              <a:rPr lang="en-US" dirty="0" err="1" smtClean="0"/>
              <a:t>desinfectar</a:t>
            </a:r>
            <a:r>
              <a:rPr lang="en-US" dirty="0" smtClean="0"/>
              <a:t> el </a:t>
            </a:r>
            <a:r>
              <a:rPr lang="en-US" dirty="0" err="1" smtClean="0"/>
              <a:t>recinto</a:t>
            </a:r>
            <a:r>
              <a:rPr lang="en-US" dirty="0" smtClean="0"/>
              <a:t>.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Aplicar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ocupantes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retirados</a:t>
            </a:r>
            <a:r>
              <a:rPr lang="en-US" dirty="0" smtClean="0"/>
              <a:t> del </a:t>
            </a:r>
            <a:r>
              <a:rPr lang="en-US" dirty="0" err="1" smtClean="0"/>
              <a:t>recinto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Quitar</a:t>
            </a:r>
            <a:r>
              <a:rPr lang="en-US" dirty="0"/>
              <a:t> y </a:t>
            </a:r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sustratos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320" y="1033048"/>
            <a:ext cx="2835609" cy="33737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957" y="1011579"/>
            <a:ext cx="2666085" cy="339371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1958" y="1011579"/>
            <a:ext cx="2900386" cy="3373796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910426" y="4546242"/>
            <a:ext cx="7604924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realizó</a:t>
            </a:r>
            <a:r>
              <a:rPr lang="en-US" dirty="0" smtClean="0"/>
              <a:t> un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 de </a:t>
            </a:r>
            <a:r>
              <a:rPr lang="en-US" dirty="0" err="1" smtClean="0"/>
              <a:t>sustrato</a:t>
            </a:r>
            <a:r>
              <a:rPr lang="en-US" dirty="0" smtClean="0"/>
              <a:t>,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reportarlo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sustratos</a:t>
            </a:r>
            <a:r>
              <a:rPr lang="en-US" dirty="0" smtClean="0"/>
              <a:t>. </a:t>
            </a:r>
            <a:r>
              <a:rPr lang="en-US" dirty="0" err="1" smtClean="0"/>
              <a:t>Primero</a:t>
            </a:r>
            <a:r>
              <a:rPr lang="en-US" dirty="0" smtClean="0"/>
              <a:t>, </a:t>
            </a:r>
            <a:r>
              <a:rPr lang="en-US" dirty="0" err="1" smtClean="0"/>
              <a:t>registre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retiro</a:t>
            </a:r>
            <a:r>
              <a:rPr lang="en-US" dirty="0" smtClean="0"/>
              <a:t> del </a:t>
            </a:r>
            <a:r>
              <a:rPr lang="en-US" dirty="0" err="1" smtClean="0"/>
              <a:t>sustrato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corcho</a:t>
            </a:r>
            <a:r>
              <a:rPr lang="en-US" dirty="0" smtClean="0"/>
              <a:t> actual.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registre</a:t>
            </a:r>
            <a:r>
              <a:rPr lang="en-US" dirty="0" smtClean="0"/>
              <a:t> la </a:t>
            </a:r>
            <a:r>
              <a:rPr lang="en-US" dirty="0" err="1" smtClean="0"/>
              <a:t>adición</a:t>
            </a:r>
            <a:r>
              <a:rPr lang="en-US" dirty="0" smtClean="0"/>
              <a:t> del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sustrato</a:t>
            </a:r>
            <a:r>
              <a:rPr lang="en-US" dirty="0" smtClean="0"/>
              <a:t>.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puso</a:t>
            </a:r>
            <a:r>
              <a:rPr lang="en-US" dirty="0" smtClean="0"/>
              <a:t> un </a:t>
            </a:r>
            <a:r>
              <a:rPr lang="en-US" dirty="0" err="1" smtClean="0"/>
              <a:t>tapete</a:t>
            </a:r>
            <a:r>
              <a:rPr lang="en-US" dirty="0" smtClean="0"/>
              <a:t> de </a:t>
            </a:r>
            <a:r>
              <a:rPr lang="en-US" dirty="0" err="1" smtClean="0"/>
              <a:t>caucho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primer </a:t>
            </a:r>
            <a:r>
              <a:rPr lang="en-US" dirty="0" err="1" smtClean="0"/>
              <a:t>sustrato</a:t>
            </a:r>
            <a:r>
              <a:rPr lang="en-US" dirty="0" smtClean="0"/>
              <a:t> y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adicionó</a:t>
            </a:r>
            <a:r>
              <a:rPr lang="en-US" dirty="0" smtClean="0"/>
              <a:t> 3 ´´ de mulch o </a:t>
            </a:r>
            <a:r>
              <a:rPr lang="en-US" dirty="0" err="1" smtClean="0"/>
              <a:t>capa</a:t>
            </a:r>
            <a:r>
              <a:rPr lang="en-US" dirty="0" smtClean="0"/>
              <a:t> 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 de </a:t>
            </a:r>
            <a:r>
              <a:rPr lang="en-US" dirty="0" err="1"/>
              <a:t>substratos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07" y="2009094"/>
            <a:ext cx="4681506" cy="41436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383370" y="2743200"/>
            <a:ext cx="3558750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Solamente</a:t>
            </a:r>
            <a:r>
              <a:rPr lang="en-US" dirty="0" smtClean="0"/>
              <a:t> los </a:t>
            </a:r>
            <a:r>
              <a:rPr lang="en-US" dirty="0" err="1" smtClean="0"/>
              <a:t>sustratos</a:t>
            </a:r>
            <a:r>
              <a:rPr lang="en-US" dirty="0" smtClean="0"/>
              <a:t> </a:t>
            </a:r>
            <a:r>
              <a:rPr lang="en-US" dirty="0" err="1" smtClean="0"/>
              <a:t>actuales</a:t>
            </a:r>
            <a:r>
              <a:rPr lang="en-US" dirty="0" smtClean="0"/>
              <a:t> se </a:t>
            </a:r>
            <a:r>
              <a:rPr lang="en-US" dirty="0" err="1" smtClean="0"/>
              <a:t>veran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r>
              <a:rPr lang="en-US" dirty="0" smtClean="0"/>
              <a:t>. Si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los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históricos</a:t>
            </a:r>
            <a:r>
              <a:rPr lang="en-US" dirty="0" smtClean="0"/>
              <a:t> de </a:t>
            </a:r>
            <a:r>
              <a:rPr lang="en-US" dirty="0" err="1" smtClean="0"/>
              <a:t>sustratos</a:t>
            </a:r>
            <a:r>
              <a:rPr lang="en-US" dirty="0" smtClean="0"/>
              <a:t> de </a:t>
            </a:r>
            <a:r>
              <a:rPr lang="en-US" dirty="0" err="1" smtClean="0"/>
              <a:t>ese</a:t>
            </a:r>
            <a:r>
              <a:rPr lang="en-US" dirty="0" smtClean="0"/>
              <a:t> </a:t>
            </a:r>
            <a:r>
              <a:rPr lang="en-US" dirty="0" err="1" smtClean="0"/>
              <a:t>encierro</a:t>
            </a:r>
            <a:r>
              <a:rPr lang="en-US" dirty="0" smtClean="0"/>
              <a:t>,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elegir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susbtratos</a:t>
            </a:r>
            <a:r>
              <a:rPr lang="en-US" dirty="0" smtClean="0"/>
              <a:t> </a:t>
            </a:r>
            <a:r>
              <a:rPr lang="en-US" dirty="0" err="1" smtClean="0"/>
              <a:t>removidos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mobiliario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19" y="1602990"/>
            <a:ext cx="3258190" cy="28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4476" y="1841794"/>
            <a:ext cx="5139068" cy="1682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37" y="3675763"/>
            <a:ext cx="3038610" cy="20156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5"/>
          <p:cNvSpPr txBox="1"/>
          <p:nvPr/>
        </p:nvSpPr>
        <p:spPr>
          <a:xfrm>
            <a:off x="628650" y="4348982"/>
            <a:ext cx="7285833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la </a:t>
            </a:r>
            <a:r>
              <a:rPr lang="en-US" dirty="0" err="1" smtClean="0"/>
              <a:t>remoción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perchas</a:t>
            </a:r>
            <a:r>
              <a:rPr lang="en-US" dirty="0" smtClean="0"/>
              <a:t> </a:t>
            </a:r>
            <a:r>
              <a:rPr lang="en-US" dirty="0" err="1" smtClean="0"/>
              <a:t>viejas</a:t>
            </a:r>
            <a:r>
              <a:rPr lang="en-US" dirty="0" smtClean="0"/>
              <a:t> y </a:t>
            </a:r>
            <a:r>
              <a:rPr lang="en-US" dirty="0" err="1" smtClean="0"/>
              <a:t>adiciona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. </a:t>
            </a:r>
            <a:r>
              <a:rPr lang="en-US" dirty="0" err="1" smtClean="0"/>
              <a:t>Adicionalmente</a:t>
            </a:r>
            <a:r>
              <a:rPr lang="en-US" dirty="0" smtClean="0"/>
              <a:t>, </a:t>
            </a:r>
            <a:r>
              <a:rPr lang="en-US" dirty="0" err="1" smtClean="0"/>
              <a:t>adiciona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cubierta</a:t>
            </a:r>
            <a:r>
              <a:rPr lang="en-US" dirty="0" smtClean="0"/>
              <a:t> de </a:t>
            </a:r>
            <a:r>
              <a:rPr lang="en-US" dirty="0" err="1" smtClean="0"/>
              <a:t>corteza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rascado</a:t>
            </a:r>
            <a:r>
              <a:rPr lang="en-US" dirty="0" smtClean="0"/>
              <a:t>.  Como el </a:t>
            </a:r>
            <a:r>
              <a:rPr lang="en-US" dirty="0" err="1" smtClean="0"/>
              <a:t>ingreso</a:t>
            </a:r>
            <a:r>
              <a:rPr lang="en-US" dirty="0" smtClean="0"/>
              <a:t> del 4 de </a:t>
            </a:r>
            <a:r>
              <a:rPr lang="en-US" dirty="0" err="1" smtClean="0"/>
              <a:t>Enero</a:t>
            </a:r>
            <a:r>
              <a:rPr lang="en-US" dirty="0" smtClean="0"/>
              <a:t> </a:t>
            </a:r>
            <a:r>
              <a:rPr lang="en-US" dirty="0" err="1" smtClean="0"/>
              <a:t>aún</a:t>
            </a:r>
            <a:r>
              <a:rPr lang="en-US" dirty="0" smtClean="0"/>
              <a:t> no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aprobado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registrar la </a:t>
            </a: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retiro</a:t>
            </a:r>
            <a:r>
              <a:rPr lang="en-US" dirty="0" smtClean="0"/>
              <a:t> del material, de lo </a:t>
            </a:r>
            <a:r>
              <a:rPr lang="en-US" dirty="0" err="1" smtClean="0"/>
              <a:t>contrario</a:t>
            </a:r>
            <a:r>
              <a:rPr lang="en-US" dirty="0" smtClean="0"/>
              <a:t>, 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con los </a:t>
            </a:r>
            <a:r>
              <a:rPr lang="en-US" dirty="0" err="1" smtClean="0"/>
              <a:t>derechos</a:t>
            </a:r>
            <a:r>
              <a:rPr lang="en-US" dirty="0" smtClean="0"/>
              <a:t>, </a:t>
            </a:r>
            <a:r>
              <a:rPr lang="en-US" dirty="0" err="1" smtClean="0"/>
              <a:t>deberá</a:t>
            </a:r>
            <a:r>
              <a:rPr lang="en-US" dirty="0" smtClean="0"/>
              <a:t> </a:t>
            </a:r>
            <a:r>
              <a:rPr lang="en-US" dirty="0" err="1" smtClean="0"/>
              <a:t>registrarlo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planta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538" y="1953743"/>
            <a:ext cx="3969564" cy="3232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02" y="3042008"/>
            <a:ext cx="4129825" cy="27553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3"/>
          <p:cNvSpPr txBox="1"/>
          <p:nvPr/>
        </p:nvSpPr>
        <p:spPr>
          <a:xfrm>
            <a:off x="5100033" y="1690689"/>
            <a:ext cx="3462076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ambientar</a:t>
            </a:r>
            <a:r>
              <a:rPr lang="en-US" dirty="0" smtClean="0"/>
              <a:t> el </a:t>
            </a:r>
            <a:r>
              <a:rPr lang="en-US" dirty="0" err="1" smtClean="0"/>
              <a:t>exhibidor</a:t>
            </a:r>
            <a:r>
              <a:rPr lang="en-US" dirty="0" smtClean="0"/>
              <a:t>, y </a:t>
            </a:r>
            <a:r>
              <a:rPr lang="en-US" dirty="0" err="1" smtClean="0"/>
              <a:t>promover</a:t>
            </a:r>
            <a:r>
              <a:rPr lang="en-US" dirty="0" smtClean="0"/>
              <a:t> el </a:t>
            </a:r>
            <a:r>
              <a:rPr lang="en-US" dirty="0" err="1" smtClean="0"/>
              <a:t>ejercicio</a:t>
            </a:r>
            <a:r>
              <a:rPr lang="en-US" dirty="0" smtClean="0"/>
              <a:t> y </a:t>
            </a:r>
            <a:r>
              <a:rPr lang="en-US" dirty="0" err="1" smtClean="0"/>
              <a:t>proveer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refugio</a:t>
            </a:r>
            <a:r>
              <a:rPr lang="en-US" dirty="0" smtClean="0"/>
              <a:t>, </a:t>
            </a:r>
            <a:r>
              <a:rPr lang="en-US" dirty="0" err="1" smtClean="0"/>
              <a:t>adiciona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pequeña</a:t>
            </a:r>
            <a:r>
              <a:rPr lang="en-US" dirty="0" smtClean="0"/>
              <a:t> </a:t>
            </a:r>
            <a:r>
              <a:rPr lang="en-US" dirty="0" err="1" smtClean="0"/>
              <a:t>maceta</a:t>
            </a:r>
            <a:r>
              <a:rPr lang="en-US" dirty="0" smtClean="0"/>
              <a:t> con un </a:t>
            </a:r>
            <a:r>
              <a:rPr lang="en-US" dirty="0" err="1" smtClean="0"/>
              <a:t>caucho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11:30 am –</a:t>
            </a:r>
            <a:r>
              <a:rPr lang="en-US" sz="3200" dirty="0" err="1"/>
              <a:t>Reunión</a:t>
            </a:r>
            <a:r>
              <a:rPr lang="en-US" sz="3200" dirty="0"/>
              <a:t> con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veterinarions</a:t>
            </a:r>
            <a:r>
              <a:rPr lang="en-US" sz="3200" dirty="0"/>
              <a:t> para el </a:t>
            </a:r>
            <a:r>
              <a:rPr lang="en-US" sz="3200" dirty="0" err="1"/>
              <a:t>cuidado</a:t>
            </a:r>
            <a:r>
              <a:rPr lang="en-US" sz="3200" dirty="0"/>
              <a:t> del </a:t>
            </a:r>
            <a:r>
              <a:rPr lang="en-US" sz="3200" dirty="0" err="1"/>
              <a:t>pico</a:t>
            </a:r>
            <a:r>
              <a:rPr lang="en-US" sz="3200" dirty="0"/>
              <a:t> de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rapaz</a:t>
            </a:r>
            <a:r>
              <a:rPr lang="en-US" sz="3200" dirty="0"/>
              <a:t>. 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118249"/>
            <a:ext cx="7143750" cy="47625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395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Datos</a:t>
            </a:r>
            <a:r>
              <a:rPr lang="en-US" sz="2400" dirty="0"/>
              <a:t> </a:t>
            </a:r>
            <a:r>
              <a:rPr lang="en-US" sz="2400" dirty="0" err="1"/>
              <a:t>provisionales</a:t>
            </a:r>
            <a:r>
              <a:rPr lang="en-US" sz="2400" dirty="0"/>
              <a:t> le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ingresar</a:t>
            </a:r>
            <a:r>
              <a:rPr lang="en-US" sz="2400" dirty="0"/>
              <a:t> </a:t>
            </a:r>
            <a:r>
              <a:rPr lang="en-US" sz="2400" dirty="0" err="1"/>
              <a:t>información</a:t>
            </a:r>
            <a:r>
              <a:rPr lang="en-US" sz="2400" dirty="0"/>
              <a:t> que no </a:t>
            </a:r>
            <a:r>
              <a:rPr lang="en-US" sz="2400" dirty="0" err="1"/>
              <a:t>hace</a:t>
            </a:r>
            <a:r>
              <a:rPr lang="en-US" sz="2400" dirty="0"/>
              <a:t> parte de la base real de ZIMS. Hasta que se </a:t>
            </a:r>
            <a:r>
              <a:rPr lang="en-US" sz="2400" dirty="0" err="1"/>
              <a:t>apruebe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parte del Local Adm.</a:t>
            </a:r>
          </a:p>
          <a:p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funcionalidad</a:t>
            </a:r>
            <a:r>
              <a:rPr lang="en-US" sz="2400" dirty="0"/>
              <a:t> </a:t>
            </a:r>
            <a:r>
              <a:rPr lang="en-US" sz="2400" dirty="0" err="1"/>
              <a:t>debe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activada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administrador</a:t>
            </a:r>
            <a:r>
              <a:rPr lang="en-US" sz="2400" dirty="0"/>
              <a:t> global </a:t>
            </a:r>
            <a:r>
              <a:rPr lang="en-US" sz="2400" dirty="0" smtClean="0"/>
              <a:t>Species360 </a:t>
            </a:r>
            <a:r>
              <a:rPr lang="en-US" sz="2400" dirty="0"/>
              <a:t>para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institución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Luego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Local </a:t>
            </a:r>
            <a:r>
              <a:rPr lang="en-US" sz="2400" dirty="0" err="1"/>
              <a:t>Adm</a:t>
            </a:r>
            <a:r>
              <a:rPr lang="en-US" sz="2400" dirty="0"/>
              <a:t> </a:t>
            </a:r>
            <a:r>
              <a:rPr lang="en-US" sz="2400" dirty="0" err="1"/>
              <a:t>deberá</a:t>
            </a:r>
            <a:r>
              <a:rPr lang="en-US" sz="2400" dirty="0"/>
              <a:t> </a:t>
            </a:r>
            <a:r>
              <a:rPr lang="en-US" sz="2400" dirty="0" err="1"/>
              <a:t>activarla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preferencias</a:t>
            </a:r>
            <a:r>
              <a:rPr lang="en-US" sz="2400" dirty="0"/>
              <a:t> de la </a:t>
            </a:r>
            <a:r>
              <a:rPr lang="en-US" sz="2400" dirty="0" err="1"/>
              <a:t>institución</a:t>
            </a:r>
            <a:r>
              <a:rPr lang="en-US" sz="2400" dirty="0"/>
              <a:t>, </a:t>
            </a:r>
            <a:r>
              <a:rPr lang="en-US" sz="2400" dirty="0" err="1"/>
              <a:t>Acceso</a:t>
            </a:r>
            <a:r>
              <a:rPr lang="en-US" sz="2400" dirty="0"/>
              <a:t> y </a:t>
            </a:r>
            <a:r>
              <a:rPr lang="en-US" sz="2400" dirty="0" err="1"/>
              <a:t>características</a:t>
            </a:r>
            <a:endParaRPr lang="en-US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398" y="4567226"/>
            <a:ext cx="4638095" cy="2047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645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57424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del </a:t>
            </a:r>
            <a:r>
              <a:rPr lang="en-US" dirty="0" err="1"/>
              <a:t>cuidado</a:t>
            </a:r>
            <a:r>
              <a:rPr lang="en-US" dirty="0"/>
              <a:t> del </a:t>
            </a:r>
            <a:r>
              <a:rPr lang="en-US" dirty="0" err="1"/>
              <a:t>pico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40" y="790802"/>
            <a:ext cx="3019048" cy="382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285" y="3506818"/>
            <a:ext cx="5371429" cy="20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8206" y="4619373"/>
            <a:ext cx="3657143" cy="10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5"/>
          <p:cNvSpPr txBox="1"/>
          <p:nvPr/>
        </p:nvSpPr>
        <p:spPr>
          <a:xfrm>
            <a:off x="4484489" y="790802"/>
            <a:ext cx="4404575" cy="31393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veterinarios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listos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manejo</a:t>
            </a:r>
            <a:r>
              <a:rPr lang="en-US" dirty="0" smtClean="0"/>
              <a:t> del </a:t>
            </a:r>
            <a:r>
              <a:rPr lang="en-US" dirty="0" err="1" smtClean="0"/>
              <a:t>pico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11:30am, </a:t>
            </a:r>
            <a:r>
              <a:rPr lang="en-US" dirty="0" err="1" smtClean="0"/>
              <a:t>usted</a:t>
            </a:r>
            <a:r>
              <a:rPr lang="en-US" dirty="0" smtClean="0"/>
              <a:t> se </a:t>
            </a:r>
            <a:r>
              <a:rPr lang="en-US" dirty="0" err="1" smtClean="0"/>
              <a:t>dirije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los </a:t>
            </a:r>
            <a:r>
              <a:rPr lang="en-US" dirty="0" err="1" smtClean="0"/>
              <a:t>galpones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rapaces</a:t>
            </a:r>
            <a:r>
              <a:rPr lang="en-US" dirty="0" smtClean="0"/>
              <a:t>. El </a:t>
            </a:r>
            <a:r>
              <a:rPr lang="en-US" dirty="0" err="1" smtClean="0"/>
              <a:t>pico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cortado</a:t>
            </a:r>
            <a:r>
              <a:rPr lang="en-US" dirty="0" smtClean="0"/>
              <a:t> </a:t>
            </a:r>
            <a:r>
              <a:rPr lang="en-US" dirty="0" err="1" smtClean="0"/>
              <a:t>exitosamente</a:t>
            </a:r>
            <a:r>
              <a:rPr lang="en-US" dirty="0" smtClean="0"/>
              <a:t>. Para registrar </a:t>
            </a:r>
            <a:r>
              <a:rPr lang="en-US" dirty="0" err="1" smtClean="0"/>
              <a:t>esto</a:t>
            </a:r>
            <a:r>
              <a:rPr lang="en-US" dirty="0" smtClean="0"/>
              <a:t>, </a:t>
            </a:r>
            <a:r>
              <a:rPr lang="en-US" dirty="0" err="1" smtClean="0"/>
              <a:t>busca</a:t>
            </a:r>
            <a:r>
              <a:rPr lang="en-US" dirty="0" smtClean="0"/>
              <a:t> en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¨Aves </a:t>
            </a:r>
            <a:r>
              <a:rPr lang="en-US" dirty="0" err="1" smtClean="0"/>
              <a:t>rapaces¨la</a:t>
            </a:r>
            <a:r>
              <a:rPr lang="en-US" dirty="0" smtClean="0"/>
              <a:t>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creada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administrador</a:t>
            </a:r>
            <a:r>
              <a:rPr lang="en-US" dirty="0" smtClean="0"/>
              <a:t> local. De los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únicamente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indicados</a:t>
            </a:r>
            <a:r>
              <a:rPr lang="en-US" dirty="0" smtClean="0"/>
              <a:t> de la </a:t>
            </a:r>
            <a:r>
              <a:rPr lang="en-US" dirty="0" err="1" smtClean="0"/>
              <a:t>lista</a:t>
            </a:r>
            <a:r>
              <a:rPr lang="en-US" dirty="0" smtClean="0"/>
              <a:t>. </a:t>
            </a:r>
            <a:r>
              <a:rPr lang="en-US" dirty="0" err="1" smtClean="0"/>
              <a:t>Seleccciona</a:t>
            </a:r>
            <a:r>
              <a:rPr lang="en-US" dirty="0" smtClean="0"/>
              <a:t>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transacción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, </a:t>
            </a:r>
            <a:r>
              <a:rPr lang="en-US" dirty="0" err="1" smtClean="0"/>
              <a:t>bajo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Menú</a:t>
            </a:r>
            <a:r>
              <a:rPr lang="en-US" dirty="0" smtClean="0"/>
              <a:t>, y </a:t>
            </a:r>
            <a:r>
              <a:rPr lang="en-US" dirty="0" err="1" smtClean="0"/>
              <a:t>realiza</a:t>
            </a:r>
            <a:r>
              <a:rPr lang="en-US" dirty="0" smtClean="0"/>
              <a:t> un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particularizado</a:t>
            </a:r>
            <a:r>
              <a:rPr lang="en-US" dirty="0" smtClean="0"/>
              <a:t> en </a:t>
            </a:r>
            <a:r>
              <a:rPr lang="en-US" dirty="0" err="1" smtClean="0"/>
              <a:t>Notas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Ingreso</a:t>
            </a:r>
            <a:r>
              <a:rPr lang="en-US" dirty="0"/>
              <a:t> particular.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145618"/>
            <a:ext cx="3216588" cy="3607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20" y="1132137"/>
            <a:ext cx="3186701" cy="3620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8650" y="4791138"/>
            <a:ext cx="8360971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aplicación</a:t>
            </a:r>
            <a:r>
              <a:rPr lang="en-US" dirty="0" smtClean="0"/>
              <a:t> </a:t>
            </a:r>
            <a:r>
              <a:rPr lang="en-US" dirty="0" err="1" smtClean="0"/>
              <a:t>buscará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los </a:t>
            </a:r>
            <a:r>
              <a:rPr lang="en-US" dirty="0" err="1" smtClean="0"/>
              <a:t>registros</a:t>
            </a:r>
            <a:r>
              <a:rPr lang="en-US" dirty="0" smtClean="0"/>
              <a:t> de los </a:t>
            </a:r>
            <a:r>
              <a:rPr lang="en-US" dirty="0" err="1" smtClean="0"/>
              <a:t>animales</a:t>
            </a:r>
            <a:r>
              <a:rPr lang="en-US" dirty="0" smtClean="0"/>
              <a:t> y le </a:t>
            </a:r>
            <a:r>
              <a:rPr lang="en-US" dirty="0" err="1" smtClean="0"/>
              <a:t>permitirá</a:t>
            </a:r>
            <a:r>
              <a:rPr lang="en-US" dirty="0" smtClean="0"/>
              <a:t> registrar </a:t>
            </a:r>
            <a:r>
              <a:rPr lang="en-US" dirty="0" err="1" smtClean="0"/>
              <a:t>comentarios</a:t>
            </a:r>
            <a:r>
              <a:rPr lang="en-US" dirty="0" smtClean="0"/>
              <a:t> </a:t>
            </a:r>
            <a:r>
              <a:rPr lang="en-US" dirty="0" err="1" smtClean="0"/>
              <a:t>personalizados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.  Si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Local </a:t>
            </a:r>
            <a:r>
              <a:rPr lang="en-US" dirty="0" err="1" smtClean="0"/>
              <a:t>ID´s</a:t>
            </a:r>
            <a:r>
              <a:rPr lang="en-US" dirty="0" smtClean="0"/>
              <a:t> de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asociados</a:t>
            </a:r>
            <a:r>
              <a:rPr lang="en-US" dirty="0" smtClean="0"/>
              <a:t> con la Nota, </a:t>
            </a:r>
            <a:r>
              <a:rPr lang="en-US" dirty="0" err="1" smtClean="0"/>
              <a:t>seleccione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encierros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24" y="1515522"/>
            <a:ext cx="6643352" cy="44261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786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Tamaño</a:t>
            </a:r>
            <a:r>
              <a:rPr lang="en-US" dirty="0"/>
              <a:t> y </a:t>
            </a:r>
            <a:r>
              <a:rPr lang="en-US" dirty="0" err="1"/>
              <a:t>barreras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490" y="1378132"/>
            <a:ext cx="4561905" cy="36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3811970"/>
            <a:ext cx="8250579" cy="1957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90555" y="1368710"/>
            <a:ext cx="3214047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el </a:t>
            </a:r>
            <a:r>
              <a:rPr lang="en-US" dirty="0" err="1" smtClean="0"/>
              <a:t>galpón</a:t>
            </a:r>
            <a:r>
              <a:rPr lang="en-US" dirty="0" smtClean="0"/>
              <a:t>,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del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galpón</a:t>
            </a:r>
            <a:r>
              <a:rPr lang="en-US" dirty="0" smtClean="0"/>
              <a:t> </a:t>
            </a:r>
            <a:r>
              <a:rPr lang="en-US" dirty="0" err="1" smtClean="0"/>
              <a:t>construido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llegada</a:t>
            </a:r>
            <a:r>
              <a:rPr lang="en-US" dirty="0" smtClean="0"/>
              <a:t> de un </a:t>
            </a:r>
            <a:r>
              <a:rPr lang="en-US" dirty="0" err="1" smtClean="0"/>
              <a:t>halcón</a:t>
            </a:r>
            <a:r>
              <a:rPr lang="en-US" dirty="0" smtClean="0"/>
              <a:t> </a:t>
            </a:r>
            <a:r>
              <a:rPr lang="en-US" dirty="0" err="1" smtClean="0"/>
              <a:t>Swansoni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ser </a:t>
            </a:r>
            <a:r>
              <a:rPr lang="en-US" dirty="0" err="1" smtClean="0"/>
              <a:t>enviada</a:t>
            </a:r>
            <a:r>
              <a:rPr lang="en-US" dirty="0" smtClean="0"/>
              <a:t> al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rehabilitación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remite</a:t>
            </a:r>
            <a:r>
              <a:rPr lang="en-US" dirty="0" smtClean="0"/>
              <a:t> el animal.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tamaño</a:t>
            </a:r>
            <a:r>
              <a:rPr lang="en-US" dirty="0" smtClean="0"/>
              <a:t> y </a:t>
            </a:r>
            <a:r>
              <a:rPr lang="en-US" dirty="0" err="1" smtClean="0"/>
              <a:t>materiales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barreras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12:30 pm – </a:t>
            </a:r>
            <a:r>
              <a:rPr lang="en-US" dirty="0" err="1"/>
              <a:t>Momento</a:t>
            </a:r>
            <a:r>
              <a:rPr lang="en-US" dirty="0"/>
              <a:t> para un </a:t>
            </a:r>
            <a:r>
              <a:rPr lang="en-US" dirty="0" err="1"/>
              <a:t>saludable</a:t>
            </a:r>
            <a:r>
              <a:rPr lang="en-US" dirty="0"/>
              <a:t> </a:t>
            </a:r>
            <a:r>
              <a:rPr lang="en-US" dirty="0" err="1"/>
              <a:t>almuerzo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90" y="1437066"/>
            <a:ext cx="6632620" cy="44217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478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1:15 pm – </a:t>
            </a:r>
            <a:r>
              <a:rPr lang="en-US" dirty="0" err="1"/>
              <a:t>Enriquecimiento</a:t>
            </a:r>
            <a:r>
              <a:rPr lang="en-US" dirty="0"/>
              <a:t> de </a:t>
            </a:r>
            <a:r>
              <a:rPr lang="en-US" dirty="0" err="1"/>
              <a:t>cebras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8" y="1634871"/>
            <a:ext cx="7742421" cy="435511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257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del </a:t>
            </a:r>
            <a:r>
              <a:rPr lang="en-US" dirty="0" err="1"/>
              <a:t>enriquecimiento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76" y="1578166"/>
            <a:ext cx="5771429" cy="19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7367" y="2181782"/>
            <a:ext cx="3392557" cy="36390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628650" y="3561093"/>
            <a:ext cx="4288427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almuerzo</a:t>
            </a:r>
            <a:r>
              <a:rPr lang="en-US" dirty="0" smtClean="0"/>
              <a:t> se </a:t>
            </a:r>
            <a:r>
              <a:rPr lang="en-US" dirty="0" err="1" smtClean="0"/>
              <a:t>frenó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acaba</a:t>
            </a:r>
            <a:r>
              <a:rPr lang="en-US" dirty="0" smtClean="0"/>
              <a:t> de </a:t>
            </a:r>
            <a:r>
              <a:rPr lang="en-US" dirty="0" err="1" smtClean="0"/>
              <a:t>recordar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suponía</a:t>
            </a:r>
            <a:r>
              <a:rPr lang="en-US" dirty="0" smtClean="0"/>
              <a:t> </a:t>
            </a:r>
            <a:r>
              <a:rPr lang="en-US" dirty="0" err="1" smtClean="0"/>
              <a:t>debió</a:t>
            </a:r>
            <a:r>
              <a:rPr lang="en-US" dirty="0" smtClean="0"/>
              <a:t> </a:t>
            </a:r>
            <a:r>
              <a:rPr lang="en-US" dirty="0" err="1" smtClean="0"/>
              <a:t>haberles</a:t>
            </a:r>
            <a:r>
              <a:rPr lang="en-US" dirty="0" smtClean="0"/>
              <a:t> dado </a:t>
            </a:r>
            <a:r>
              <a:rPr lang="en-US" dirty="0" err="1" smtClean="0"/>
              <a:t>enriquecimiento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cebras</a:t>
            </a:r>
            <a:r>
              <a:rPr lang="en-US" dirty="0" smtClean="0"/>
              <a:t> con el </a:t>
            </a:r>
            <a:r>
              <a:rPr lang="en-US" dirty="0" err="1" smtClean="0"/>
              <a:t>elemento</a:t>
            </a:r>
            <a:r>
              <a:rPr lang="en-US" dirty="0" smtClean="0"/>
              <a:t> </a:t>
            </a:r>
            <a:r>
              <a:rPr lang="en-US" dirty="0" err="1" smtClean="0"/>
              <a:t>enriquecedor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hicieron</a:t>
            </a:r>
            <a:r>
              <a:rPr lang="en-US" dirty="0" smtClean="0"/>
              <a:t> los </a:t>
            </a:r>
            <a:r>
              <a:rPr lang="en-US" dirty="0" err="1" smtClean="0"/>
              <a:t>niños</a:t>
            </a:r>
            <a:r>
              <a:rPr lang="en-US" dirty="0" smtClean="0"/>
              <a:t> del </a:t>
            </a:r>
            <a:r>
              <a:rPr lang="en-US" dirty="0" err="1" smtClean="0"/>
              <a:t>campamento</a:t>
            </a:r>
            <a:r>
              <a:rPr lang="en-US" dirty="0" smtClean="0"/>
              <a:t> del zoo </a:t>
            </a:r>
            <a:r>
              <a:rPr lang="en-US" dirty="0" err="1" smtClean="0"/>
              <a:t>armó</a:t>
            </a:r>
            <a:r>
              <a:rPr lang="en-US" dirty="0" smtClean="0"/>
              <a:t> la </a:t>
            </a:r>
            <a:r>
              <a:rPr lang="en-US" dirty="0" err="1" smtClean="0"/>
              <a:t>semana</a:t>
            </a:r>
            <a:r>
              <a:rPr lang="en-US" dirty="0" smtClean="0"/>
              <a:t> anterior. Su </a:t>
            </a:r>
            <a:r>
              <a:rPr lang="en-US" dirty="0" err="1" smtClean="0"/>
              <a:t>adm</a:t>
            </a:r>
            <a:r>
              <a:rPr lang="en-US" dirty="0" smtClean="0"/>
              <a:t>. Local le ha </a:t>
            </a:r>
            <a:r>
              <a:rPr lang="en-US" dirty="0" err="1" smtClean="0"/>
              <a:t>asignado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item a </a:t>
            </a:r>
            <a:r>
              <a:rPr lang="en-US" dirty="0" err="1" smtClean="0"/>
              <a:t>usted</a:t>
            </a:r>
            <a:r>
              <a:rPr lang="en-US" dirty="0" smtClean="0"/>
              <a:t> y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verlo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r>
              <a:rPr lang="en-US" dirty="0" smtClean="0"/>
              <a:t> registrar la </a:t>
            </a:r>
            <a:r>
              <a:rPr lang="en-US" dirty="0" err="1" smtClean="0"/>
              <a:t>sesión</a:t>
            </a:r>
            <a:r>
              <a:rPr lang="en-US" dirty="0" smtClean="0"/>
              <a:t> en </a:t>
            </a:r>
            <a:r>
              <a:rPr lang="en-US" dirty="0" err="1" smtClean="0"/>
              <a:t>ella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59064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1:30 pm – A </a:t>
            </a:r>
            <a:r>
              <a:rPr lang="en-US" sz="3200" dirty="0" err="1"/>
              <a:t>pingüinos</a:t>
            </a:r>
            <a:r>
              <a:rPr lang="en-US" sz="3200" dirty="0"/>
              <a:t> para </a:t>
            </a:r>
            <a:r>
              <a:rPr lang="en-US" sz="3200" dirty="0" err="1"/>
              <a:t>alimentarlos</a:t>
            </a:r>
            <a:r>
              <a:rPr lang="en-US" sz="3200" dirty="0"/>
              <a:t>, </a:t>
            </a:r>
            <a:r>
              <a:rPr lang="en-US" sz="3200" dirty="0" err="1"/>
              <a:t>entrenarlos</a:t>
            </a:r>
            <a:r>
              <a:rPr lang="en-US" sz="3200" dirty="0"/>
              <a:t>, </a:t>
            </a:r>
            <a:r>
              <a:rPr lang="en-US" sz="3200" dirty="0" err="1"/>
              <a:t>pesarlos</a:t>
            </a:r>
            <a:r>
              <a:rPr lang="en-US" sz="3200" dirty="0"/>
              <a:t> y </a:t>
            </a:r>
            <a:r>
              <a:rPr lang="en-US" sz="3200" dirty="0" err="1"/>
              <a:t>tomarles</a:t>
            </a:r>
            <a:r>
              <a:rPr lang="en-US" sz="3200" dirty="0"/>
              <a:t> </a:t>
            </a:r>
            <a:r>
              <a:rPr lang="en-US" sz="3200" dirty="0" err="1"/>
              <a:t>fotos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2"/>
          <a:stretch/>
        </p:blipFill>
        <p:spPr>
          <a:xfrm>
            <a:off x="1348939" y="1356305"/>
            <a:ext cx="6446121" cy="43103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383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6033"/>
            <a:ext cx="7886700" cy="1325563"/>
          </a:xfrm>
        </p:spPr>
        <p:txBody>
          <a:bodyPr/>
          <a:lstStyle/>
          <a:p>
            <a:r>
              <a:rPr lang="en-US" sz="4000" dirty="0" err="1"/>
              <a:t>Entrenamiento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640" y="1129214"/>
            <a:ext cx="6380952" cy="442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1074" y="3343500"/>
            <a:ext cx="5714286" cy="24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4156364" y="121836"/>
            <a:ext cx="4812720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Para registrar la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pesaje</a:t>
            </a:r>
            <a:r>
              <a:rPr lang="en-US" dirty="0" smtClean="0"/>
              <a:t>,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pingüinos</a:t>
            </a:r>
            <a:r>
              <a:rPr lang="en-US" dirty="0" smtClean="0"/>
              <a:t>, </a:t>
            </a:r>
            <a:r>
              <a:rPr lang="en-US" dirty="0" err="1" smtClean="0"/>
              <a:t>seleccionarlos</a:t>
            </a:r>
            <a:r>
              <a:rPr lang="en-US" dirty="0" smtClean="0"/>
              <a:t> y </a:t>
            </a:r>
            <a:r>
              <a:rPr lang="en-US" dirty="0" err="1" smtClean="0"/>
              <a:t>seleccionar</a:t>
            </a:r>
            <a:r>
              <a:rPr lang="en-US" dirty="0" smtClean="0"/>
              <a:t> un </a:t>
            </a:r>
            <a:r>
              <a:rPr lang="en-US" dirty="0" err="1" smtClean="0"/>
              <a:t>ingreso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 simple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Acción</a:t>
            </a:r>
            <a:r>
              <a:rPr lang="en-US" dirty="0" smtClean="0"/>
              <a:t> de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Entrenamieno</a:t>
            </a:r>
            <a:r>
              <a:rPr lang="en-US" dirty="0" smtClean="0"/>
              <a:t>. Como los </a:t>
            </a:r>
            <a:r>
              <a:rPr lang="en-US" dirty="0" err="1" smtClean="0"/>
              <a:t>pingüinos</a:t>
            </a:r>
            <a:r>
              <a:rPr lang="en-US" dirty="0" smtClean="0"/>
              <a:t> </a:t>
            </a:r>
            <a:r>
              <a:rPr lang="en-US" dirty="0" err="1" smtClean="0"/>
              <a:t>reaccionaron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al </a:t>
            </a:r>
            <a:r>
              <a:rPr lang="en-US" dirty="0" err="1" smtClean="0"/>
              <a:t>entrenamiento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ingreso</a:t>
            </a:r>
            <a:r>
              <a:rPr lang="en-US" dirty="0" smtClean="0"/>
              <a:t> particular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anmal</a:t>
            </a:r>
            <a:r>
              <a:rPr lang="en-US" dirty="0" smtClean="0"/>
              <a:t>, </a:t>
            </a:r>
            <a:r>
              <a:rPr lang="en-US" dirty="0" err="1" smtClean="0"/>
              <a:t>Ustes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un </a:t>
            </a:r>
            <a:r>
              <a:rPr lang="en-US" dirty="0" err="1" smtClean="0"/>
              <a:t>recorderis</a:t>
            </a:r>
            <a:r>
              <a:rPr lang="en-US" dirty="0" smtClean="0"/>
              <a:t> mental de </a:t>
            </a:r>
            <a:r>
              <a:rPr lang="en-US" dirty="0" err="1" smtClean="0"/>
              <a:t>pedirle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registrador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realice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pingüinos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Entrenamiento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499208"/>
            <a:ext cx="4314286" cy="48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280338" y="1690689"/>
            <a:ext cx="3234270" cy="36933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Como ha </a:t>
            </a:r>
            <a:r>
              <a:rPr lang="en-US" dirty="0" err="1" smtClean="0"/>
              <a:t>seleccionado</a:t>
            </a:r>
            <a:r>
              <a:rPr lang="en-US" dirty="0" smtClean="0"/>
              <a:t> un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particularizado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animal, la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mostrará</a:t>
            </a:r>
            <a:r>
              <a:rPr lang="en-US" dirty="0" smtClean="0"/>
              <a:t> 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animal </a:t>
            </a:r>
            <a:r>
              <a:rPr lang="en-US" dirty="0" err="1" smtClean="0"/>
              <a:t>está</a:t>
            </a:r>
            <a:r>
              <a:rPr lang="en-US" dirty="0" smtClean="0"/>
              <a:t>, de forma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r>
              <a:rPr lang="en-US" dirty="0" smtClean="0"/>
              <a:t> registrar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apropiadamente</a:t>
            </a:r>
            <a:r>
              <a:rPr lang="en-US" dirty="0" smtClean="0"/>
              <a:t>. Si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incluirlos</a:t>
            </a:r>
            <a:r>
              <a:rPr lang="en-US" dirty="0" smtClean="0"/>
              <a:t> ID locales de los  </a:t>
            </a:r>
            <a:r>
              <a:rPr lang="en-US" dirty="0" err="1" smtClean="0"/>
              <a:t>pingüinos</a:t>
            </a:r>
            <a:r>
              <a:rPr lang="en-US" dirty="0" smtClean="0"/>
              <a:t> en la Nota,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seleccionarlos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. Este </a:t>
            </a:r>
            <a:r>
              <a:rPr lang="en-US" dirty="0" err="1" smtClean="0"/>
              <a:t>pingüino</a:t>
            </a:r>
            <a:r>
              <a:rPr lang="en-US" dirty="0" smtClean="0"/>
              <a:t> </a:t>
            </a:r>
            <a:r>
              <a:rPr lang="en-US" dirty="0" err="1" smtClean="0"/>
              <a:t>tuvo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excelente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 en la </a:t>
            </a:r>
            <a:r>
              <a:rPr lang="en-US" dirty="0" err="1" smtClean="0"/>
              <a:t>balanza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Created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personalizado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13501"/>
            <a:ext cx="7886700" cy="4351338"/>
          </a:xfrm>
        </p:spPr>
        <p:txBody>
          <a:bodyPr/>
          <a:lstStyle/>
          <a:p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provisionales</a:t>
            </a:r>
            <a:r>
              <a:rPr lang="en-US" sz="2000" dirty="0"/>
              <a:t> no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creado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ningún</a:t>
            </a:r>
            <a:r>
              <a:rPr lang="en-US" sz="2000" dirty="0"/>
              <a:t> </a:t>
            </a:r>
            <a:r>
              <a:rPr lang="en-US" sz="2000" dirty="0" err="1"/>
              <a:t>rol</a:t>
            </a:r>
            <a:r>
              <a:rPr lang="en-US" sz="2000" dirty="0"/>
              <a:t> </a:t>
            </a:r>
            <a:r>
              <a:rPr lang="en-US" sz="2000" dirty="0" smtClean="0"/>
              <a:t>Species360, </a:t>
            </a:r>
            <a:r>
              <a:rPr lang="en-US" sz="2000" dirty="0" err="1"/>
              <a:t>debe</a:t>
            </a:r>
            <a:r>
              <a:rPr lang="en-US" sz="2000" dirty="0"/>
              <a:t> </a:t>
            </a:r>
            <a:r>
              <a:rPr lang="en-US" sz="2000" dirty="0" err="1"/>
              <a:t>ser</a:t>
            </a:r>
            <a:r>
              <a:rPr lang="en-US" sz="2000" dirty="0"/>
              <a:t> </a:t>
            </a:r>
            <a:r>
              <a:rPr lang="en-US" sz="2000" dirty="0" err="1"/>
              <a:t>creado</a:t>
            </a:r>
            <a:r>
              <a:rPr lang="en-US" sz="2000" dirty="0"/>
              <a:t> un </a:t>
            </a:r>
            <a:r>
              <a:rPr lang="en-US" sz="2000" dirty="0" err="1"/>
              <a:t>rol</a:t>
            </a:r>
            <a:r>
              <a:rPr lang="en-US" sz="2000" dirty="0"/>
              <a:t> especial o </a:t>
            </a:r>
            <a:r>
              <a:rPr lang="en-US" sz="2000" dirty="0" err="1"/>
              <a:t>personalizado</a:t>
            </a:r>
            <a:r>
              <a:rPr lang="en-US" sz="2000" dirty="0"/>
              <a:t>.</a:t>
            </a:r>
          </a:p>
          <a:p>
            <a:r>
              <a:rPr lang="en-US" sz="2000" dirty="0"/>
              <a:t>Si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provisionales</a:t>
            </a:r>
            <a:r>
              <a:rPr lang="en-US" sz="2000" dirty="0"/>
              <a:t> son </a:t>
            </a:r>
            <a:r>
              <a:rPr lang="en-US" sz="2000" dirty="0" err="1"/>
              <a:t>chequeados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defecto</a:t>
            </a:r>
            <a:r>
              <a:rPr lang="en-US" sz="2000" dirty="0"/>
              <a:t> la </a:t>
            </a:r>
            <a:r>
              <a:rPr lang="en-US" sz="2000" dirty="0" err="1"/>
              <a:t>opción</a:t>
            </a:r>
            <a:r>
              <a:rPr lang="en-US" sz="2000" dirty="0"/>
              <a:t> de </a:t>
            </a:r>
            <a:r>
              <a:rPr lang="en-US" sz="2000" dirty="0" err="1"/>
              <a:t>ver</a:t>
            </a:r>
            <a:r>
              <a:rPr lang="en-US" sz="2000" dirty="0"/>
              <a:t>/</a:t>
            </a:r>
            <a:r>
              <a:rPr lang="en-US" sz="2000" dirty="0" err="1"/>
              <a:t>buscar</a:t>
            </a:r>
            <a:r>
              <a:rPr lang="en-US" sz="2000" dirty="0"/>
              <a:t> se </a:t>
            </a:r>
            <a:r>
              <a:rPr lang="en-US" sz="2000" dirty="0" err="1"/>
              <a:t>activa</a:t>
            </a:r>
            <a:r>
              <a:rPr lang="en-US" sz="2000" dirty="0"/>
              <a:t>, </a:t>
            </a:r>
            <a:r>
              <a:rPr lang="en-US" sz="2000" dirty="0" err="1"/>
              <a:t>mientras</a:t>
            </a:r>
            <a:r>
              <a:rPr lang="en-US" sz="2000" dirty="0"/>
              <a:t> que </a:t>
            </a:r>
            <a:r>
              <a:rPr lang="en-US" sz="2000" dirty="0" err="1"/>
              <a:t>adicionar</a:t>
            </a:r>
            <a:r>
              <a:rPr lang="en-US" sz="2000" dirty="0"/>
              <a:t>, </a:t>
            </a:r>
            <a:r>
              <a:rPr lang="en-US" sz="2000" dirty="0" err="1"/>
              <a:t>editar</a:t>
            </a:r>
            <a:r>
              <a:rPr lang="en-US" sz="2000" dirty="0"/>
              <a:t> y remover son </a:t>
            </a:r>
            <a:r>
              <a:rPr lang="en-US" sz="2000" dirty="0" err="1"/>
              <a:t>desactivados</a:t>
            </a:r>
            <a:r>
              <a:rPr lang="en-US" sz="2000" dirty="0"/>
              <a:t>. 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Siempre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debe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recordar</a:t>
            </a:r>
            <a:r>
              <a:rPr lang="en-US" sz="2000" b="1" dirty="0">
                <a:solidFill>
                  <a:srgbClr val="FF0000"/>
                </a:solidFill>
              </a:rPr>
              <a:t> que al </a:t>
            </a:r>
            <a:r>
              <a:rPr lang="en-US" sz="2000" b="1" dirty="0" err="1">
                <a:solidFill>
                  <a:srgbClr val="FF0000"/>
                </a:solidFill>
              </a:rPr>
              <a:t>chequear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detalles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básicos-buscar</a:t>
            </a:r>
            <a:r>
              <a:rPr lang="en-US" sz="2000" b="1" dirty="0">
                <a:solidFill>
                  <a:srgbClr val="FF0000"/>
                </a:solidFill>
              </a:rPr>
              <a:t>/</a:t>
            </a:r>
            <a:r>
              <a:rPr lang="en-US" sz="2000" b="1" dirty="0" err="1">
                <a:solidFill>
                  <a:srgbClr val="FF0000"/>
                </a:solidFill>
              </a:rPr>
              <a:t>ver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cualquier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módulo</a:t>
            </a:r>
            <a:r>
              <a:rPr lang="en-US" sz="2000" b="1" dirty="0">
                <a:solidFill>
                  <a:srgbClr val="FF0000"/>
                </a:solidFill>
              </a:rPr>
              <a:t> para el </a:t>
            </a:r>
            <a:r>
              <a:rPr lang="en-US" sz="2000" b="1" dirty="0" err="1">
                <a:solidFill>
                  <a:srgbClr val="FF0000"/>
                </a:solidFill>
              </a:rPr>
              <a:t>usuaro</a:t>
            </a:r>
            <a:r>
              <a:rPr lang="en-US" sz="2000" b="1" dirty="0">
                <a:solidFill>
                  <a:srgbClr val="FF0000"/>
                </a:solidFill>
              </a:rPr>
              <a:t> que </a:t>
            </a:r>
            <a:r>
              <a:rPr lang="en-US" sz="2000" b="1" dirty="0" err="1">
                <a:solidFill>
                  <a:srgbClr val="FF0000"/>
                </a:solidFill>
              </a:rPr>
              <a:t>tenga</a:t>
            </a:r>
            <a:r>
              <a:rPr lang="en-US" sz="2000" b="1" dirty="0">
                <a:solidFill>
                  <a:srgbClr val="FF0000"/>
                </a:solidFill>
              </a:rPr>
              <a:t> ese </a:t>
            </a:r>
            <a:r>
              <a:rPr lang="en-US" sz="2000" b="1" dirty="0" err="1">
                <a:solidFill>
                  <a:srgbClr val="FF0000"/>
                </a:solidFill>
              </a:rPr>
              <a:t>rol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160" y="4354392"/>
            <a:ext cx="4356694" cy="23759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21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Entrenamiento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0584" y="1380950"/>
            <a:ext cx="4295238" cy="47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602311" y="2679432"/>
            <a:ext cx="3054802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Este </a:t>
            </a:r>
            <a:r>
              <a:rPr lang="en-US" dirty="0" err="1" smtClean="0"/>
              <a:t>joven</a:t>
            </a:r>
            <a:r>
              <a:rPr lang="en-US" dirty="0" smtClean="0"/>
              <a:t> </a:t>
            </a:r>
            <a:r>
              <a:rPr lang="en-US" dirty="0" err="1" smtClean="0"/>
              <a:t>pingüino</a:t>
            </a:r>
            <a:r>
              <a:rPr lang="en-US" dirty="0" smtClean="0"/>
              <a:t> </a:t>
            </a:r>
            <a:r>
              <a:rPr lang="en-US" dirty="0" err="1" smtClean="0"/>
              <a:t>empezó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entrenamiento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y no </a:t>
            </a:r>
            <a:r>
              <a:rPr lang="en-US" dirty="0" err="1" smtClean="0"/>
              <a:t>tuvo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r>
              <a:rPr lang="en-US" dirty="0" smtClean="0"/>
              <a:t>, y </a:t>
            </a:r>
            <a:r>
              <a:rPr lang="en-US" dirty="0" err="1" smtClean="0"/>
              <a:t>notó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empezo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de </a:t>
            </a:r>
            <a:r>
              <a:rPr lang="en-US" dirty="0" err="1" smtClean="0"/>
              <a:t>plumas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Secuencia</a:t>
            </a:r>
            <a:r>
              <a:rPr lang="en-US" dirty="0"/>
              <a:t> de </a:t>
            </a:r>
            <a:r>
              <a:rPr lang="en-US" dirty="0" err="1"/>
              <a:t>alimentación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808" y="1368717"/>
            <a:ext cx="5742857" cy="43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8221" y="2086377"/>
            <a:ext cx="3033894" cy="286232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Después</a:t>
            </a:r>
            <a:r>
              <a:rPr lang="en-US" dirty="0" smtClean="0"/>
              <a:t> de registrar la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, </a:t>
            </a:r>
            <a:r>
              <a:rPr lang="en-US" dirty="0" err="1" smtClean="0"/>
              <a:t>permanece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r>
              <a:rPr lang="en-US" dirty="0" smtClean="0"/>
              <a:t> de </a:t>
            </a:r>
            <a:r>
              <a:rPr lang="en-US" dirty="0" err="1" smtClean="0"/>
              <a:t>ingresos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bloque</a:t>
            </a:r>
            <a:r>
              <a:rPr lang="en-US" dirty="0" smtClean="0"/>
              <a:t>, y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registrar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pingüino</a:t>
            </a:r>
            <a:r>
              <a:rPr lang="en-US" dirty="0" smtClean="0"/>
              <a:t> </a:t>
            </a:r>
            <a:r>
              <a:rPr lang="en-US" dirty="0" err="1" smtClean="0"/>
              <a:t>consumió</a:t>
            </a:r>
            <a:r>
              <a:rPr lang="en-US" dirty="0" smtClean="0"/>
              <a:t>. </a:t>
            </a:r>
            <a:r>
              <a:rPr lang="en-US" dirty="0" err="1" smtClean="0"/>
              <a:t>Nuevamente</a:t>
            </a:r>
            <a:r>
              <a:rPr lang="en-US" dirty="0" smtClean="0"/>
              <a:t>, </a:t>
            </a:r>
            <a:r>
              <a:rPr lang="en-US" dirty="0" err="1" smtClean="0"/>
              <a:t>realiza</a:t>
            </a:r>
            <a:r>
              <a:rPr lang="en-US" dirty="0" smtClean="0"/>
              <a:t> un </a:t>
            </a:r>
            <a:r>
              <a:rPr lang="en-US" dirty="0" err="1" smtClean="0"/>
              <a:t>ingreso</a:t>
            </a:r>
            <a:r>
              <a:rPr lang="en-US" dirty="0" smtClean="0"/>
              <a:t> particular a </a:t>
            </a:r>
            <a:r>
              <a:rPr lang="en-US" dirty="0" err="1" smtClean="0"/>
              <a:t>cada</a:t>
            </a:r>
            <a:r>
              <a:rPr lang="en-US" dirty="0" smtClean="0"/>
              <a:t> animal.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alimentación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332" y="1506829"/>
            <a:ext cx="4309801" cy="3333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2074" y="2281242"/>
            <a:ext cx="4279339" cy="3440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72269" y="1381764"/>
            <a:ext cx="3656095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Revisando</a:t>
            </a:r>
            <a:r>
              <a:rPr lang="en-US" dirty="0" smtClean="0"/>
              <a:t> los </a:t>
            </a:r>
            <a:r>
              <a:rPr lang="en-US" dirty="0" err="1" smtClean="0"/>
              <a:t>seis</a:t>
            </a:r>
            <a:r>
              <a:rPr lang="en-US" dirty="0" smtClean="0"/>
              <a:t> </a:t>
            </a:r>
            <a:r>
              <a:rPr lang="en-US" dirty="0" err="1" smtClean="0"/>
              <a:t>pingüinos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fueron</a:t>
            </a:r>
            <a:r>
              <a:rPr lang="en-US" dirty="0" smtClean="0"/>
              <a:t> </a:t>
            </a:r>
            <a:r>
              <a:rPr lang="en-US" dirty="0" err="1" smtClean="0"/>
              <a:t>alimentados</a:t>
            </a:r>
            <a:r>
              <a:rPr lang="en-US" dirty="0" smtClean="0"/>
              <a:t>, </a:t>
            </a:r>
            <a:r>
              <a:rPr lang="en-US" dirty="0" err="1" smtClean="0"/>
              <a:t>cuanto</a:t>
            </a:r>
            <a:r>
              <a:rPr lang="en-US" dirty="0" smtClean="0"/>
              <a:t> se </a:t>
            </a:r>
            <a:r>
              <a:rPr lang="en-US" dirty="0" err="1" smtClean="0"/>
              <a:t>alimento</a:t>
            </a:r>
            <a:r>
              <a:rPr lang="en-US" dirty="0" smtClean="0"/>
              <a:t> y </a:t>
            </a:r>
            <a:r>
              <a:rPr lang="en-US" dirty="0" err="1" smtClean="0"/>
              <a:t>cuanto</a:t>
            </a:r>
            <a:r>
              <a:rPr lang="en-US" dirty="0" smtClean="0"/>
              <a:t> </a:t>
            </a:r>
            <a:r>
              <a:rPr lang="en-US" dirty="0" err="1" smtClean="0"/>
              <a:t>fué</a:t>
            </a:r>
            <a:r>
              <a:rPr lang="en-US" dirty="0" smtClean="0"/>
              <a:t> </a:t>
            </a:r>
            <a:r>
              <a:rPr lang="en-US" dirty="0" err="1" smtClean="0"/>
              <a:t>consumido</a:t>
            </a:r>
            <a:r>
              <a:rPr lang="en-US" dirty="0" smtClean="0"/>
              <a:t> y </a:t>
            </a:r>
            <a:r>
              <a:rPr lang="en-US" dirty="0" err="1" smtClean="0"/>
              <a:t>cuanto</a:t>
            </a:r>
            <a:r>
              <a:rPr lang="en-US" dirty="0" smtClean="0"/>
              <a:t> 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err="1" smtClean="0"/>
              <a:t>dejó</a:t>
            </a:r>
            <a:r>
              <a:rPr lang="en-US" dirty="0" smtClean="0"/>
              <a:t>.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adiciono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 </a:t>
            </a:r>
            <a:r>
              <a:rPr lang="en-US" dirty="0" err="1" smtClean="0"/>
              <a:t>según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los </a:t>
            </a:r>
            <a:r>
              <a:rPr lang="en-US" dirty="0" err="1" smtClean="0"/>
              <a:t>necesitó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Formato</a:t>
            </a:r>
            <a:r>
              <a:rPr lang="en-US" sz="4000" dirty="0"/>
              <a:t> de </a:t>
            </a:r>
            <a:r>
              <a:rPr lang="en-US" sz="4000" dirty="0" err="1"/>
              <a:t>medidas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bloque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768" y="3201093"/>
            <a:ext cx="7032464" cy="2586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1825625"/>
            <a:ext cx="8282492" cy="1457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154379" y="1119019"/>
            <a:ext cx="8520705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pesa</a:t>
            </a:r>
            <a:r>
              <a:rPr lang="en-US" dirty="0" smtClean="0"/>
              <a:t> los </a:t>
            </a:r>
            <a:r>
              <a:rPr lang="en-US" dirty="0" err="1" smtClean="0"/>
              <a:t>pingüinos</a:t>
            </a:r>
            <a:r>
              <a:rPr lang="en-US" dirty="0" smtClean="0"/>
              <a:t> </a:t>
            </a:r>
            <a:r>
              <a:rPr lang="en-US" dirty="0" err="1" smtClean="0"/>
              <a:t>mensualmente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adm</a:t>
            </a:r>
            <a:r>
              <a:rPr lang="en-US" dirty="0" smtClean="0"/>
              <a:t>. Local ha </a:t>
            </a:r>
            <a:r>
              <a:rPr lang="en-US" dirty="0" err="1" smtClean="0"/>
              <a:t>creado</a:t>
            </a:r>
            <a:r>
              <a:rPr lang="en-US" dirty="0" smtClean="0"/>
              <a:t> un </a:t>
            </a:r>
            <a:r>
              <a:rPr lang="en-US" dirty="0" err="1" smtClean="0"/>
              <a:t>formato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bloque</a:t>
            </a:r>
            <a:r>
              <a:rPr lang="en-US" dirty="0" smtClean="0"/>
              <a:t> </a:t>
            </a:r>
            <a:r>
              <a:rPr lang="en-US" dirty="0" err="1" smtClean="0"/>
              <a:t>llamado</a:t>
            </a:r>
            <a:r>
              <a:rPr lang="en-US" dirty="0" smtClean="0"/>
              <a:t> ¨</a:t>
            </a:r>
            <a:r>
              <a:rPr lang="en-US" dirty="0" err="1" smtClean="0"/>
              <a:t>Pingüinos</a:t>
            </a:r>
            <a:r>
              <a:rPr lang="en-US" dirty="0" smtClean="0"/>
              <a:t>¨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seis</a:t>
            </a:r>
            <a:r>
              <a:rPr lang="en-US" dirty="0" smtClean="0"/>
              <a:t> </a:t>
            </a:r>
            <a:r>
              <a:rPr lang="en-US" dirty="0" err="1" smtClean="0"/>
              <a:t>pingüinos</a:t>
            </a:r>
            <a:r>
              <a:rPr lang="en-US" dirty="0" smtClean="0"/>
              <a:t> con </a:t>
            </a:r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del peso en Kg.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selecciona</a:t>
            </a:r>
            <a:r>
              <a:rPr lang="en-US" dirty="0" smtClean="0"/>
              <a:t>,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bloque</a:t>
            </a:r>
            <a:r>
              <a:rPr lang="en-US" dirty="0" smtClean="0"/>
              <a:t>&gt;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&gt;</a:t>
            </a:r>
            <a:r>
              <a:rPr lang="en-US" dirty="0" err="1" smtClean="0"/>
              <a:t>Pingüinos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Usando</a:t>
            </a:r>
            <a:r>
              <a:rPr lang="en-US" dirty="0"/>
              <a:t> el </a:t>
            </a:r>
            <a:r>
              <a:rPr lang="en-US" dirty="0" err="1"/>
              <a:t>formato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62" y="1390919"/>
            <a:ext cx="3243322" cy="50932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0886" y="3578251"/>
            <a:ext cx="4876190" cy="2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71989" y="3937557"/>
            <a:ext cx="914400" cy="4798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2046" y="1385733"/>
            <a:ext cx="5073819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Usando</a:t>
            </a:r>
            <a:r>
              <a:rPr lang="en-US" dirty="0" smtClean="0"/>
              <a:t> el </a:t>
            </a:r>
            <a:r>
              <a:rPr lang="en-US" dirty="0" err="1" smtClean="0"/>
              <a:t>formato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rápidamente</a:t>
            </a:r>
            <a:r>
              <a:rPr lang="en-US" dirty="0" smtClean="0"/>
              <a:t> registrar los pesos </a:t>
            </a:r>
            <a:r>
              <a:rPr lang="en-US" dirty="0" err="1" smtClean="0"/>
              <a:t>tomados</a:t>
            </a:r>
            <a:r>
              <a:rPr lang="en-US" dirty="0" smtClean="0"/>
              <a:t> a los </a:t>
            </a:r>
            <a:r>
              <a:rPr lang="en-US" dirty="0" err="1" smtClean="0"/>
              <a:t>pingüinos</a:t>
            </a:r>
            <a:r>
              <a:rPr lang="en-US" dirty="0" smtClean="0"/>
              <a:t>. Si se </a:t>
            </a:r>
            <a:r>
              <a:rPr lang="en-US" dirty="0" err="1" smtClean="0"/>
              <a:t>salta</a:t>
            </a:r>
            <a:r>
              <a:rPr lang="en-US" dirty="0" smtClean="0"/>
              <a:t> un peso y </a:t>
            </a:r>
            <a:r>
              <a:rPr lang="en-US" dirty="0" err="1" smtClean="0"/>
              <a:t>recibe</a:t>
            </a:r>
            <a:r>
              <a:rPr lang="en-US" dirty="0" smtClean="0"/>
              <a:t> un </a:t>
            </a:r>
            <a:r>
              <a:rPr lang="en-US" dirty="0" err="1" smtClean="0"/>
              <a:t>mensaje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guarde</a:t>
            </a:r>
            <a:r>
              <a:rPr lang="en-US" dirty="0" smtClean="0"/>
              <a:t> de </a:t>
            </a:r>
            <a:r>
              <a:rPr lang="en-US" dirty="0" err="1" smtClean="0"/>
              <a:t>confirmar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continuar</a:t>
            </a:r>
            <a:r>
              <a:rPr lang="en-US" dirty="0" smtClean="0"/>
              <a:t> o </a:t>
            </a:r>
            <a:r>
              <a:rPr lang="en-US" dirty="0" err="1" smtClean="0"/>
              <a:t>devolverse</a:t>
            </a:r>
            <a:r>
              <a:rPr lang="en-US" dirty="0" smtClean="0"/>
              <a:t> y </a:t>
            </a:r>
            <a:r>
              <a:rPr lang="en-US" dirty="0" err="1" smtClean="0"/>
              <a:t>registrarlo</a:t>
            </a:r>
            <a:r>
              <a:rPr lang="en-US" dirty="0" smtClean="0"/>
              <a:t>. Un </a:t>
            </a:r>
            <a:r>
              <a:rPr lang="en-US" dirty="0" err="1" smtClean="0"/>
              <a:t>pingüino</a:t>
            </a:r>
            <a:r>
              <a:rPr lang="en-US" dirty="0" smtClean="0"/>
              <a:t>(7GRN) no </a:t>
            </a:r>
            <a:r>
              <a:rPr lang="en-US" dirty="0" err="1" smtClean="0"/>
              <a:t>cooperó</a:t>
            </a:r>
            <a:r>
              <a:rPr lang="en-US" dirty="0" smtClean="0"/>
              <a:t> ( </a:t>
            </a:r>
            <a:r>
              <a:rPr lang="en-US" dirty="0" err="1" smtClean="0"/>
              <a:t>como</a:t>
            </a:r>
            <a:r>
              <a:rPr lang="en-US" dirty="0" smtClean="0"/>
              <a:t> se </a:t>
            </a:r>
            <a:r>
              <a:rPr lang="en-US" dirty="0" err="1" smtClean="0"/>
              <a:t>registró</a:t>
            </a:r>
            <a:r>
              <a:rPr lang="en-US" dirty="0" smtClean="0"/>
              <a:t> en la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),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adicional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registrar </a:t>
            </a:r>
            <a:r>
              <a:rPr lang="en-US" dirty="0" err="1" smtClean="0"/>
              <a:t>porqué</a:t>
            </a:r>
            <a:r>
              <a:rPr lang="en-US" dirty="0" smtClean="0"/>
              <a:t> el peso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estimado</a:t>
            </a:r>
            <a:r>
              <a:rPr lang="en-US" dirty="0" smtClean="0"/>
              <a:t> y </a:t>
            </a:r>
            <a:r>
              <a:rPr lang="en-US" dirty="0" err="1" smtClean="0"/>
              <a:t>deberá</a:t>
            </a:r>
            <a:r>
              <a:rPr lang="en-US" dirty="0" smtClean="0"/>
              <a:t> </a:t>
            </a:r>
            <a:r>
              <a:rPr lang="en-US" dirty="0" err="1" smtClean="0"/>
              <a:t>excluirse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Normas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Hitos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328" y="1580947"/>
            <a:ext cx="4038095" cy="31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4"/>
          <a:stretch/>
        </p:blipFill>
        <p:spPr>
          <a:xfrm>
            <a:off x="4945486" y="2832907"/>
            <a:ext cx="3670479" cy="30858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3"/>
          <p:cNvSpPr txBox="1"/>
          <p:nvPr/>
        </p:nvSpPr>
        <p:spPr>
          <a:xfrm>
            <a:off x="5059773" y="1146454"/>
            <a:ext cx="4084227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Durante la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 con los </a:t>
            </a:r>
            <a:r>
              <a:rPr lang="en-US" dirty="0" err="1" smtClean="0"/>
              <a:t>pingüinos</a:t>
            </a:r>
            <a:r>
              <a:rPr lang="en-US" dirty="0" smtClean="0"/>
              <a:t> </a:t>
            </a:r>
            <a:r>
              <a:rPr lang="en-US" dirty="0" err="1" smtClean="0"/>
              <a:t>notó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7GRN </a:t>
            </a:r>
            <a:r>
              <a:rPr lang="en-US" dirty="0" err="1" smtClean="0"/>
              <a:t>empezó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de </a:t>
            </a:r>
            <a:r>
              <a:rPr lang="en-US" dirty="0" err="1" smtClean="0"/>
              <a:t>plumaje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lo </a:t>
            </a:r>
            <a:r>
              <a:rPr lang="en-US" dirty="0" err="1" smtClean="0"/>
              <a:t>reportó</a:t>
            </a:r>
            <a:r>
              <a:rPr lang="en-US" dirty="0" smtClean="0"/>
              <a:t> en los </a:t>
            </a:r>
            <a:r>
              <a:rPr lang="en-US" dirty="0" err="1" smtClean="0"/>
              <a:t>detalles</a:t>
            </a:r>
            <a:r>
              <a:rPr lang="en-US" dirty="0" smtClean="0"/>
              <a:t> de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.  </a:t>
            </a:r>
            <a:r>
              <a:rPr lang="en-US" dirty="0" err="1" smtClean="0"/>
              <a:t>Registra</a:t>
            </a:r>
            <a:r>
              <a:rPr lang="en-US" dirty="0" smtClean="0"/>
              <a:t> la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hitos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imágenes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43" y="1076615"/>
            <a:ext cx="4342857" cy="35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199" y="3430563"/>
            <a:ext cx="7518151" cy="2294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23515" y="1325563"/>
            <a:ext cx="4341176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Durante la </a:t>
            </a:r>
            <a:r>
              <a:rPr lang="en-US" dirty="0" err="1" smtClean="0"/>
              <a:t>sesión</a:t>
            </a:r>
            <a:r>
              <a:rPr lang="en-US" dirty="0" smtClean="0"/>
              <a:t> con los </a:t>
            </a:r>
            <a:r>
              <a:rPr lang="en-US" dirty="0" err="1" smtClean="0"/>
              <a:t>pingüinos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tomó</a:t>
            </a:r>
            <a:r>
              <a:rPr lang="en-US" dirty="0" smtClean="0"/>
              <a:t>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. 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bajar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apropiado</a:t>
            </a:r>
            <a:r>
              <a:rPr lang="en-US" dirty="0" smtClean="0"/>
              <a:t>.  El </a:t>
            </a:r>
            <a:r>
              <a:rPr lang="en-US" dirty="0" err="1" smtClean="0"/>
              <a:t>acceso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 no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 </a:t>
            </a:r>
            <a:r>
              <a:rPr lang="en-US" dirty="0" err="1" smtClean="0"/>
              <a:t>visibles</a:t>
            </a:r>
            <a:r>
              <a:rPr lang="en-US" dirty="0" smtClean="0"/>
              <a:t> a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miembros</a:t>
            </a:r>
            <a:r>
              <a:rPr lang="en-US" dirty="0" smtClean="0"/>
              <a:t> </a:t>
            </a:r>
            <a:r>
              <a:rPr lang="en-US" dirty="0" smtClean="0"/>
              <a:t>Species360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tampoco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ponerlas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imagen de </a:t>
            </a:r>
            <a:r>
              <a:rPr lang="en-US" dirty="0" err="1" smtClean="0"/>
              <a:t>perfil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estarán</a:t>
            </a:r>
            <a:r>
              <a:rPr lang="en-US" dirty="0" smtClean="0"/>
              <a:t> </a:t>
            </a:r>
            <a:r>
              <a:rPr lang="en-US" dirty="0" err="1" smtClean="0"/>
              <a:t>visibles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imágenes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Imágenes</a:t>
            </a:r>
            <a:r>
              <a:rPr lang="en-US" dirty="0"/>
              <a:t> de </a:t>
            </a:r>
            <a:r>
              <a:rPr lang="en-US" dirty="0" err="1"/>
              <a:t>perfil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358" y="1455312"/>
            <a:ext cx="4899142" cy="2993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1017" y="2952272"/>
            <a:ext cx="4512905" cy="2788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5571674" y="1133341"/>
            <a:ext cx="3330945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el Adm. Local </a:t>
            </a:r>
            <a:r>
              <a:rPr lang="en-US" dirty="0" err="1" smtClean="0"/>
              <a:t>apruebe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importó</a:t>
            </a:r>
            <a:r>
              <a:rPr lang="en-US" dirty="0" smtClean="0"/>
              <a:t>,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ser </a:t>
            </a:r>
            <a:r>
              <a:rPr lang="en-US" dirty="0" err="1" smtClean="0"/>
              <a:t>marcadas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r>
              <a:rPr lang="en-US" dirty="0" smtClean="0"/>
              <a:t> de </a:t>
            </a:r>
            <a:r>
              <a:rPr lang="en-US" dirty="0" err="1" smtClean="0"/>
              <a:t>perfil</a:t>
            </a:r>
            <a:r>
              <a:rPr lang="en-US" dirty="0" smtClean="0"/>
              <a:t> y se </a:t>
            </a:r>
            <a:r>
              <a:rPr lang="en-US" dirty="0" err="1" smtClean="0"/>
              <a:t>verán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 en el </a:t>
            </a:r>
            <a:r>
              <a:rPr lang="en-US" dirty="0" err="1" smtClean="0"/>
              <a:t>registro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</a:t>
            </a:r>
            <a:r>
              <a:rPr lang="en-US" dirty="0" err="1" smtClean="0"/>
              <a:t>gran</a:t>
            </a:r>
            <a:r>
              <a:rPr lang="en-US" dirty="0" smtClean="0"/>
              <a:t> </a:t>
            </a:r>
            <a:r>
              <a:rPr lang="en-US" dirty="0" err="1" smtClean="0"/>
              <a:t>ayuda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asegurar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el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correcto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vaya</a:t>
            </a:r>
            <a:r>
              <a:rPr lang="en-US" dirty="0" smtClean="0"/>
              <a:t> a registrar </a:t>
            </a:r>
            <a:r>
              <a:rPr lang="en-US" dirty="0" err="1" smtClean="0"/>
              <a:t>datos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2:00 pm – </a:t>
            </a:r>
            <a:r>
              <a:rPr lang="en-US" dirty="0" err="1"/>
              <a:t>mantenimiento</a:t>
            </a:r>
            <a:r>
              <a:rPr lang="en-US" dirty="0"/>
              <a:t> de la </a:t>
            </a:r>
            <a:r>
              <a:rPr lang="en-US" dirty="0" err="1"/>
              <a:t>piscina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9" y="1561900"/>
            <a:ext cx="6452315" cy="43099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573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Limpieza</a:t>
            </a:r>
            <a:r>
              <a:rPr lang="en-US" dirty="0"/>
              <a:t> de la </a:t>
            </a:r>
            <a:r>
              <a:rPr lang="en-US" dirty="0" err="1"/>
              <a:t>piscina</a:t>
            </a:r>
            <a:r>
              <a:rPr lang="en-US" dirty="0"/>
              <a:t> y </a:t>
            </a:r>
            <a:r>
              <a:rPr lang="en-US" dirty="0" err="1"/>
              <a:t>vaciado</a:t>
            </a:r>
            <a:r>
              <a:rPr lang="en-US" dirty="0"/>
              <a:t> de skimmers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671" y="1853984"/>
            <a:ext cx="4780952" cy="38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5314385" y="2562397"/>
            <a:ext cx="3340728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Ayer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altas</a:t>
            </a:r>
            <a:r>
              <a:rPr lang="en-US" dirty="0" smtClean="0"/>
              <a:t> </a:t>
            </a:r>
            <a:r>
              <a:rPr lang="en-US" dirty="0" err="1" smtClean="0"/>
              <a:t>temperaturas</a:t>
            </a:r>
            <a:r>
              <a:rPr lang="en-US" dirty="0" smtClean="0"/>
              <a:t> </a:t>
            </a:r>
            <a:r>
              <a:rPr lang="en-US" dirty="0" err="1" smtClean="0"/>
              <a:t>causaron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árboles</a:t>
            </a:r>
            <a:r>
              <a:rPr lang="en-US" dirty="0" smtClean="0"/>
              <a:t> </a:t>
            </a:r>
            <a:r>
              <a:rPr lang="en-US" dirty="0" err="1" smtClean="0"/>
              <a:t>alrededor</a:t>
            </a:r>
            <a:r>
              <a:rPr lang="en-US" dirty="0" smtClean="0"/>
              <a:t> de la </a:t>
            </a:r>
            <a:r>
              <a:rPr lang="en-US" dirty="0" err="1" smtClean="0"/>
              <a:t>piscina</a:t>
            </a:r>
            <a:r>
              <a:rPr lang="en-US" dirty="0" smtClean="0"/>
              <a:t> </a:t>
            </a:r>
            <a:r>
              <a:rPr lang="en-US" dirty="0" err="1" smtClean="0"/>
              <a:t>soltaran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hojas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ella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nasa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limpiar</a:t>
            </a:r>
            <a:r>
              <a:rPr lang="en-US" dirty="0" smtClean="0"/>
              <a:t> el </a:t>
            </a:r>
            <a:r>
              <a:rPr lang="en-US" dirty="0" err="1" smtClean="0"/>
              <a:t>flotante</a:t>
            </a:r>
            <a:r>
              <a:rPr lang="en-US" dirty="0" smtClean="0"/>
              <a:t> y </a:t>
            </a:r>
            <a:r>
              <a:rPr lang="en-US" dirty="0" err="1" smtClean="0"/>
              <a:t>aspira</a:t>
            </a:r>
            <a:r>
              <a:rPr lang="en-US" dirty="0" smtClean="0"/>
              <a:t> el </a:t>
            </a:r>
            <a:r>
              <a:rPr lang="en-US" dirty="0" err="1" smtClean="0"/>
              <a:t>fondo</a:t>
            </a:r>
            <a:r>
              <a:rPr lang="en-US" dirty="0" smtClean="0"/>
              <a:t> de la </a:t>
            </a:r>
            <a:r>
              <a:rPr lang="en-US" dirty="0" err="1" smtClean="0"/>
              <a:t>piscina</a:t>
            </a:r>
            <a:r>
              <a:rPr lang="en-US" dirty="0" smtClean="0"/>
              <a:t>. </a:t>
            </a:r>
            <a:r>
              <a:rPr lang="en-US" dirty="0" err="1" smtClean="0"/>
              <a:t>Adicionalmente</a:t>
            </a:r>
            <a:r>
              <a:rPr lang="en-US" dirty="0" smtClean="0"/>
              <a:t>, </a:t>
            </a:r>
            <a:r>
              <a:rPr lang="en-US" dirty="0" err="1" smtClean="0"/>
              <a:t>desocupa</a:t>
            </a:r>
            <a:r>
              <a:rPr lang="en-US" dirty="0" smtClean="0"/>
              <a:t> los skimmer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hojas</a:t>
            </a:r>
            <a:r>
              <a:rPr lang="en-US" dirty="0" smtClean="0"/>
              <a:t> </a:t>
            </a:r>
            <a:r>
              <a:rPr lang="en-US" dirty="0" err="1" smtClean="0"/>
              <a:t>capturadas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2730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Mostrar</a:t>
            </a:r>
            <a:r>
              <a:rPr lang="en-US" sz="4000" dirty="0"/>
              <a:t> </a:t>
            </a:r>
            <a:r>
              <a:rPr lang="en-US" sz="4000" dirty="0" err="1"/>
              <a:t>datos</a:t>
            </a:r>
            <a:r>
              <a:rPr lang="en-US" sz="4000" dirty="0"/>
              <a:t> </a:t>
            </a:r>
            <a:r>
              <a:rPr lang="en-US" sz="4000" dirty="0" err="1"/>
              <a:t>provisionales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898347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registro</a:t>
            </a:r>
            <a:r>
              <a:rPr lang="en-US" sz="2000" dirty="0"/>
              <a:t> (</a:t>
            </a:r>
            <a:r>
              <a:rPr lang="en-US" sz="2000" dirty="0" err="1"/>
              <a:t>izquierda</a:t>
            </a:r>
            <a:r>
              <a:rPr lang="en-US" sz="2000" dirty="0"/>
              <a:t>)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provisionales</a:t>
            </a:r>
            <a:r>
              <a:rPr lang="en-US" sz="2000" dirty="0"/>
              <a:t> se </a:t>
            </a:r>
            <a:r>
              <a:rPr lang="en-US" sz="2000" dirty="0" err="1"/>
              <a:t>verá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gris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Sobre</a:t>
            </a:r>
            <a:r>
              <a:rPr lang="en-US" sz="2000" dirty="0"/>
              <a:t>“?” </a:t>
            </a:r>
            <a:r>
              <a:rPr lang="en-US" sz="2000" dirty="0" err="1"/>
              <a:t>indicar</a:t>
            </a:r>
            <a:r>
              <a:rPr lang="es-CO" sz="2000" dirty="0"/>
              <a:t>á dato</a:t>
            </a:r>
            <a:r>
              <a:rPr lang="en-US" sz="2000" dirty="0"/>
              <a:t> Provisional</a:t>
            </a:r>
          </a:p>
          <a:p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reportes</a:t>
            </a:r>
            <a:r>
              <a:rPr lang="en-US" sz="2000" dirty="0"/>
              <a:t> (</a:t>
            </a:r>
            <a:r>
              <a:rPr lang="en-US" sz="2000" dirty="0" err="1"/>
              <a:t>derecha</a:t>
            </a:r>
            <a:r>
              <a:rPr lang="en-US" sz="2000" dirty="0"/>
              <a:t>) que </a:t>
            </a:r>
            <a:r>
              <a:rPr lang="en-US" sz="2000" dirty="0" err="1"/>
              <a:t>tienen</a:t>
            </a:r>
            <a:r>
              <a:rPr lang="en-US" sz="2000" dirty="0"/>
              <a:t> la </a:t>
            </a:r>
            <a:r>
              <a:rPr lang="en-US" sz="2000" dirty="0" err="1"/>
              <a:t>opción</a:t>
            </a:r>
            <a:r>
              <a:rPr lang="en-US" sz="2000" dirty="0"/>
              <a:t> de </a:t>
            </a:r>
            <a:r>
              <a:rPr lang="en-US" sz="2000" dirty="0" err="1"/>
              <a:t>incluir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r>
              <a:rPr lang="en-US" sz="2000" dirty="0"/>
              <a:t>  </a:t>
            </a:r>
            <a:r>
              <a:rPr lang="en-US" sz="2000" dirty="0" err="1"/>
              <a:t>provisionales</a:t>
            </a:r>
            <a:r>
              <a:rPr lang="en-US" sz="2000" dirty="0"/>
              <a:t> </a:t>
            </a:r>
            <a:r>
              <a:rPr lang="en-US" sz="2000" dirty="0" err="1"/>
              <a:t>serán</a:t>
            </a:r>
            <a:r>
              <a:rPr lang="en-US" sz="2000" dirty="0"/>
              <a:t> </a:t>
            </a:r>
            <a:r>
              <a:rPr lang="en-US" sz="2000" dirty="0" err="1"/>
              <a:t>marcados</a:t>
            </a:r>
            <a:r>
              <a:rPr lang="en-US" sz="2000" dirty="0"/>
              <a:t> con un </a:t>
            </a:r>
            <a:r>
              <a:rPr lang="en-US" sz="2000" dirty="0" err="1"/>
              <a:t>asteriscos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Solamente</a:t>
            </a:r>
            <a:r>
              <a:rPr lang="en-US" sz="2000" dirty="0"/>
              <a:t> </a:t>
            </a:r>
            <a:r>
              <a:rPr lang="en-US" sz="2000" dirty="0" err="1"/>
              <a:t>usuarios</a:t>
            </a:r>
            <a:r>
              <a:rPr lang="en-US" sz="2000" dirty="0"/>
              <a:t> con </a:t>
            </a:r>
            <a:r>
              <a:rPr lang="en-US" sz="2000" dirty="0" err="1"/>
              <a:t>acceso</a:t>
            </a:r>
            <a:r>
              <a:rPr lang="en-US" sz="2000" dirty="0"/>
              <a:t> a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provisioales</a:t>
            </a:r>
            <a:r>
              <a:rPr lang="en-US" sz="2000" dirty="0"/>
              <a:t>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editar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provisionales</a:t>
            </a:r>
            <a:r>
              <a:rPr lang="en-US" sz="2000" dirty="0"/>
              <a:t>.</a:t>
            </a:r>
          </a:p>
          <a:p>
            <a:r>
              <a:rPr lang="en-US" sz="2000" dirty="0"/>
              <a:t>Una </a:t>
            </a:r>
            <a:r>
              <a:rPr lang="en-US" sz="2000" dirty="0" err="1"/>
              <a:t>vez</a:t>
            </a:r>
            <a:r>
              <a:rPr lang="en-US" sz="2000" dirty="0"/>
              <a:t> </a:t>
            </a:r>
            <a:r>
              <a:rPr lang="en-US" sz="2000" dirty="0" err="1"/>
              <a:t>aprobados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hacen</a:t>
            </a:r>
            <a:r>
              <a:rPr lang="en-US" sz="2000" dirty="0"/>
              <a:t> parte de la base de ZIMS y no </a:t>
            </a:r>
            <a:r>
              <a:rPr lang="en-US" sz="2000" dirty="0" err="1"/>
              <a:t>podrán</a:t>
            </a:r>
            <a:r>
              <a:rPr lang="en-US" sz="2000" dirty="0"/>
              <a:t> </a:t>
            </a:r>
            <a:r>
              <a:rPr lang="en-US" sz="2000" dirty="0" err="1"/>
              <a:t>ser</a:t>
            </a:r>
            <a:r>
              <a:rPr lang="en-US" sz="2000" dirty="0"/>
              <a:t> </a:t>
            </a:r>
            <a:r>
              <a:rPr lang="en-US" sz="2000" dirty="0" err="1"/>
              <a:t>editadas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el </a:t>
            </a:r>
            <a:r>
              <a:rPr lang="en-US" sz="2000" dirty="0" err="1"/>
              <a:t>usuario</a:t>
            </a:r>
            <a:r>
              <a:rPr lang="en-US" sz="2000" dirty="0"/>
              <a:t> con  </a:t>
            </a:r>
            <a:r>
              <a:rPr lang="en-US" sz="2000" dirty="0" err="1"/>
              <a:t>acceso</a:t>
            </a:r>
            <a:r>
              <a:rPr lang="en-US" sz="2000" dirty="0"/>
              <a:t> de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provisionales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80" y="4062378"/>
            <a:ext cx="5828571" cy="15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735" y="3829314"/>
            <a:ext cx="3766840" cy="1999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83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0004"/>
            <a:ext cx="7886700" cy="1325563"/>
          </a:xfrm>
        </p:spPr>
        <p:txBody>
          <a:bodyPr/>
          <a:lstStyle/>
          <a:p>
            <a:r>
              <a:rPr lang="en-US" dirty="0" err="1"/>
              <a:t>Retrolavado</a:t>
            </a:r>
            <a:r>
              <a:rPr lang="en-US" dirty="0"/>
              <a:t> de </a:t>
            </a:r>
            <a:r>
              <a:rPr lang="en-US" dirty="0" err="1"/>
              <a:t>filtros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331" y="1206559"/>
            <a:ext cx="4285714" cy="39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2764" y="3301284"/>
            <a:ext cx="5761905" cy="23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80520" y="1683243"/>
            <a:ext cx="3634088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un </a:t>
            </a:r>
            <a:r>
              <a:rPr lang="en-US" dirty="0" err="1" smtClean="0"/>
              <a:t>retrolavado</a:t>
            </a:r>
            <a:r>
              <a:rPr lang="en-US" dirty="0" smtClean="0"/>
              <a:t> del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filtro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 a </a:t>
            </a:r>
            <a:r>
              <a:rPr lang="en-US" dirty="0" err="1" smtClean="0"/>
              <a:t>limpiar</a:t>
            </a:r>
            <a:r>
              <a:rPr lang="en-US" dirty="0" smtClean="0"/>
              <a:t>  y </a:t>
            </a:r>
            <a:r>
              <a:rPr lang="en-US" dirty="0" err="1" smtClean="0"/>
              <a:t>tornar</a:t>
            </a:r>
            <a:r>
              <a:rPr lang="en-US" dirty="0" smtClean="0"/>
              <a:t> la </a:t>
            </a:r>
            <a:r>
              <a:rPr lang="en-US" dirty="0" err="1" smtClean="0"/>
              <a:t>piscina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.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acá</a:t>
            </a:r>
            <a:r>
              <a:rPr lang="en-US" dirty="0" smtClean="0"/>
              <a:t> en los </a:t>
            </a:r>
            <a:r>
              <a:rPr lang="en-US" dirty="0" err="1" smtClean="0"/>
              <a:t>componentes</a:t>
            </a:r>
            <a:r>
              <a:rPr lang="en-US" dirty="0" smtClean="0"/>
              <a:t> y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puedan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y </a:t>
            </a:r>
            <a:r>
              <a:rPr lang="en-US" dirty="0" err="1" smtClean="0"/>
              <a:t>seguir</a:t>
            </a:r>
            <a:r>
              <a:rPr lang="en-US" dirty="0" smtClean="0"/>
              <a:t> el </a:t>
            </a:r>
            <a:r>
              <a:rPr lang="en-US" dirty="0" err="1" smtClean="0"/>
              <a:t>mantenimiento</a:t>
            </a:r>
            <a:r>
              <a:rPr lang="en-US" dirty="0" smtClean="0"/>
              <a:t> del </a:t>
            </a:r>
            <a:r>
              <a:rPr lang="en-US" dirty="0" err="1" smtClean="0"/>
              <a:t>componente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Revisión</a:t>
            </a:r>
            <a:r>
              <a:rPr lang="en-US" sz="4000" dirty="0"/>
              <a:t> de </a:t>
            </a:r>
            <a:r>
              <a:rPr lang="en-US" sz="4000" dirty="0" err="1"/>
              <a:t>temperatura</a:t>
            </a:r>
            <a:r>
              <a:rPr lang="en-US" sz="4000" dirty="0"/>
              <a:t> del </a:t>
            </a:r>
            <a:r>
              <a:rPr lang="en-US" sz="4000" dirty="0" err="1"/>
              <a:t>agua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684" y="1480192"/>
            <a:ext cx="4800000" cy="41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684" y="4413426"/>
            <a:ext cx="3800000" cy="10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4903604" y="2238513"/>
            <a:ext cx="3943514" cy="34163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curador</a:t>
            </a:r>
            <a:r>
              <a:rPr lang="en-US" dirty="0" smtClean="0"/>
              <a:t> le </a:t>
            </a:r>
            <a:r>
              <a:rPr lang="en-US" dirty="0" err="1" smtClean="0"/>
              <a:t>preguntó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 del </a:t>
            </a:r>
            <a:r>
              <a:rPr lang="en-US" dirty="0" err="1" smtClean="0"/>
              <a:t>agua</a:t>
            </a:r>
            <a:r>
              <a:rPr lang="en-US" dirty="0" smtClean="0"/>
              <a:t> de la </a:t>
            </a:r>
            <a:r>
              <a:rPr lang="en-US" dirty="0" err="1" smtClean="0"/>
              <a:t>piscina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semanal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registró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de 65°F.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guarda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se </a:t>
            </a:r>
            <a:r>
              <a:rPr lang="en-US" dirty="0" err="1" smtClean="0"/>
              <a:t>sorprende</a:t>
            </a:r>
            <a:r>
              <a:rPr lang="en-US" dirty="0" smtClean="0"/>
              <a:t> al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del </a:t>
            </a:r>
            <a:r>
              <a:rPr lang="en-US" dirty="0" err="1" smtClean="0"/>
              <a:t>rango</a:t>
            </a:r>
            <a:r>
              <a:rPr lang="en-US" dirty="0" smtClean="0"/>
              <a:t> </a:t>
            </a:r>
            <a:r>
              <a:rPr lang="en-US" dirty="0" err="1" smtClean="0"/>
              <a:t>deseado</a:t>
            </a:r>
            <a:r>
              <a:rPr lang="en-US" dirty="0" smtClean="0"/>
              <a:t> el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ente</a:t>
            </a:r>
            <a:r>
              <a:rPr lang="en-US" dirty="0" smtClean="0"/>
              <a:t> 40 a 60°F. 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proveniente</a:t>
            </a:r>
            <a:r>
              <a:rPr lang="en-US" dirty="0" smtClean="0"/>
              <a:t> del </a:t>
            </a:r>
            <a:r>
              <a:rPr lang="en-US" dirty="0" err="1" smtClean="0"/>
              <a:t>formato</a:t>
            </a:r>
            <a:r>
              <a:rPr lang="en-US" dirty="0" smtClean="0"/>
              <a:t> de </a:t>
            </a:r>
            <a:r>
              <a:rPr lang="en-US" dirty="0" err="1" smtClean="0"/>
              <a:t>rango</a:t>
            </a:r>
            <a:r>
              <a:rPr lang="en-US" dirty="0" smtClean="0"/>
              <a:t> de </a:t>
            </a:r>
            <a:r>
              <a:rPr lang="en-US" dirty="0" err="1" smtClean="0"/>
              <a:t>mediciones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curador</a:t>
            </a:r>
            <a:r>
              <a:rPr lang="en-US" dirty="0" smtClean="0"/>
              <a:t> ha </a:t>
            </a:r>
            <a:r>
              <a:rPr lang="en-US" dirty="0" err="1" smtClean="0"/>
              <a:t>creado</a:t>
            </a:r>
            <a:r>
              <a:rPr lang="en-US" dirty="0" smtClean="0"/>
              <a:t>. 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guarda</a:t>
            </a:r>
            <a:r>
              <a:rPr lang="en-US" dirty="0" smtClean="0"/>
              <a:t> el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correcto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Reporta</a:t>
            </a:r>
            <a:r>
              <a:rPr lang="en-US" dirty="0"/>
              <a:t> un </a:t>
            </a:r>
            <a:r>
              <a:rPr lang="en-US" dirty="0" err="1"/>
              <a:t>problema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73" y="1690689"/>
            <a:ext cx="5331385" cy="1884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073" y="3859608"/>
            <a:ext cx="5231985" cy="27434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5678914" y="2664441"/>
            <a:ext cx="2990073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Mirando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tomadas</a:t>
            </a:r>
            <a:r>
              <a:rPr lang="en-US" dirty="0" smtClean="0"/>
              <a:t> en la </a:t>
            </a:r>
            <a:r>
              <a:rPr lang="en-US" dirty="0" err="1" smtClean="0"/>
              <a:t>temperatura</a:t>
            </a:r>
            <a:r>
              <a:rPr lang="en-US" dirty="0" smtClean="0"/>
              <a:t> del </a:t>
            </a:r>
            <a:r>
              <a:rPr lang="en-US" dirty="0" err="1" smtClean="0"/>
              <a:t>agua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temperatura</a:t>
            </a:r>
            <a:r>
              <a:rPr lang="en-US" dirty="0" smtClean="0"/>
              <a:t> ha </a:t>
            </a:r>
            <a:r>
              <a:rPr lang="en-US" dirty="0" err="1" smtClean="0"/>
              <a:t>tenido</a:t>
            </a:r>
            <a:r>
              <a:rPr lang="en-US" dirty="0" smtClean="0"/>
              <a:t> un </a:t>
            </a:r>
            <a:r>
              <a:rPr lang="en-US" dirty="0" err="1" smtClean="0"/>
              <a:t>incremento</a:t>
            </a:r>
            <a:r>
              <a:rPr lang="en-US" dirty="0" smtClean="0"/>
              <a:t> gradual.  Al </a:t>
            </a:r>
            <a:r>
              <a:rPr lang="en-US" dirty="0" err="1" smtClean="0"/>
              <a:t>revisar</a:t>
            </a:r>
            <a:r>
              <a:rPr lang="en-US" dirty="0" smtClean="0"/>
              <a:t> la </a:t>
            </a:r>
            <a:r>
              <a:rPr lang="en-US" dirty="0" err="1" smtClean="0"/>
              <a:t>gráfica</a:t>
            </a:r>
            <a:r>
              <a:rPr lang="en-US" dirty="0" smtClean="0"/>
              <a:t> de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obvio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hay un </a:t>
            </a:r>
            <a:r>
              <a:rPr lang="en-US" dirty="0" err="1" smtClean="0"/>
              <a:t>problema</a:t>
            </a:r>
            <a:r>
              <a:rPr lang="en-US" dirty="0" smtClean="0"/>
              <a:t> con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refrigeraación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77651"/>
            <a:ext cx="7886700" cy="1325563"/>
          </a:xfrm>
        </p:spPr>
        <p:txBody>
          <a:bodyPr/>
          <a:lstStyle/>
          <a:p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acción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05" y="782159"/>
            <a:ext cx="3692755" cy="3219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05" y="4146996"/>
            <a:ext cx="5387357" cy="2549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10305" y="1227613"/>
            <a:ext cx="4931815" cy="286232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haciendo</a:t>
            </a:r>
            <a:r>
              <a:rPr lang="en-US" dirty="0" smtClean="0"/>
              <a:t> </a:t>
            </a:r>
            <a:r>
              <a:rPr lang="en-US" dirty="0" err="1" smtClean="0"/>
              <a:t>ruidos</a:t>
            </a:r>
            <a:r>
              <a:rPr lang="en-US" dirty="0" smtClean="0"/>
              <a:t> </a:t>
            </a:r>
            <a:r>
              <a:rPr lang="en-US" dirty="0" err="1" smtClean="0"/>
              <a:t>intermitentes</a:t>
            </a:r>
            <a:r>
              <a:rPr lang="en-US" dirty="0" smtClean="0"/>
              <a:t> </a:t>
            </a:r>
            <a:r>
              <a:rPr lang="en-US" dirty="0" err="1" smtClean="0"/>
              <a:t>extraños</a:t>
            </a:r>
            <a:r>
              <a:rPr lang="en-US" dirty="0" smtClean="0"/>
              <a:t>. </a:t>
            </a:r>
            <a:r>
              <a:rPr lang="en-US" dirty="0" err="1" smtClean="0"/>
              <a:t>También</a:t>
            </a:r>
            <a:r>
              <a:rPr lang="en-US" dirty="0" smtClean="0"/>
              <a:t> hay </a:t>
            </a:r>
            <a:r>
              <a:rPr lang="en-US" dirty="0" err="1" smtClean="0"/>
              <a:t>escombros</a:t>
            </a:r>
            <a:r>
              <a:rPr lang="en-US" dirty="0" smtClean="0"/>
              <a:t> </a:t>
            </a:r>
            <a:r>
              <a:rPr lang="en-US" dirty="0" err="1" smtClean="0"/>
              <a:t>apilados</a:t>
            </a:r>
            <a:r>
              <a:rPr lang="en-US" dirty="0" smtClean="0"/>
              <a:t> </a:t>
            </a:r>
            <a:r>
              <a:rPr lang="en-US" dirty="0" err="1" smtClean="0"/>
              <a:t>alrededor</a:t>
            </a:r>
            <a:r>
              <a:rPr lang="en-US" dirty="0" smtClean="0"/>
              <a:t> de el.  </a:t>
            </a:r>
            <a:r>
              <a:rPr lang="en-US" dirty="0" err="1" smtClean="0"/>
              <a:t>Remueve</a:t>
            </a:r>
            <a:r>
              <a:rPr lang="en-US" dirty="0" smtClean="0"/>
              <a:t> el </a:t>
            </a:r>
            <a:r>
              <a:rPr lang="en-US" dirty="0" err="1" smtClean="0"/>
              <a:t>escombro</a:t>
            </a:r>
            <a:r>
              <a:rPr lang="en-US" dirty="0" smtClean="0"/>
              <a:t> y </a:t>
            </a:r>
            <a:r>
              <a:rPr lang="en-US" dirty="0" err="1" smtClean="0"/>
              <a:t>espera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resuelva</a:t>
            </a:r>
            <a:r>
              <a:rPr lang="en-US" dirty="0" smtClean="0"/>
              <a:t> el </a:t>
            </a:r>
            <a:r>
              <a:rPr lang="en-US" dirty="0" err="1" smtClean="0"/>
              <a:t>problema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no </a:t>
            </a:r>
            <a:r>
              <a:rPr lang="en-US" dirty="0" err="1" smtClean="0"/>
              <a:t>pasa</a:t>
            </a:r>
            <a:r>
              <a:rPr lang="en-US" dirty="0" smtClean="0"/>
              <a:t> </a:t>
            </a:r>
            <a:r>
              <a:rPr lang="en-US" dirty="0" err="1" smtClean="0"/>
              <a:t>eso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reabre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medidas</a:t>
            </a:r>
            <a:r>
              <a:rPr lang="en-US" dirty="0" smtClean="0"/>
              <a:t> y </a:t>
            </a:r>
            <a:r>
              <a:rPr lang="en-US" dirty="0" err="1" smtClean="0"/>
              <a:t>reporta</a:t>
            </a:r>
            <a:r>
              <a:rPr lang="en-US" dirty="0" smtClean="0"/>
              <a:t> en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Tomadas</a:t>
            </a:r>
            <a:r>
              <a:rPr lang="en-US" dirty="0" smtClean="0"/>
              <a:t>. </a:t>
            </a:r>
            <a:r>
              <a:rPr lang="en-US" dirty="0" err="1" smtClean="0"/>
              <a:t>Adicionalmente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activa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creación</a:t>
            </a:r>
            <a:r>
              <a:rPr lang="en-US" dirty="0" smtClean="0"/>
              <a:t> de un </a:t>
            </a:r>
            <a:r>
              <a:rPr lang="en-US" dirty="0" err="1" smtClean="0"/>
              <a:t>mantenimiento</a:t>
            </a:r>
            <a:r>
              <a:rPr lang="en-US" dirty="0" smtClean="0"/>
              <a:t> en </a:t>
            </a:r>
            <a:r>
              <a:rPr lang="en-US" dirty="0" err="1" smtClean="0"/>
              <a:t>encierro</a:t>
            </a:r>
            <a:r>
              <a:rPr lang="en-US" dirty="0" smtClean="0"/>
              <a:t>. 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 </a:t>
            </a:r>
            <a:r>
              <a:rPr lang="en-US" dirty="0" err="1" smtClean="0"/>
              <a:t>toma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ingresó</a:t>
            </a:r>
            <a:r>
              <a:rPr lang="en-US" dirty="0" smtClean="0"/>
              <a:t> en </a:t>
            </a:r>
            <a:r>
              <a:rPr lang="en-US" dirty="0" err="1" smtClean="0"/>
              <a:t>Detalles</a:t>
            </a:r>
            <a:r>
              <a:rPr lang="en-US" dirty="0" smtClean="0"/>
              <a:t> y la </a:t>
            </a:r>
            <a:r>
              <a:rPr lang="en-US" dirty="0" err="1" smtClean="0"/>
              <a:t>traslada</a:t>
            </a:r>
            <a:r>
              <a:rPr lang="en-US" dirty="0" smtClean="0"/>
              <a:t> a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de </a:t>
            </a:r>
            <a:r>
              <a:rPr lang="en-US" dirty="0" err="1"/>
              <a:t>mantenimiento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836" y="3509766"/>
            <a:ext cx="4279654" cy="2323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707" y="2006931"/>
            <a:ext cx="4977184" cy="2883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345319" y="1343505"/>
            <a:ext cx="3621974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Utilice</a:t>
            </a:r>
            <a:r>
              <a:rPr lang="en-US" dirty="0" smtClean="0"/>
              <a:t> el </a:t>
            </a:r>
            <a:r>
              <a:rPr lang="en-US" dirty="0" err="1" smtClean="0"/>
              <a:t>calendario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acción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reparar</a:t>
            </a:r>
            <a:r>
              <a:rPr lang="en-US" dirty="0" smtClean="0"/>
              <a:t> el </a:t>
            </a:r>
            <a:r>
              <a:rPr lang="en-US" dirty="0" err="1" smtClean="0"/>
              <a:t>malfuncionamiento</a:t>
            </a:r>
            <a:r>
              <a:rPr lang="en-US" dirty="0" smtClean="0"/>
              <a:t> del </a:t>
            </a:r>
            <a:r>
              <a:rPr lang="en-US" dirty="0" err="1" smtClean="0"/>
              <a:t>enfriador</a:t>
            </a:r>
            <a:r>
              <a:rPr lang="en-US" dirty="0" smtClean="0"/>
              <a:t> del </a:t>
            </a:r>
            <a:r>
              <a:rPr lang="en-US" dirty="0" err="1" smtClean="0"/>
              <a:t>agua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ingresado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un </a:t>
            </a:r>
            <a:r>
              <a:rPr lang="en-US" dirty="0" err="1" smtClean="0"/>
              <a:t>rol</a:t>
            </a:r>
            <a:r>
              <a:rPr lang="en-US" dirty="0" smtClean="0"/>
              <a:t> provisional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vea</a:t>
            </a:r>
            <a:r>
              <a:rPr lang="en-US" dirty="0" smtClean="0"/>
              <a:t> el ¨?¨ </a:t>
            </a:r>
            <a:r>
              <a:rPr lang="en-US" dirty="0" err="1" smtClean="0"/>
              <a:t>presente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3:30 </a:t>
            </a:r>
            <a:r>
              <a:rPr lang="en-US" dirty="0" err="1"/>
              <a:t>Registre</a:t>
            </a:r>
            <a:r>
              <a:rPr lang="en-US" dirty="0"/>
              <a:t> un </a:t>
            </a:r>
            <a:r>
              <a:rPr lang="en-US" dirty="0" err="1"/>
              <a:t>cambio</a:t>
            </a:r>
            <a:r>
              <a:rPr lang="en-US" dirty="0"/>
              <a:t> de </a:t>
            </a:r>
            <a:r>
              <a:rPr lang="en-US" dirty="0" err="1"/>
              <a:t>estado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1"/>
          <a:stretch/>
        </p:blipFill>
        <p:spPr>
          <a:xfrm>
            <a:off x="1868926" y="2018955"/>
            <a:ext cx="5406148" cy="36219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770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Actualizando</a:t>
            </a:r>
            <a:r>
              <a:rPr lang="en-US" dirty="0"/>
              <a:t> el </a:t>
            </a:r>
            <a:r>
              <a:rPr lang="en-US" dirty="0" err="1"/>
              <a:t>registro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49" y="1046153"/>
            <a:ext cx="6180952" cy="16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1774" y="1962753"/>
            <a:ext cx="3263576" cy="2500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1515" y="4001294"/>
            <a:ext cx="5203835" cy="1620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7"/>
          <p:cNvSpPr txBox="1"/>
          <p:nvPr/>
        </p:nvSpPr>
        <p:spPr>
          <a:xfrm>
            <a:off x="290749" y="2712820"/>
            <a:ext cx="3438102" cy="36933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Luego</a:t>
            </a:r>
            <a:r>
              <a:rPr lang="en-US" dirty="0" smtClean="0"/>
              <a:t> de los </a:t>
            </a:r>
            <a:r>
              <a:rPr lang="en-US" dirty="0" err="1" smtClean="0"/>
              <a:t>pingüinos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aviario</a:t>
            </a:r>
            <a:r>
              <a:rPr lang="en-US" dirty="0" smtClean="0"/>
              <a:t> de </a:t>
            </a:r>
            <a:r>
              <a:rPr lang="en-US" dirty="0" err="1" smtClean="0"/>
              <a:t>tángaras</a:t>
            </a:r>
            <a:r>
              <a:rPr lang="en-US" dirty="0" smtClean="0"/>
              <a:t> y nota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nidada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ha </a:t>
            </a:r>
            <a:r>
              <a:rPr lang="en-US" dirty="0" err="1" smtClean="0"/>
              <a:t>estado</a:t>
            </a:r>
            <a:r>
              <a:rPr lang="en-US" dirty="0" smtClean="0"/>
              <a:t> </a:t>
            </a:r>
            <a:r>
              <a:rPr lang="en-US" dirty="0" err="1" smtClean="0"/>
              <a:t>revisando</a:t>
            </a:r>
            <a:r>
              <a:rPr lang="en-US" dirty="0" smtClean="0"/>
              <a:t> ha </a:t>
            </a:r>
            <a:r>
              <a:rPr lang="en-US" dirty="0" err="1" smtClean="0"/>
              <a:t>emplumado</a:t>
            </a:r>
            <a:r>
              <a:rPr lang="en-US" dirty="0" smtClean="0"/>
              <a:t>. El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actualmente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sin </a:t>
            </a:r>
            <a:r>
              <a:rPr lang="en-US" dirty="0" err="1" smtClean="0"/>
              <a:t>fecha</a:t>
            </a:r>
            <a:r>
              <a:rPr lang="en-US" dirty="0" smtClean="0"/>
              <a:t> de final.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el </a:t>
            </a:r>
            <a:r>
              <a:rPr lang="en-US" dirty="0" err="1" smtClean="0"/>
              <a:t>emplumamiento</a:t>
            </a:r>
            <a:r>
              <a:rPr lang="en-US" dirty="0" smtClean="0"/>
              <a:t>, la </a:t>
            </a: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terminación</a:t>
            </a:r>
            <a:r>
              <a:rPr lang="en-US" dirty="0" smtClean="0"/>
              <a:t> de la </a:t>
            </a:r>
            <a:r>
              <a:rPr lang="en-US" dirty="0" err="1" smtClean="0"/>
              <a:t>incubación</a:t>
            </a:r>
            <a:r>
              <a:rPr lang="en-US" dirty="0" smtClean="0"/>
              <a:t> se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no </a:t>
            </a:r>
            <a:r>
              <a:rPr lang="en-US" dirty="0" err="1" smtClean="0"/>
              <a:t>podrá</a:t>
            </a:r>
            <a:r>
              <a:rPr lang="en-US" dirty="0" smtClean="0"/>
              <a:t> ser </a:t>
            </a:r>
            <a:r>
              <a:rPr lang="en-US" dirty="0" err="1" smtClean="0"/>
              <a:t>marcado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Estado Actual de Vida, </a:t>
            </a:r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registrador</a:t>
            </a:r>
            <a:r>
              <a:rPr lang="en-US" dirty="0" smtClean="0"/>
              <a:t> lo </a:t>
            </a:r>
            <a:r>
              <a:rPr lang="en-US" dirty="0" err="1" smtClean="0"/>
              <a:t>apruebe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3:45 pm – Registrar un </a:t>
            </a:r>
            <a:r>
              <a:rPr lang="en-US" dirty="0" err="1"/>
              <a:t>cambio</a:t>
            </a:r>
            <a:r>
              <a:rPr lang="en-US" dirty="0"/>
              <a:t> de </a:t>
            </a:r>
            <a:r>
              <a:rPr lang="en-US" dirty="0" err="1"/>
              <a:t>levante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57" y="1562368"/>
            <a:ext cx="6048519" cy="43619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23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Actualización</a:t>
            </a:r>
            <a:r>
              <a:rPr lang="en-US" dirty="0"/>
              <a:t> del </a:t>
            </a:r>
            <a:r>
              <a:rPr lang="en-US" dirty="0" err="1"/>
              <a:t>registro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434" y="1136966"/>
            <a:ext cx="6104762" cy="14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244434" y="2546490"/>
            <a:ext cx="5610101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revisa</a:t>
            </a:r>
            <a:r>
              <a:rPr lang="en-US" dirty="0" smtClean="0"/>
              <a:t> los </a:t>
            </a:r>
            <a:r>
              <a:rPr lang="en-US" dirty="0" err="1" smtClean="0"/>
              <a:t>bebés</a:t>
            </a:r>
            <a:r>
              <a:rPr lang="en-US" dirty="0" smtClean="0"/>
              <a:t> de </a:t>
            </a:r>
            <a:r>
              <a:rPr lang="en-US" dirty="0" err="1" smtClean="0"/>
              <a:t>puerco</a:t>
            </a:r>
            <a:r>
              <a:rPr lang="en-US" dirty="0" smtClean="0"/>
              <a:t> </a:t>
            </a:r>
            <a:r>
              <a:rPr lang="en-US" dirty="0" err="1" smtClean="0"/>
              <a:t>espín</a:t>
            </a:r>
            <a:r>
              <a:rPr lang="en-US" dirty="0" smtClean="0"/>
              <a:t> </a:t>
            </a:r>
            <a:r>
              <a:rPr lang="en-US" dirty="0" err="1" smtClean="0"/>
              <a:t>vuelve</a:t>
            </a:r>
            <a:r>
              <a:rPr lang="en-US" dirty="0" smtClean="0"/>
              <a:t> a </a:t>
            </a:r>
            <a:r>
              <a:rPr lang="en-US" dirty="0" err="1" smtClean="0"/>
              <a:t>encontrar</a:t>
            </a:r>
            <a:r>
              <a:rPr lang="en-US" dirty="0" smtClean="0"/>
              <a:t> a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del </a:t>
            </a:r>
            <a:r>
              <a:rPr lang="en-US" dirty="0" err="1" smtClean="0"/>
              <a:t>nido</a:t>
            </a:r>
            <a:r>
              <a:rPr lang="en-US" dirty="0" smtClean="0"/>
              <a:t>. </a:t>
            </a:r>
            <a:r>
              <a:rPr lang="en-US" dirty="0" err="1" smtClean="0"/>
              <a:t>Trata</a:t>
            </a:r>
            <a:r>
              <a:rPr lang="en-US" dirty="0" smtClean="0"/>
              <a:t> de </a:t>
            </a:r>
            <a:r>
              <a:rPr lang="en-US" dirty="0" err="1" smtClean="0"/>
              <a:t>devolverlo</a:t>
            </a:r>
            <a:r>
              <a:rPr lang="en-US" dirty="0" smtClean="0"/>
              <a:t> con la </a:t>
            </a:r>
            <a:r>
              <a:rPr lang="en-US" dirty="0" err="1" smtClean="0"/>
              <a:t>madre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 lo </a:t>
            </a:r>
            <a:r>
              <a:rPr lang="en-US" dirty="0" err="1" smtClean="0"/>
              <a:t>rechaza</a:t>
            </a:r>
            <a:r>
              <a:rPr lang="en-US" dirty="0" smtClean="0"/>
              <a:t> </a:t>
            </a:r>
            <a:r>
              <a:rPr lang="en-US" dirty="0" err="1" smtClean="0"/>
              <a:t>nuevamente</a:t>
            </a:r>
            <a:r>
              <a:rPr lang="en-US" dirty="0" smtClean="0"/>
              <a:t>. El </a:t>
            </a:r>
            <a:r>
              <a:rPr lang="en-US" dirty="0" err="1" smtClean="0"/>
              <a:t>bebé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levantado</a:t>
            </a:r>
            <a:r>
              <a:rPr lang="en-US" dirty="0" smtClean="0"/>
              <a:t> a </a:t>
            </a:r>
            <a:r>
              <a:rPr lang="en-US" dirty="0" err="1" smtClean="0"/>
              <a:t>mano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días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actualizar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. Como los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 no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regilar</a:t>
            </a:r>
            <a:r>
              <a:rPr lang="en-US" dirty="0" smtClean="0"/>
              <a:t>, </a:t>
            </a:r>
            <a:r>
              <a:rPr lang="en-US" dirty="0" err="1" smtClean="0"/>
              <a:t>alguien</a:t>
            </a:r>
            <a:r>
              <a:rPr lang="en-US" dirty="0" smtClean="0"/>
              <a:t> con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deberá</a:t>
            </a:r>
            <a:r>
              <a:rPr lang="en-US" dirty="0" smtClean="0"/>
              <a:t> </a:t>
            </a:r>
            <a:r>
              <a:rPr lang="en-US" dirty="0" err="1" smtClean="0"/>
              <a:t>actualizar</a:t>
            </a:r>
            <a:r>
              <a:rPr lang="en-US" dirty="0" smtClean="0"/>
              <a:t> la </a:t>
            </a:r>
            <a:r>
              <a:rPr lang="en-US" dirty="0" err="1" smtClean="0"/>
              <a:t>fecah</a:t>
            </a:r>
            <a:r>
              <a:rPr lang="en-US" dirty="0" smtClean="0"/>
              <a:t> de </a:t>
            </a:r>
            <a:r>
              <a:rPr lang="en-US" dirty="0" err="1" smtClean="0"/>
              <a:t>terminación</a:t>
            </a:r>
            <a:r>
              <a:rPr lang="en-US" dirty="0" smtClean="0"/>
              <a:t> del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levante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padres.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el </a:t>
            </a:r>
            <a:r>
              <a:rPr lang="en-US" dirty="0" err="1" smtClean="0"/>
              <a:t>bebe</a:t>
            </a:r>
            <a:r>
              <a:rPr lang="en-US" dirty="0" smtClean="0"/>
              <a:t> al hospital.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71245"/>
            <a:ext cx="5686963" cy="151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0663" y="2286403"/>
            <a:ext cx="3083220" cy="3114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3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802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4:00 pm </a:t>
            </a:r>
            <a:r>
              <a:rPr lang="en-US" sz="4000" dirty="0" err="1"/>
              <a:t>Correr</a:t>
            </a:r>
            <a:r>
              <a:rPr lang="en-US" sz="4000" dirty="0"/>
              <a:t> un </a:t>
            </a:r>
            <a:r>
              <a:rPr lang="en-US" sz="4000" dirty="0" err="1"/>
              <a:t>reporte</a:t>
            </a:r>
            <a:r>
              <a:rPr lang="en-US" sz="4000" dirty="0"/>
              <a:t> </a:t>
            </a:r>
            <a:r>
              <a:rPr lang="en-US" sz="4000" dirty="0" err="1"/>
              <a:t>diario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541" y="1044321"/>
            <a:ext cx="6097630" cy="3484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305244" y="4145638"/>
            <a:ext cx="8300258" cy="156966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Usted</a:t>
            </a:r>
            <a:r>
              <a:rPr lang="en-US" sz="1600" dirty="0" smtClean="0"/>
              <a:t> se </a:t>
            </a:r>
            <a:r>
              <a:rPr lang="en-US" sz="1600" dirty="0" err="1" smtClean="0"/>
              <a:t>comunica</a:t>
            </a:r>
            <a:r>
              <a:rPr lang="en-US" sz="1600" dirty="0" smtClean="0"/>
              <a:t> con los </a:t>
            </a:r>
            <a:r>
              <a:rPr lang="en-US" sz="1600" dirty="0" err="1" smtClean="0"/>
              <a:t>demás</a:t>
            </a:r>
            <a:r>
              <a:rPr lang="en-US" sz="1600" dirty="0" smtClean="0"/>
              <a:t> </a:t>
            </a:r>
            <a:r>
              <a:rPr lang="en-US" sz="1600" dirty="0" err="1" smtClean="0"/>
              <a:t>cuidadores</a:t>
            </a:r>
            <a:r>
              <a:rPr lang="en-US" sz="1600" dirty="0" smtClean="0"/>
              <a:t> y le </a:t>
            </a:r>
            <a:r>
              <a:rPr lang="en-US" sz="1600" dirty="0" err="1" smtClean="0"/>
              <a:t>dicen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han</a:t>
            </a:r>
            <a:r>
              <a:rPr lang="en-US" sz="1600" dirty="0" smtClean="0"/>
              <a:t> </a:t>
            </a:r>
            <a:r>
              <a:rPr lang="en-US" sz="1600" dirty="0" err="1" smtClean="0"/>
              <a:t>terminado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rutinas</a:t>
            </a:r>
            <a:r>
              <a:rPr lang="en-US" sz="1600" dirty="0" smtClean="0"/>
              <a:t>.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corre</a:t>
            </a:r>
            <a:r>
              <a:rPr lang="en-US" sz="1600" dirty="0" smtClean="0"/>
              <a:t> un </a:t>
            </a:r>
            <a:r>
              <a:rPr lang="en-US" sz="1600" dirty="0" err="1" smtClean="0"/>
              <a:t>reporte</a:t>
            </a:r>
            <a:r>
              <a:rPr lang="en-US" sz="1600" dirty="0" smtClean="0"/>
              <a:t> de </a:t>
            </a:r>
            <a:r>
              <a:rPr lang="en-US" sz="1600" dirty="0" err="1" smtClean="0"/>
              <a:t>cuidadores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institución</a:t>
            </a:r>
            <a:r>
              <a:rPr lang="en-US" sz="1600" dirty="0" smtClean="0"/>
              <a:t>. Para </a:t>
            </a:r>
            <a:r>
              <a:rPr lang="en-US" sz="1600" dirty="0" err="1" smtClean="0"/>
              <a:t>hacer</a:t>
            </a:r>
            <a:r>
              <a:rPr lang="en-US" sz="1600" dirty="0" smtClean="0"/>
              <a:t> </a:t>
            </a:r>
            <a:r>
              <a:rPr lang="en-US" sz="1600" dirty="0" err="1" smtClean="0"/>
              <a:t>esto</a:t>
            </a:r>
            <a:r>
              <a:rPr lang="en-US" sz="1600" dirty="0" smtClean="0"/>
              <a:t>,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elije</a:t>
            </a:r>
            <a:r>
              <a:rPr lang="en-US" sz="1600" dirty="0" smtClean="0"/>
              <a:t> </a:t>
            </a:r>
            <a:r>
              <a:rPr lang="en-US" sz="1600" dirty="0" err="1" smtClean="0"/>
              <a:t>sortearlo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Encierro</a:t>
            </a:r>
            <a:r>
              <a:rPr lang="en-US" sz="1600" dirty="0" smtClean="0"/>
              <a:t> (el </a:t>
            </a:r>
            <a:r>
              <a:rPr lang="en-US" sz="1600" dirty="0" err="1" smtClean="0"/>
              <a:t>nivel</a:t>
            </a:r>
            <a:r>
              <a:rPr lang="en-US" sz="1600" dirty="0" smtClean="0"/>
              <a:t> </a:t>
            </a:r>
            <a:r>
              <a:rPr lang="en-US" sz="1600" dirty="0" err="1" smtClean="0"/>
              <a:t>más</a:t>
            </a:r>
            <a:r>
              <a:rPr lang="en-US" sz="1600" dirty="0" smtClean="0"/>
              <a:t> alto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institución</a:t>
            </a:r>
            <a:r>
              <a:rPr lang="en-US" sz="1600" dirty="0" smtClean="0"/>
              <a:t>), y </a:t>
            </a:r>
            <a:r>
              <a:rPr lang="en-US" sz="1600" dirty="0" err="1" smtClean="0"/>
              <a:t>selecciona</a:t>
            </a:r>
            <a:r>
              <a:rPr lang="en-US" sz="1600" dirty="0" smtClean="0"/>
              <a:t> </a:t>
            </a:r>
            <a:r>
              <a:rPr lang="en-US" sz="1600" dirty="0" err="1" smtClean="0"/>
              <a:t>incluir</a:t>
            </a:r>
            <a:r>
              <a:rPr lang="en-US" sz="1600" dirty="0" smtClean="0"/>
              <a:t> </a:t>
            </a:r>
            <a:r>
              <a:rPr lang="en-US" sz="1600" dirty="0" err="1" smtClean="0"/>
              <a:t>encierros</a:t>
            </a:r>
            <a:r>
              <a:rPr lang="en-US" sz="1600" dirty="0" smtClean="0"/>
              <a:t> </a:t>
            </a:r>
            <a:r>
              <a:rPr lang="en-US" sz="1600" dirty="0" err="1" smtClean="0"/>
              <a:t>inferiores</a:t>
            </a:r>
            <a:r>
              <a:rPr lang="en-US" sz="1600" dirty="0" smtClean="0"/>
              <a:t>. La </a:t>
            </a:r>
            <a:r>
              <a:rPr lang="en-US" sz="1600" dirty="0" err="1" smtClean="0"/>
              <a:t>opción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incluir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temperatura</a:t>
            </a:r>
            <a:r>
              <a:rPr lang="en-US" sz="1600" dirty="0" smtClean="0"/>
              <a:t> </a:t>
            </a:r>
            <a:r>
              <a:rPr lang="en-US" sz="1600" dirty="0" err="1" smtClean="0"/>
              <a:t>ambiental</a:t>
            </a:r>
            <a:r>
              <a:rPr lang="en-US" sz="1600" dirty="0" smtClean="0"/>
              <a:t> ha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realizada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el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de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institución</a:t>
            </a:r>
            <a:r>
              <a:rPr lang="en-US" sz="1600" dirty="0" smtClean="0"/>
              <a:t>. 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adicionar</a:t>
            </a:r>
            <a:r>
              <a:rPr lang="en-US" sz="1600" dirty="0" smtClean="0"/>
              <a:t> </a:t>
            </a:r>
            <a:r>
              <a:rPr lang="en-US" sz="1600" dirty="0" err="1" smtClean="0"/>
              <a:t>algunas</a:t>
            </a:r>
            <a:r>
              <a:rPr lang="en-US" sz="1600" dirty="0" smtClean="0"/>
              <a:t> </a:t>
            </a:r>
            <a:r>
              <a:rPr lang="en-US" sz="1600" dirty="0" err="1" smtClean="0"/>
              <a:t>notas</a:t>
            </a:r>
            <a:r>
              <a:rPr lang="en-US" sz="1600" dirty="0" smtClean="0"/>
              <a:t> NO ZIMS, </a:t>
            </a:r>
            <a:r>
              <a:rPr lang="en-US" sz="1600" dirty="0" err="1" smtClean="0"/>
              <a:t>recordando</a:t>
            </a:r>
            <a:r>
              <a:rPr lang="en-US" sz="1600" dirty="0" smtClean="0"/>
              <a:t> </a:t>
            </a:r>
            <a:r>
              <a:rPr lang="en-US" sz="1600" dirty="0" err="1" smtClean="0"/>
              <a:t>acerca</a:t>
            </a:r>
            <a:r>
              <a:rPr lang="en-US" sz="1600" dirty="0" smtClean="0"/>
              <a:t> del </a:t>
            </a:r>
            <a:r>
              <a:rPr lang="en-US" sz="1600" dirty="0" err="1" smtClean="0"/>
              <a:t>enfriador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pingüinos</a:t>
            </a:r>
            <a:r>
              <a:rPr lang="en-US" sz="1600" dirty="0" smtClean="0"/>
              <a:t> y del </a:t>
            </a:r>
            <a:r>
              <a:rPr lang="en-US" sz="1600" dirty="0" err="1" smtClean="0"/>
              <a:t>bebé</a:t>
            </a:r>
            <a:r>
              <a:rPr lang="en-US" sz="1600" dirty="0" smtClean="0"/>
              <a:t> </a:t>
            </a:r>
            <a:r>
              <a:rPr lang="en-US" sz="1600" dirty="0" err="1" smtClean="0"/>
              <a:t>puerco</a:t>
            </a:r>
            <a:r>
              <a:rPr lang="en-US" sz="1600" dirty="0" smtClean="0"/>
              <a:t> </a:t>
            </a:r>
            <a:r>
              <a:rPr lang="en-US" sz="1600" dirty="0" err="1" smtClean="0"/>
              <a:t>espín</a:t>
            </a:r>
            <a:r>
              <a:rPr lang="en-US" sz="1600" dirty="0" smtClean="0"/>
              <a:t>.  Este </a:t>
            </a:r>
            <a:r>
              <a:rPr lang="en-US" sz="1600" dirty="0" err="1" smtClean="0"/>
              <a:t>reporte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ser </a:t>
            </a:r>
            <a:r>
              <a:rPr lang="en-US" sz="1600" dirty="0" err="1" smtClean="0"/>
              <a:t>impreso</a:t>
            </a:r>
            <a:r>
              <a:rPr lang="en-US" sz="1600" dirty="0" smtClean="0"/>
              <a:t> o </a:t>
            </a:r>
            <a:r>
              <a:rPr lang="en-US" sz="1600" dirty="0" err="1" smtClean="0"/>
              <a:t>guardado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36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7:45 am - </a:t>
            </a:r>
            <a:r>
              <a:rPr lang="en-US" dirty="0" err="1"/>
              <a:t>Toma</a:t>
            </a:r>
            <a:r>
              <a:rPr lang="en-US" dirty="0"/>
              <a:t> café, lee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</a:t>
            </a:r>
            <a:r>
              <a:rPr lang="en-US" dirty="0" err="1"/>
              <a:t>reportes</a:t>
            </a:r>
            <a:r>
              <a:rPr lang="en-US" dirty="0"/>
              <a:t> </a:t>
            </a:r>
            <a:r>
              <a:rPr lang="en-US" dirty="0" err="1"/>
              <a:t>diarios</a:t>
            </a:r>
            <a:r>
              <a:rPr lang="en-US" dirty="0"/>
              <a:t> y </a:t>
            </a:r>
            <a:r>
              <a:rPr lang="en-US" dirty="0" err="1"/>
              <a:t>revisa</a:t>
            </a:r>
            <a:r>
              <a:rPr lang="en-US" dirty="0"/>
              <a:t> el </a:t>
            </a:r>
            <a:r>
              <a:rPr lang="en-US" dirty="0" err="1"/>
              <a:t>calendario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6" y="1930399"/>
            <a:ext cx="4381500" cy="43815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959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Marcar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actividad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calendario</a:t>
            </a:r>
            <a:r>
              <a:rPr lang="en-US" sz="3600" dirty="0"/>
              <a:t> </a:t>
            </a:r>
            <a:r>
              <a:rPr lang="en-US" sz="3600" dirty="0" err="1"/>
              <a:t>como</a:t>
            </a:r>
            <a:r>
              <a:rPr lang="en-US" sz="3600" dirty="0"/>
              <a:t> </a:t>
            </a:r>
            <a:r>
              <a:rPr lang="en-US" sz="3600" dirty="0" err="1"/>
              <a:t>completa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60" y="1703691"/>
            <a:ext cx="5894429" cy="2994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7898" y="2422699"/>
            <a:ext cx="5140103" cy="2634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391144" y="4881739"/>
            <a:ext cx="5043741" cy="181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Como </a:t>
            </a:r>
            <a:r>
              <a:rPr lang="en-US" sz="1600" dirty="0" err="1" smtClean="0"/>
              <a:t>usted</a:t>
            </a:r>
            <a:r>
              <a:rPr lang="en-US" sz="1600" dirty="0" smtClean="0"/>
              <a:t> ha </a:t>
            </a:r>
            <a:r>
              <a:rPr lang="en-US" sz="1600" dirty="0" err="1" smtClean="0"/>
              <a:t>completado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tareas</a:t>
            </a:r>
            <a:r>
              <a:rPr lang="en-US" sz="1600" dirty="0" smtClean="0"/>
              <a:t> </a:t>
            </a:r>
            <a:r>
              <a:rPr lang="en-US" sz="1600" dirty="0" err="1" smtClean="0"/>
              <a:t>asignadas</a:t>
            </a:r>
            <a:r>
              <a:rPr lang="en-US" sz="1600" dirty="0" smtClean="0"/>
              <a:t> en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calendario</a:t>
            </a:r>
            <a:r>
              <a:rPr lang="en-US" sz="1600" dirty="0" smtClean="0"/>
              <a:t>,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desea</a:t>
            </a:r>
            <a:r>
              <a:rPr lang="en-US" sz="1600" dirty="0" smtClean="0"/>
              <a:t> </a:t>
            </a:r>
            <a:r>
              <a:rPr lang="en-US" sz="1600" dirty="0" err="1" smtClean="0"/>
              <a:t>marcarlas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tal</a:t>
            </a:r>
            <a:r>
              <a:rPr lang="en-US" sz="1600" dirty="0" smtClean="0"/>
              <a:t>.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abre</a:t>
            </a:r>
            <a:r>
              <a:rPr lang="en-US" sz="1600" dirty="0" smtClean="0"/>
              <a:t> la </a:t>
            </a:r>
            <a:r>
              <a:rPr lang="en-US" sz="1600" dirty="0" err="1" smtClean="0"/>
              <a:t>actividad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pingüinos</a:t>
            </a:r>
            <a:r>
              <a:rPr lang="en-US" sz="1600" dirty="0" smtClean="0"/>
              <a:t> y </a:t>
            </a:r>
            <a:r>
              <a:rPr lang="en-US" sz="1600" dirty="0" err="1" smtClean="0"/>
              <a:t>selecciona</a:t>
            </a:r>
            <a:r>
              <a:rPr lang="en-US" sz="1600" dirty="0" smtClean="0"/>
              <a:t> </a:t>
            </a:r>
            <a:r>
              <a:rPr lang="en-US" sz="1600" dirty="0" err="1" smtClean="0"/>
              <a:t>Marcar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completo</a:t>
            </a:r>
            <a:r>
              <a:rPr lang="en-US" sz="1600" dirty="0" smtClean="0"/>
              <a:t>.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actividad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marcada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completo</a:t>
            </a:r>
            <a:r>
              <a:rPr lang="en-US" sz="1600" dirty="0" smtClean="0"/>
              <a:t>, el </a:t>
            </a:r>
            <a:r>
              <a:rPr lang="en-US" sz="1600" dirty="0" err="1" smtClean="0"/>
              <a:t>rojo</a:t>
            </a:r>
            <a:r>
              <a:rPr lang="en-US" sz="1600" dirty="0" smtClean="0"/>
              <a:t> ¨! ¨</a:t>
            </a:r>
            <a:r>
              <a:rPr lang="en-US" sz="1600" dirty="0" err="1" smtClean="0"/>
              <a:t>desaparece</a:t>
            </a:r>
            <a:r>
              <a:rPr lang="en-US" sz="1600" dirty="0" smtClean="0"/>
              <a:t>.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tambien</a:t>
            </a:r>
            <a:r>
              <a:rPr lang="en-US" sz="1600" dirty="0" smtClean="0"/>
              <a:t> </a:t>
            </a:r>
            <a:r>
              <a:rPr lang="en-US" sz="1600" dirty="0" err="1" smtClean="0"/>
              <a:t>escoger</a:t>
            </a:r>
            <a:r>
              <a:rPr lang="en-US" sz="1600" dirty="0" smtClean="0"/>
              <a:t> </a:t>
            </a:r>
            <a:r>
              <a:rPr lang="en-US" sz="1600" dirty="0" err="1" smtClean="0"/>
              <a:t>ocultar</a:t>
            </a:r>
            <a:r>
              <a:rPr lang="en-US" sz="1600" dirty="0" smtClean="0"/>
              <a:t> de la vista general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actividades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han</a:t>
            </a:r>
            <a:r>
              <a:rPr lang="en-US" sz="1600" dirty="0" smtClean="0"/>
              <a:t>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marcadas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completas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78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754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4:10 pm </a:t>
            </a:r>
            <a:r>
              <a:rPr lang="en-US" sz="4000" dirty="0" err="1"/>
              <a:t>Vaya</a:t>
            </a:r>
            <a:r>
              <a:rPr lang="en-US" sz="4000" dirty="0"/>
              <a:t> a casa a </a:t>
            </a:r>
            <a:r>
              <a:rPr lang="en-US" sz="4000" dirty="0" err="1"/>
              <a:t>cuidar</a:t>
            </a:r>
            <a:r>
              <a:rPr lang="en-US" sz="4000" dirty="0"/>
              <a:t> de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propia</a:t>
            </a:r>
            <a:r>
              <a:rPr lang="en-US" sz="4000" dirty="0"/>
              <a:t> </a:t>
            </a:r>
            <a:r>
              <a:rPr lang="en-US" sz="4000" dirty="0" err="1"/>
              <a:t>familia</a:t>
            </a:r>
            <a:r>
              <a:rPr lang="en-US" sz="4000" dirty="0"/>
              <a:t>. 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2" y="1433112"/>
            <a:ext cx="7369130" cy="43634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48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Reporte</a:t>
            </a:r>
            <a:r>
              <a:rPr lang="en-US" dirty="0"/>
              <a:t> </a:t>
            </a:r>
            <a:r>
              <a:rPr lang="en-US" dirty="0" err="1"/>
              <a:t>diario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65" y="1298111"/>
            <a:ext cx="7266667" cy="4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2410765" y="2627284"/>
            <a:ext cx="6529588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Estás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pequeña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reportes</a:t>
            </a:r>
            <a:r>
              <a:rPr lang="en-US" dirty="0" smtClean="0"/>
              <a:t> </a:t>
            </a:r>
            <a:r>
              <a:rPr lang="en-US" dirty="0" err="1" smtClean="0"/>
              <a:t>diarios</a:t>
            </a:r>
            <a:r>
              <a:rPr lang="en-US" dirty="0" smtClean="0"/>
              <a:t> son </a:t>
            </a:r>
            <a:r>
              <a:rPr lang="en-US" dirty="0" err="1" smtClean="0"/>
              <a:t>guardados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carpeta</a:t>
            </a:r>
            <a:r>
              <a:rPr lang="en-US" dirty="0" smtClean="0"/>
              <a:t> en el </a:t>
            </a:r>
            <a:r>
              <a:rPr lang="en-US" dirty="0" err="1" smtClean="0"/>
              <a:t>camerino</a:t>
            </a:r>
            <a:r>
              <a:rPr lang="en-US" dirty="0" smtClean="0"/>
              <a:t> de </a:t>
            </a:r>
            <a:r>
              <a:rPr lang="en-US" dirty="0" err="1" smtClean="0"/>
              <a:t>cuidador</a:t>
            </a:r>
            <a:r>
              <a:rPr lang="en-US" dirty="0" smtClean="0"/>
              <a:t>,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lectura</a:t>
            </a:r>
            <a:r>
              <a:rPr lang="en-US" dirty="0" smtClean="0"/>
              <a:t>. </a:t>
            </a:r>
            <a:r>
              <a:rPr lang="en-US" dirty="0" err="1" smtClean="0"/>
              <a:t>Adicionalmente</a:t>
            </a:r>
            <a:r>
              <a:rPr lang="en-US" dirty="0" smtClean="0"/>
              <a:t>, </a:t>
            </a:r>
            <a:r>
              <a:rPr lang="en-US" dirty="0" err="1" smtClean="0"/>
              <a:t>estos</a:t>
            </a:r>
            <a:r>
              <a:rPr lang="en-US" dirty="0" smtClean="0"/>
              <a:t>  son </a:t>
            </a:r>
            <a:r>
              <a:rPr lang="en-US" dirty="0" err="1" smtClean="0"/>
              <a:t>exportados</a:t>
            </a:r>
            <a:r>
              <a:rPr lang="en-US" dirty="0" smtClean="0"/>
              <a:t> y </a:t>
            </a:r>
            <a:r>
              <a:rPr lang="en-US" dirty="0" err="1" smtClean="0"/>
              <a:t>salvados</a:t>
            </a:r>
            <a:r>
              <a:rPr lang="en-US" dirty="0" smtClean="0"/>
              <a:t> en la red. 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observó</a:t>
            </a:r>
            <a:r>
              <a:rPr lang="en-US" dirty="0" smtClean="0"/>
              <a:t> dos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interesantes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diario</a:t>
            </a:r>
            <a:r>
              <a:rPr lang="en-US" dirty="0" smtClean="0"/>
              <a:t> de </a:t>
            </a:r>
            <a:r>
              <a:rPr lang="en-US" dirty="0" err="1" smtClean="0"/>
              <a:t>ayer</a:t>
            </a:r>
            <a:r>
              <a:rPr lang="en-US" dirty="0" smtClean="0"/>
              <a:t>. </a:t>
            </a:r>
            <a:r>
              <a:rPr lang="en-US" dirty="0" err="1" smtClean="0"/>
              <a:t>Primero</a:t>
            </a:r>
            <a:r>
              <a:rPr lang="en-US" dirty="0" smtClean="0"/>
              <a:t> 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registrada</a:t>
            </a:r>
            <a:r>
              <a:rPr lang="en-US" dirty="0" smtClean="0"/>
              <a:t> </a:t>
            </a:r>
            <a:r>
              <a:rPr lang="en-US" dirty="0" err="1" smtClean="0"/>
              <a:t>ayer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superior </a:t>
            </a:r>
            <a:r>
              <a:rPr lang="en-US" dirty="0" err="1" smtClean="0"/>
              <a:t>que</a:t>
            </a:r>
            <a:r>
              <a:rPr lang="en-US" dirty="0" smtClean="0"/>
              <a:t> la normal,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nota mental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hay </a:t>
            </a:r>
            <a:r>
              <a:rPr lang="en-US" dirty="0" err="1" smtClean="0"/>
              <a:t>signos</a:t>
            </a:r>
            <a:r>
              <a:rPr lang="en-US" dirty="0" smtClean="0"/>
              <a:t> de </a:t>
            </a:r>
            <a:r>
              <a:rPr lang="en-US" dirty="0" err="1" smtClean="0"/>
              <a:t>estrés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calor</a:t>
            </a:r>
            <a:r>
              <a:rPr lang="en-US" dirty="0" smtClean="0"/>
              <a:t> en los </a:t>
            </a:r>
            <a:r>
              <a:rPr lang="en-US" dirty="0" err="1" smtClean="0"/>
              <a:t>animales</a:t>
            </a:r>
            <a:r>
              <a:rPr lang="en-US" dirty="0" smtClean="0"/>
              <a:t> de </a:t>
            </a:r>
            <a:r>
              <a:rPr lang="en-US" dirty="0" err="1" smtClean="0"/>
              <a:t>afuera</a:t>
            </a:r>
            <a:r>
              <a:rPr lang="en-US" dirty="0" smtClean="0"/>
              <a:t>. </a:t>
            </a:r>
            <a:r>
              <a:rPr lang="en-US" dirty="0" err="1" smtClean="0"/>
              <a:t>Luego</a:t>
            </a:r>
            <a:r>
              <a:rPr lang="en-US" dirty="0" smtClean="0"/>
              <a:t>,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segunda</a:t>
            </a:r>
            <a:r>
              <a:rPr lang="en-US" dirty="0" smtClean="0"/>
              <a:t> nota, </a:t>
            </a:r>
            <a:r>
              <a:rPr lang="en-US" dirty="0" err="1" smtClean="0"/>
              <a:t>una</a:t>
            </a:r>
            <a:r>
              <a:rPr lang="en-US" dirty="0" smtClean="0"/>
              <a:t> nota NO ZIMS </a:t>
            </a:r>
            <a:r>
              <a:rPr lang="en-US" dirty="0" err="1" smtClean="0"/>
              <a:t>donde</a:t>
            </a:r>
            <a:r>
              <a:rPr lang="en-US" dirty="0" smtClean="0"/>
              <a:t> dice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concentrado</a:t>
            </a:r>
            <a:r>
              <a:rPr lang="en-US" dirty="0" smtClean="0"/>
              <a:t> de flamenco </a:t>
            </a:r>
            <a:r>
              <a:rPr lang="en-US" dirty="0" err="1" smtClean="0"/>
              <a:t>debe</a:t>
            </a:r>
            <a:r>
              <a:rPr lang="en-US" dirty="0" smtClean="0"/>
              <a:t> ser </a:t>
            </a:r>
            <a:r>
              <a:rPr lang="en-US" dirty="0" err="1" smtClean="0"/>
              <a:t>recargado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Lectura</a:t>
            </a:r>
            <a:r>
              <a:rPr lang="en-US" dirty="0"/>
              <a:t> del </a:t>
            </a:r>
            <a:r>
              <a:rPr lang="en-US" dirty="0" err="1"/>
              <a:t>resumen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del </a:t>
            </a:r>
            <a:r>
              <a:rPr lang="en-US" dirty="0" err="1"/>
              <a:t>equipo</a:t>
            </a:r>
            <a:r>
              <a:rPr lang="en-US" dirty="0"/>
              <a:t> </a:t>
            </a:r>
            <a:r>
              <a:rPr lang="en-US" dirty="0" err="1"/>
              <a:t>veterinario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949" y="3858608"/>
            <a:ext cx="8722102" cy="1559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1238844" y="1970468"/>
            <a:ext cx="7176494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diario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observó</a:t>
            </a:r>
            <a:r>
              <a:rPr lang="en-US" dirty="0" smtClean="0"/>
              <a:t> un </a:t>
            </a:r>
            <a:r>
              <a:rPr lang="en-US" dirty="0" err="1" smtClean="0"/>
              <a:t>problema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en la </a:t>
            </a:r>
            <a:r>
              <a:rPr lang="en-US" dirty="0" err="1" smtClean="0"/>
              <a:t>tortuga</a:t>
            </a:r>
            <a:r>
              <a:rPr lang="en-US" dirty="0" smtClean="0"/>
              <a:t> </a:t>
            </a:r>
            <a:r>
              <a:rPr lang="en-US" dirty="0" err="1" smtClean="0"/>
              <a:t>gigante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registrada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veterinario</a:t>
            </a:r>
            <a:r>
              <a:rPr lang="en-US" dirty="0" smtClean="0"/>
              <a:t> en el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, </a:t>
            </a:r>
            <a:r>
              <a:rPr lang="en-US" dirty="0" err="1" smtClean="0"/>
              <a:t>esto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saber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aplicar</a:t>
            </a:r>
            <a:r>
              <a:rPr lang="en-US" dirty="0" smtClean="0"/>
              <a:t> </a:t>
            </a:r>
            <a:r>
              <a:rPr lang="en-US" dirty="0" err="1" smtClean="0"/>
              <a:t>Nolvasan</a:t>
            </a:r>
            <a:r>
              <a:rPr lang="en-US" dirty="0" smtClean="0"/>
              <a:t> en </a:t>
            </a:r>
            <a:r>
              <a:rPr lang="en-US" dirty="0" err="1" smtClean="0"/>
              <a:t>solución</a:t>
            </a:r>
            <a:r>
              <a:rPr lang="en-US" dirty="0" smtClean="0"/>
              <a:t> en el </a:t>
            </a:r>
            <a:r>
              <a:rPr lang="en-US" dirty="0" err="1" smtClean="0"/>
              <a:t>sitio</a:t>
            </a:r>
            <a:r>
              <a:rPr lang="en-US" dirty="0" smtClean="0"/>
              <a:t> del </a:t>
            </a:r>
            <a:r>
              <a:rPr lang="en-US" dirty="0" err="1" smtClean="0"/>
              <a:t>absceso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11392"/>
            <a:ext cx="7886700" cy="1325563"/>
          </a:xfrm>
        </p:spPr>
        <p:txBody>
          <a:bodyPr/>
          <a:lstStyle/>
          <a:p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calendario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804" y="1825625"/>
            <a:ext cx="5746392" cy="3980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0080" y="1043189"/>
            <a:ext cx="8691034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revisa</a:t>
            </a:r>
            <a:r>
              <a:rPr lang="en-US" dirty="0" smtClean="0"/>
              <a:t> el </a:t>
            </a:r>
            <a:r>
              <a:rPr lang="en-US" dirty="0" err="1" smtClean="0"/>
              <a:t>calenario</a:t>
            </a:r>
            <a:r>
              <a:rPr lang="en-US" dirty="0" smtClean="0"/>
              <a:t> y </a:t>
            </a:r>
            <a:r>
              <a:rPr lang="en-US" dirty="0" err="1" smtClean="0"/>
              <a:t>encuentra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 </a:t>
            </a:r>
            <a:r>
              <a:rPr lang="en-US" dirty="0" err="1" smtClean="0"/>
              <a:t>asignada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. </a:t>
            </a:r>
            <a:r>
              <a:rPr lang="en-US" dirty="0" err="1" smtClean="0"/>
              <a:t>Filtrando</a:t>
            </a:r>
            <a:r>
              <a:rPr lang="en-US" dirty="0" smtClean="0"/>
              <a:t> ¨vista </a:t>
            </a:r>
            <a:r>
              <a:rPr lang="en-US" dirty="0" err="1" smtClean="0"/>
              <a:t>actual¨en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,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dos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día</a:t>
            </a:r>
            <a:r>
              <a:rPr lang="en-US" dirty="0" smtClean="0"/>
              <a:t> de </a:t>
            </a:r>
            <a:r>
              <a:rPr lang="en-US" dirty="0" err="1" smtClean="0"/>
              <a:t>hoy</a:t>
            </a:r>
            <a:r>
              <a:rPr lang="en-US" dirty="0" smtClean="0"/>
              <a:t>.  Si no  </a:t>
            </a:r>
            <a:r>
              <a:rPr lang="en-US" dirty="0" err="1" smtClean="0"/>
              <a:t>filtra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,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permanecerán</a:t>
            </a:r>
            <a:r>
              <a:rPr lang="en-US" dirty="0" smtClean="0"/>
              <a:t> </a:t>
            </a:r>
            <a:r>
              <a:rPr lang="en-US" dirty="0" err="1" smtClean="0"/>
              <a:t>remarcadas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otras</a:t>
            </a:r>
            <a:r>
              <a:rPr lang="en-US" dirty="0" smtClean="0"/>
              <a:t> personas no. La </a:t>
            </a:r>
            <a:r>
              <a:rPr lang="en-US" dirty="0" err="1" smtClean="0"/>
              <a:t>tarea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pingüino</a:t>
            </a:r>
            <a:r>
              <a:rPr lang="en-US" dirty="0" smtClean="0"/>
              <a:t> no </a:t>
            </a:r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asociado</a:t>
            </a:r>
            <a:r>
              <a:rPr lang="en-US" dirty="0" smtClean="0"/>
              <a:t> ,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copiar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(11:00).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ES</Language>
    <Module xmlns="00558959-21e2-49b6-8bc1-d46e8fb3ce16">4000</Module>
    <PublishingExpirationDate xmlns="http://schemas.microsoft.com/sharepoint/v3" xsi:nil="true"/>
    <Community_x0020_Author_x0020__x007c__x0020_Editor xmlns="00558959-21e2-49b6-8bc1-d46e8fb3ce16">
      <UserInfo>
        <DisplayName>Myriam Salazar</DisplayName>
        <AccountId>973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3A91A92F-A0AB-4D31-B6EE-0F3A7E606730}"/>
</file>

<file path=customXml/itemProps2.xml><?xml version="1.0" encoding="utf-8"?>
<ds:datastoreItem xmlns:ds="http://schemas.openxmlformats.org/officeDocument/2006/customXml" ds:itemID="{68F22BA2-FE74-4317-A113-CAB4C5F06900}"/>
</file>

<file path=customXml/itemProps3.xml><?xml version="1.0" encoding="utf-8"?>
<ds:datastoreItem xmlns:ds="http://schemas.openxmlformats.org/officeDocument/2006/customXml" ds:itemID="{F3473624-81F9-4E54-81FA-8B1A113EE8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3008</Words>
  <Application>Microsoft Office PowerPoint</Application>
  <PresentationFormat>Diavoorstelling (4:3)</PresentationFormat>
  <Paragraphs>123</Paragraphs>
  <Slides>61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16</vt:i4>
      </vt:variant>
      <vt:variant>
        <vt:lpstr>Diatitels</vt:lpstr>
      </vt:variant>
      <vt:variant>
        <vt:i4>61</vt:i4>
      </vt:variant>
    </vt:vector>
  </HeadingPairs>
  <TitlesOfParts>
    <vt:vector size="7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PowerPoint-presentatie</vt:lpstr>
      <vt:lpstr>Escenario</vt:lpstr>
      <vt:lpstr>Notas en ingreso de datos provisionales</vt:lpstr>
      <vt:lpstr>Created Rol personalizado</vt:lpstr>
      <vt:lpstr>Mostrar datos provisionales</vt:lpstr>
      <vt:lpstr>7:45 am - Toma café, lee los últimos reportes diarios y revisa el calendario.</vt:lpstr>
      <vt:lpstr>Reporte diario</vt:lpstr>
      <vt:lpstr>Lectura del resumen de manejo médico del equipo veterinario</vt:lpstr>
      <vt:lpstr>Mi calendario</vt:lpstr>
      <vt:lpstr>Tareas de calendario</vt:lpstr>
      <vt:lpstr>8:10 am -Iniciando la revisión matutina</vt:lpstr>
      <vt:lpstr>Tratamiento médico a la tortuga</vt:lpstr>
      <vt:lpstr>Registro de longitud</vt:lpstr>
      <vt:lpstr>8:30 am – Dar anticonceptivo a la lemur hembra</vt:lpstr>
      <vt:lpstr>Contracepción</vt:lpstr>
      <vt:lpstr>8:45 am - Revisar flamencos y dejarlos salir</vt:lpstr>
      <vt:lpstr>Cambio de bandas</vt:lpstr>
      <vt:lpstr>9:15 – Revisar bebes de puerco espín enano</vt:lpstr>
      <vt:lpstr>Observar a la madre y las crías</vt:lpstr>
      <vt:lpstr>Registro de observaciones</vt:lpstr>
      <vt:lpstr>9:30 Revisión de animales de educación </vt:lpstr>
      <vt:lpstr>Chequeo de consumo de alimento </vt:lpstr>
      <vt:lpstr>10:00 Tiemo de limpiar recintos!</vt:lpstr>
      <vt:lpstr>Strip and Disinfect Skink Exhibit Desmontar y desinfectar el exhibidor del Escincido</vt:lpstr>
      <vt:lpstr>Quitar y adicionar sustratos</vt:lpstr>
      <vt:lpstr>Ver historia de substratos</vt:lpstr>
      <vt:lpstr>Adicionar nuevo mobiliario</vt:lpstr>
      <vt:lpstr>Adicionar una planta</vt:lpstr>
      <vt:lpstr>11:30 am –Reunión con los veterinarions para el cuidado del pico de una rapaz. </vt:lpstr>
      <vt:lpstr>Registro del cuidado del pico</vt:lpstr>
      <vt:lpstr>Ingreso particular. </vt:lpstr>
      <vt:lpstr>Información de registro de encierros.</vt:lpstr>
      <vt:lpstr>Tamaño y barreras</vt:lpstr>
      <vt:lpstr>12:30 pm – Momento para un saludable almuerzo!</vt:lpstr>
      <vt:lpstr>1:15 pm – Enriquecimiento de cebras</vt:lpstr>
      <vt:lpstr>Registro del enriquecimiento</vt:lpstr>
      <vt:lpstr>1:30 pm – A pingüinos para alimentarlos, entrenarlos, pesarlos y tomarles fotos.</vt:lpstr>
      <vt:lpstr>Entrenamiento</vt:lpstr>
      <vt:lpstr>Entrenamiento</vt:lpstr>
      <vt:lpstr>Entrenamiento</vt:lpstr>
      <vt:lpstr>Secuencia de alimentación </vt:lpstr>
      <vt:lpstr>Registro de alimentación </vt:lpstr>
      <vt:lpstr>Formato de medidas en bloque</vt:lpstr>
      <vt:lpstr>Usando el formato</vt:lpstr>
      <vt:lpstr>Hitos de desarrollo </vt:lpstr>
      <vt:lpstr>Adicionar imágenes</vt:lpstr>
      <vt:lpstr>Imágenes de perfil </vt:lpstr>
      <vt:lpstr>2:00 pm – mantenimiento de la piscina</vt:lpstr>
      <vt:lpstr>Limpieza de la piscina y vaciado de skimmers</vt:lpstr>
      <vt:lpstr>Retrolavado de filtros.</vt:lpstr>
      <vt:lpstr>Revisión de temperatura del agua</vt:lpstr>
      <vt:lpstr>Reporta un problema</vt:lpstr>
      <vt:lpstr>Adicionar una acción</vt:lpstr>
      <vt:lpstr>Programar una actividad de mantenimiento</vt:lpstr>
      <vt:lpstr>3:30 Registre un cambio de estado de desarrollo </vt:lpstr>
      <vt:lpstr>Actualizando el registro</vt:lpstr>
      <vt:lpstr>3:45 pm – Registrar un cambio de levante</vt:lpstr>
      <vt:lpstr>Actualización del registro</vt:lpstr>
      <vt:lpstr>4:00 pm Correr un reporte diario</vt:lpstr>
      <vt:lpstr>Marcar una actividad en calendario como completa</vt:lpstr>
      <vt:lpstr>4:10 pm Vaya a casa a cuidar de su propia familia.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Lauren Florisson</cp:lastModifiedBy>
  <cp:revision>22</cp:revision>
  <dcterms:created xsi:type="dcterms:W3CDTF">2016-07-26T18:48:10Z</dcterms:created>
  <dcterms:modified xsi:type="dcterms:W3CDTF">2016-08-31T10:45:48Z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159000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2018-07-03T13:51:32+00:00</vt:lpwstr>
  </property>
</Properties>
</file>