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29"/>
  </p:notesMasterIdLst>
  <p:sldIdLst>
    <p:sldId id="256" r:id="rId20"/>
    <p:sldId id="262" r:id="rId21"/>
    <p:sldId id="257" r:id="rId22"/>
    <p:sldId id="263" r:id="rId23"/>
    <p:sldId id="259" r:id="rId24"/>
    <p:sldId id="264" r:id="rId25"/>
    <p:sldId id="258" r:id="rId26"/>
    <p:sldId id="260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1917-2235-4455-9F62-8FAF39DF503F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35E6-2254-4369-AC79-9B71F41E6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6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7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7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78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9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8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43564"/>
          </a:xfrm>
        </p:spPr>
        <p:txBody>
          <a:bodyPr>
            <a:normAutofit/>
          </a:bodyPr>
          <a:lstStyle/>
          <a:p>
            <a:r>
              <a:rPr lang="en-US" sz="5400" dirty="0"/>
              <a:t>Incomplete Accessions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37033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 smtClean="0"/>
              <a:t>From the Medical View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9" y="2657764"/>
            <a:ext cx="5239594" cy="34766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July 5 2019</a:t>
            </a:r>
            <a:endParaRPr lang="en-US" b="1" dirty="0"/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Incomplete Accessions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Incomplete Accessions allow </a:t>
            </a:r>
            <a:r>
              <a:rPr lang="en-US" dirty="0"/>
              <a:t>Veterinary Staff to create a record that they </a:t>
            </a:r>
            <a:r>
              <a:rPr lang="en-US" dirty="0" smtClean="0"/>
              <a:t>can </a:t>
            </a:r>
            <a:r>
              <a:rPr lang="en-US" dirty="0"/>
              <a:t>record medical data </a:t>
            </a:r>
            <a:r>
              <a:rPr lang="en-US" dirty="0" smtClean="0"/>
              <a:t>into prior to the full accessioning of the animal or group</a:t>
            </a:r>
          </a:p>
          <a:p>
            <a:pPr lvl="1"/>
            <a:r>
              <a:rPr lang="en-US" dirty="0" smtClean="0"/>
              <a:t>Often new births or acquisitions when the Registrar is off duty that require medical care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information recorded on an Incomplete Accession will be migrated into the permanent accession record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6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Creating an Incomplete Accession</a:t>
            </a:r>
            <a:endParaRPr lang="en-GB" sz="4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65" y="1770206"/>
            <a:ext cx="3752381" cy="38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14109" y="1422835"/>
            <a:ext cx="243836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create an Incomplete</a:t>
            </a:r>
          </a:p>
          <a:p>
            <a:r>
              <a:rPr lang="en-US" dirty="0" smtClean="0"/>
              <a:t>Accession go to Start &gt;</a:t>
            </a:r>
          </a:p>
          <a:p>
            <a:r>
              <a:rPr lang="en-US" dirty="0" smtClean="0"/>
              <a:t>Accession &gt; Incomplete</a:t>
            </a:r>
          </a:p>
          <a:p>
            <a:r>
              <a:rPr lang="en-US" dirty="0"/>
              <a:t>A</a:t>
            </a:r>
            <a:r>
              <a:rPr lang="en-US" dirty="0" smtClean="0"/>
              <a:t>ccession. You do not</a:t>
            </a:r>
          </a:p>
          <a:p>
            <a:r>
              <a:rPr lang="en-US" dirty="0" smtClean="0"/>
              <a:t>select an Entity.</a:t>
            </a:r>
            <a:endParaRPr lang="en-US" dirty="0"/>
          </a:p>
        </p:txBody>
      </p:sp>
      <p:pic>
        <p:nvPicPr>
          <p:cNvPr id="3074" name="Picture 2" descr="Image result for zoo vet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r="11894"/>
          <a:stretch/>
        </p:blipFill>
        <p:spPr bwMode="auto">
          <a:xfrm>
            <a:off x="5588000" y="3087284"/>
            <a:ext cx="2189018" cy="23517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Creating an Incomplete Accession</a:t>
            </a:r>
            <a:endParaRPr lang="en-GB" sz="40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1" y="1421780"/>
            <a:ext cx="3505200" cy="4104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7" y="5178011"/>
            <a:ext cx="4624143" cy="1080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31855" y="1503273"/>
            <a:ext cx="4445897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There is minimal information recorded.</a:t>
            </a:r>
          </a:p>
          <a:p>
            <a:r>
              <a:rPr lang="en-US" dirty="0" smtClean="0"/>
              <a:t>The Taxonomy is how ZIMS will search</a:t>
            </a:r>
          </a:p>
          <a:p>
            <a:r>
              <a:rPr lang="en-US" dirty="0" smtClean="0"/>
              <a:t>to try to match a full accession with an</a:t>
            </a:r>
          </a:p>
          <a:p>
            <a:r>
              <a:rPr lang="en-US" dirty="0" smtClean="0"/>
              <a:t>Incomplete Accession. All data recorded </a:t>
            </a:r>
          </a:p>
          <a:p>
            <a:r>
              <a:rPr lang="en-US" dirty="0" smtClean="0"/>
              <a:t>here can edited when the full</a:t>
            </a:r>
          </a:p>
          <a:p>
            <a:r>
              <a:rPr lang="en-US" dirty="0" smtClean="0"/>
              <a:t>accession is recorded.</a:t>
            </a:r>
          </a:p>
          <a:p>
            <a:endParaRPr lang="en-US" dirty="0"/>
          </a:p>
          <a:p>
            <a:r>
              <a:rPr lang="en-US" dirty="0" smtClean="0"/>
              <a:t>An Incomplete Accession is assigned a GAN.</a:t>
            </a:r>
          </a:p>
          <a:p>
            <a:r>
              <a:rPr lang="en-US" dirty="0" smtClean="0"/>
              <a:t>Notice that is ends with “IA”. When the full </a:t>
            </a:r>
          </a:p>
          <a:p>
            <a:r>
              <a:rPr lang="en-US" dirty="0" smtClean="0"/>
              <a:t>accession is completed this GAN will become </a:t>
            </a:r>
          </a:p>
          <a:p>
            <a:r>
              <a:rPr lang="en-US" dirty="0" smtClean="0"/>
              <a:t>an Old Accession Number in the Husbandry</a:t>
            </a:r>
          </a:p>
          <a:p>
            <a:r>
              <a:rPr lang="en-US" dirty="0" smtClean="0"/>
              <a:t>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1528" y="1815089"/>
            <a:ext cx="22180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search for an</a:t>
            </a:r>
          </a:p>
          <a:p>
            <a:r>
              <a:rPr lang="en-US" dirty="0" smtClean="0"/>
              <a:t>Incomplete Accession</a:t>
            </a:r>
          </a:p>
          <a:p>
            <a:r>
              <a:rPr lang="en-US" dirty="0" smtClean="0"/>
              <a:t>just like any fully</a:t>
            </a:r>
          </a:p>
          <a:p>
            <a:r>
              <a:rPr lang="en-US" dirty="0" smtClean="0"/>
              <a:t>accessioned animals.</a:t>
            </a:r>
            <a:endParaRPr lang="en-US" dirty="0"/>
          </a:p>
        </p:txBody>
      </p:sp>
      <p:pic>
        <p:nvPicPr>
          <p:cNvPr id="1026" name="Picture 2" descr="C:\Users\amiller\AppData\Local\Temp\SNAGHTMLb09e9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379211"/>
            <a:ext cx="4324350" cy="2533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oo ve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30" y="1815089"/>
            <a:ext cx="3151043" cy="3151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 </a:t>
            </a:r>
            <a:r>
              <a:rPr lang="en-US" dirty="0" smtClean="0"/>
              <a:t>Can/Cannot </a:t>
            </a:r>
            <a:r>
              <a:rPr lang="en-US" dirty="0"/>
              <a:t>Record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you can record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97454"/>
            <a:ext cx="4040188" cy="39512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sz="3400" b="1" dirty="0" smtClean="0"/>
              <a:t>All Medical </a:t>
            </a:r>
            <a:r>
              <a:rPr lang="en-US" sz="3400" b="1" dirty="0" smtClean="0"/>
              <a:t>data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Identifiers</a:t>
            </a:r>
          </a:p>
          <a:p>
            <a:pPr lvl="1"/>
            <a:r>
              <a:rPr lang="en-US" dirty="0" smtClean="0"/>
              <a:t>Sex</a:t>
            </a:r>
          </a:p>
          <a:p>
            <a:pPr lvl="1"/>
            <a:r>
              <a:rPr lang="en-US" dirty="0" smtClean="0"/>
              <a:t>Alerts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Development Milestones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Feed Logs</a:t>
            </a:r>
          </a:p>
          <a:p>
            <a:pPr lvl="1"/>
            <a:r>
              <a:rPr lang="en-US" dirty="0" smtClean="0"/>
              <a:t>Permits</a:t>
            </a:r>
          </a:p>
          <a:p>
            <a:pPr lvl="1"/>
            <a:r>
              <a:rPr lang="en-US" dirty="0" smtClean="0"/>
              <a:t>Life Stages</a:t>
            </a:r>
          </a:p>
          <a:p>
            <a:pPr lvl="1"/>
            <a:r>
              <a:rPr lang="en-US" dirty="0" smtClean="0"/>
              <a:t>Management Plan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 smtClean="0"/>
              <a:t>Party</a:t>
            </a:r>
          </a:p>
          <a:p>
            <a:pPr lvl="1"/>
            <a:r>
              <a:rPr lang="en-US" dirty="0" smtClean="0"/>
              <a:t>Event Locations</a:t>
            </a:r>
          </a:p>
          <a:p>
            <a:pPr lvl="1"/>
            <a:r>
              <a:rPr lang="en-US" dirty="0" smtClean="0"/>
              <a:t>Notes &amp; Observations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you cannot record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Contraception</a:t>
            </a:r>
            <a:endParaRPr lang="en-US" sz="2000" dirty="0"/>
          </a:p>
          <a:p>
            <a:pPr lvl="1"/>
            <a:r>
              <a:rPr lang="en-US" sz="2000" dirty="0"/>
              <a:t>Enclosure</a:t>
            </a:r>
          </a:p>
          <a:p>
            <a:pPr lvl="1"/>
            <a:r>
              <a:rPr lang="en-US" sz="2000" dirty="0"/>
              <a:t>Parents</a:t>
            </a:r>
          </a:p>
          <a:p>
            <a:pPr lvl="1"/>
            <a:r>
              <a:rPr lang="en-US" sz="2000" dirty="0"/>
              <a:t>Rearing</a:t>
            </a:r>
          </a:p>
          <a:p>
            <a:pPr lvl="1"/>
            <a:r>
              <a:rPr lang="en-US" sz="2000" dirty="0" smtClean="0"/>
              <a:t>Collection</a:t>
            </a:r>
          </a:p>
          <a:p>
            <a:pPr lvl="1"/>
            <a:r>
              <a:rPr lang="en-US" sz="2000" dirty="0" smtClean="0"/>
              <a:t>Enrichment</a:t>
            </a:r>
          </a:p>
          <a:p>
            <a:pPr lvl="1"/>
            <a:r>
              <a:rPr lang="en-US" sz="2000" dirty="0" smtClean="0"/>
              <a:t>Disposition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0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Associating an Incomplete Accession with a Permanent Accession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60" y="1792478"/>
            <a:ext cx="5104396" cy="3777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828" y="3816041"/>
            <a:ext cx="5709534" cy="1947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15709" y="1649779"/>
            <a:ext cx="3366563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When a full accession is recorded,</a:t>
            </a:r>
          </a:p>
          <a:p>
            <a:r>
              <a:rPr lang="en-US" dirty="0" smtClean="0"/>
              <a:t>ZIMS will look by taxonomy for</a:t>
            </a:r>
          </a:p>
          <a:p>
            <a:r>
              <a:rPr lang="en-US" dirty="0" smtClean="0"/>
              <a:t>any possible matches in IAs. The</a:t>
            </a:r>
          </a:p>
          <a:p>
            <a:r>
              <a:rPr lang="en-US" dirty="0" smtClean="0"/>
              <a:t>records will be associated and all</a:t>
            </a:r>
          </a:p>
          <a:p>
            <a:r>
              <a:rPr lang="en-US" dirty="0" smtClean="0"/>
              <a:t>data entered in the IA will be</a:t>
            </a:r>
          </a:p>
          <a:p>
            <a:r>
              <a:rPr lang="en-US" dirty="0" smtClean="0"/>
              <a:t>copied into the full accession</a:t>
            </a:r>
          </a:p>
          <a:p>
            <a:r>
              <a:rPr lang="en-US" dirty="0" smtClean="0"/>
              <a:t>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111" y="356115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Incomplete Accessions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54530" y="488672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Medical View</a:t>
            </a:r>
            <a:endParaRPr lang="en-US" dirty="0"/>
          </a:p>
          <a:p>
            <a:endParaRPr lang="en-GB" dirty="0"/>
          </a:p>
        </p:txBody>
      </p:sp>
      <p:pic>
        <p:nvPicPr>
          <p:cNvPr id="2050" name="Picture 2" descr="Image result for zoo ve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80" y="489711"/>
            <a:ext cx="3882375" cy="33611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2000</Module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20B0A5CE-54CF-4BA1-8B07-DECDF6583072}"/>
</file>

<file path=customXml/itemProps2.xml><?xml version="1.0" encoding="utf-8"?>
<ds:datastoreItem xmlns:ds="http://schemas.openxmlformats.org/officeDocument/2006/customXml" ds:itemID="{74511995-DAA5-4253-8715-A105A9A6D475}"/>
</file>

<file path=customXml/itemProps3.xml><?xml version="1.0" encoding="utf-8"?>
<ds:datastoreItem xmlns:ds="http://schemas.openxmlformats.org/officeDocument/2006/customXml" ds:itemID="{F3CD6D2F-5F2A-41CB-ABBB-9D9436248A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299</Words>
  <Application>Microsoft Office PowerPoint</Application>
  <PresentationFormat>On-screen Show (4:3)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Incomplete Accessions</vt:lpstr>
      <vt:lpstr>ZIMS Updates!</vt:lpstr>
      <vt:lpstr>Incomplete Accessions</vt:lpstr>
      <vt:lpstr>Creating an Incomplete Accession</vt:lpstr>
      <vt:lpstr>Creating an Incomplete Accession</vt:lpstr>
      <vt:lpstr>Finding an IA</vt:lpstr>
      <vt:lpstr>What you Can/Cannot Record</vt:lpstr>
      <vt:lpstr>Associating an Incomplete Accession with a Permanent Accession</vt:lpstr>
      <vt:lpstr>Incomplete Accessions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18</cp:revision>
  <dcterms:created xsi:type="dcterms:W3CDTF">2016-07-26T18:48:10Z</dcterms:created>
  <dcterms:modified xsi:type="dcterms:W3CDTF">2019-07-05T14:58:09Z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162800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2018-07-03T08:39:46+00:00</vt:lpwstr>
  </property>
</Properties>
</file>