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0"/>
  </p:notesMasterIdLst>
  <p:sldIdLst>
    <p:sldId id="256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888C-A9C5-40A3-B814-3214E5DC4391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0BD60-F2A2-45D5-A1F3-C12603C7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2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hyperlink" Target="http://training.species360.org/Documents/ZIMShelp/ZIMSHELP-Security-%20Confirm%20Email%20Address.pdf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://training.species360.org/Documents/ZIMShelp/ZIMSHELP-myinstitution-staff%20email%20approval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mailto:Support@species360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Smith@gamil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Email Confirmation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it is required and how to</a:t>
            </a:r>
          </a:p>
          <a:p>
            <a:r>
              <a:rPr lang="en-US" dirty="0"/>
              <a:t>confirm</a:t>
            </a:r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Help: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0290" y="218548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Email Confirmation Help document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if you have ‘shared email addresses’ this</a:t>
            </a:r>
            <a:br>
              <a:rPr lang="en-US" dirty="0"/>
            </a:br>
            <a:r>
              <a:rPr lang="en-US" dirty="0"/>
              <a:t>document will provide a work-around.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1098" y="3354918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Change Email Address </a:t>
            </a: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this help document provides support in</a:t>
            </a:r>
            <a:br>
              <a:rPr lang="en-US" dirty="0"/>
            </a:br>
            <a:r>
              <a:rPr lang="en-US" dirty="0"/>
              <a:t>English, Spanish and Russian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8638" y="477303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</a:t>
            </a:r>
            <a:r>
              <a:rPr lang="en-US" dirty="0">
                <a:hlinkClick r:id="rId4"/>
              </a:rPr>
              <a:t>Support@species360.org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for additional assistance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2" y="2315280"/>
            <a:ext cx="415047" cy="415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49" y="3459902"/>
            <a:ext cx="535023" cy="535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90" y="4773039"/>
            <a:ext cx="697148" cy="697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53" y="917176"/>
            <a:ext cx="2874634" cy="17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2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Email Confirmation</a:t>
            </a:r>
          </a:p>
        </p:txBody>
      </p:sp>
      <p:pic>
        <p:nvPicPr>
          <p:cNvPr id="1026" name="Picture 2" descr="Image result for yes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1" y="1947562"/>
            <a:ext cx="3487324" cy="34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1644" y="2300647"/>
            <a:ext cx="386375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ZIMS requires that all Email addresses </a:t>
            </a:r>
          </a:p>
          <a:p>
            <a:r>
              <a:rPr lang="en-US" dirty="0"/>
              <a:t>are confirmed by the User. You will not </a:t>
            </a:r>
          </a:p>
          <a:p>
            <a:r>
              <a:rPr lang="en-US" dirty="0"/>
              <a:t>be able to log into ZIMS if it is not</a:t>
            </a:r>
          </a:p>
          <a:p>
            <a:r>
              <a:rPr lang="en-US" dirty="0"/>
              <a:t>confirmed. </a:t>
            </a:r>
          </a:p>
          <a:p>
            <a:endParaRPr lang="en-US" dirty="0"/>
          </a:p>
          <a:p>
            <a:r>
              <a:rPr lang="en-US" dirty="0"/>
              <a:t>Why is this required?</a:t>
            </a:r>
          </a:p>
        </p:txBody>
      </p:sp>
    </p:spTree>
    <p:extLst>
      <p:ext uri="{BB962C8B-B14F-4D97-AF65-F5344CB8AC3E}">
        <p14:creationId xmlns:p14="http://schemas.microsoft.com/office/powerpoint/2010/main" val="170776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Security</a:t>
            </a:r>
          </a:p>
        </p:txBody>
      </p:sp>
      <p:pic>
        <p:nvPicPr>
          <p:cNvPr id="2050" name="Picture 2" descr="Image result for security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9" y="1690689"/>
            <a:ext cx="4203611" cy="42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9652" y="2272420"/>
            <a:ext cx="326685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Requiring Users to validate</a:t>
            </a:r>
          </a:p>
          <a:p>
            <a:r>
              <a:rPr lang="en-US" dirty="0"/>
              <a:t>Emails is a standard security </a:t>
            </a:r>
          </a:p>
          <a:p>
            <a:r>
              <a:rPr lang="en-US" dirty="0"/>
              <a:t>measure used by almost all</a:t>
            </a:r>
          </a:p>
          <a:p>
            <a:r>
              <a:rPr lang="en-US" dirty="0"/>
              <a:t>on-line systems. For example,</a:t>
            </a:r>
          </a:p>
          <a:p>
            <a:r>
              <a:rPr lang="en-US" dirty="0"/>
              <a:t>it helps prevent an inappropriate</a:t>
            </a:r>
          </a:p>
          <a:p>
            <a:r>
              <a:rPr lang="en-US" dirty="0"/>
              <a:t>person from resetting your</a:t>
            </a:r>
          </a:p>
          <a:p>
            <a:r>
              <a:rPr lang="en-US" dirty="0"/>
              <a:t>Password.</a:t>
            </a:r>
          </a:p>
        </p:txBody>
      </p:sp>
    </p:spTree>
    <p:extLst>
      <p:ext uri="{BB962C8B-B14F-4D97-AF65-F5344CB8AC3E}">
        <p14:creationId xmlns:p14="http://schemas.microsoft.com/office/powerpoint/2010/main" val="77068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2.Ensures Accuracy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20" y="1954280"/>
            <a:ext cx="2809524" cy="307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2824" y="2571184"/>
            <a:ext cx="3703258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Validating your Email address</a:t>
            </a:r>
          </a:p>
          <a:p>
            <a:r>
              <a:rPr lang="en-US" dirty="0"/>
              <a:t>ensures that it was typed correctly</a:t>
            </a:r>
          </a:p>
          <a:p>
            <a:r>
              <a:rPr lang="en-US" dirty="0"/>
              <a:t>when it was recorded. Example:</a:t>
            </a:r>
          </a:p>
          <a:p>
            <a:r>
              <a:rPr lang="en-US" sz="2800" dirty="0">
                <a:hlinkClick r:id="rId3"/>
              </a:rPr>
              <a:t>John.Smith@gamil.com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53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75" y="321584"/>
            <a:ext cx="9885889" cy="1325563"/>
          </a:xfrm>
        </p:spPr>
        <p:txBody>
          <a:bodyPr/>
          <a:lstStyle/>
          <a:p>
            <a:r>
              <a:rPr lang="en-US" dirty="0"/>
              <a:t>3. Emails From ZIMS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2552" y="2272420"/>
            <a:ext cx="3630033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ZIMS has the ability to send Emails</a:t>
            </a:r>
          </a:p>
          <a:p>
            <a:r>
              <a:rPr lang="en-US" dirty="0"/>
              <a:t>directly from the application. For </a:t>
            </a:r>
          </a:p>
          <a:p>
            <a:r>
              <a:rPr lang="en-US" dirty="0"/>
              <a:t>example, there is the option to send </a:t>
            </a:r>
          </a:p>
          <a:p>
            <a:r>
              <a:rPr lang="en-US" dirty="0"/>
              <a:t>an Email notification to specified </a:t>
            </a:r>
          </a:p>
          <a:p>
            <a:r>
              <a:rPr lang="en-US" dirty="0"/>
              <a:t>Staff should a Water Quality or </a:t>
            </a:r>
          </a:p>
          <a:p>
            <a:r>
              <a:rPr lang="en-US" dirty="0"/>
              <a:t>Environmental Measurement be </a:t>
            </a:r>
          </a:p>
          <a:p>
            <a:r>
              <a:rPr lang="en-US" dirty="0"/>
              <a:t>outside of your desired range. </a:t>
            </a:r>
          </a:p>
          <a:p>
            <a:r>
              <a:rPr lang="en-US" dirty="0"/>
              <a:t>We want those Emails to go to a </a:t>
            </a:r>
          </a:p>
          <a:p>
            <a:r>
              <a:rPr lang="en-US" dirty="0"/>
              <a:t>real address!</a:t>
            </a:r>
          </a:p>
        </p:txBody>
      </p:sp>
      <p:pic>
        <p:nvPicPr>
          <p:cNvPr id="3074" name="Picture 2" descr="Image result for aler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2" y="1910328"/>
            <a:ext cx="3334178" cy="29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4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Emails From Species360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2037030"/>
            <a:ext cx="352000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Finally, this is a way to ensure that</a:t>
            </a:r>
          </a:p>
          <a:p>
            <a:r>
              <a:rPr lang="en-US" dirty="0"/>
              <a:t>Emails coming from Species360</a:t>
            </a:r>
          </a:p>
          <a:p>
            <a:r>
              <a:rPr lang="en-US" dirty="0"/>
              <a:t>are actually getting to the right</a:t>
            </a:r>
          </a:p>
          <a:p>
            <a:r>
              <a:rPr lang="en-US" dirty="0"/>
              <a:t>people. Emails we send out are</a:t>
            </a:r>
          </a:p>
          <a:p>
            <a:r>
              <a:rPr lang="en-US" dirty="0"/>
              <a:t>often filtered by your Job Type to</a:t>
            </a:r>
          </a:p>
          <a:p>
            <a:r>
              <a:rPr lang="en-US" dirty="0"/>
              <a:t>make sure that you receive those</a:t>
            </a:r>
          </a:p>
          <a:p>
            <a:r>
              <a:rPr lang="en-US" dirty="0"/>
              <a:t>Emails that are relevant to your </a:t>
            </a:r>
          </a:p>
          <a:p>
            <a:r>
              <a:rPr lang="en-US" dirty="0"/>
              <a:t>responsibilities. If they are not </a:t>
            </a:r>
          </a:p>
          <a:p>
            <a:r>
              <a:rPr lang="en-US" dirty="0"/>
              <a:t>going to a true Email you may be</a:t>
            </a:r>
          </a:p>
          <a:p>
            <a:r>
              <a:rPr lang="en-US" dirty="0"/>
              <a:t>missing some valuable information.</a:t>
            </a:r>
          </a:p>
        </p:txBody>
      </p:sp>
      <p:pic>
        <p:nvPicPr>
          <p:cNvPr id="4098" name="Picture 2" descr="Image result for missing emai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7" y="1737384"/>
            <a:ext cx="3558855" cy="36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9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Confirm Email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81338"/>
            <a:ext cx="4809524" cy="10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098" y="5313483"/>
            <a:ext cx="3130744" cy="1132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07" y="2656323"/>
            <a:ext cx="7659869" cy="621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466056"/>
            <a:ext cx="4756650" cy="1758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04131" y="1091341"/>
            <a:ext cx="281121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When a new User is created</a:t>
            </a:r>
          </a:p>
          <a:p>
            <a:r>
              <a:rPr lang="en-US" dirty="0"/>
              <a:t>you will get a message that</a:t>
            </a:r>
          </a:p>
          <a:p>
            <a:r>
              <a:rPr lang="en-US" dirty="0"/>
              <a:t>an Email will be 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7318" y="3559157"/>
            <a:ext cx="311592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Email will come from support and the title will be ZIMS Email confirmation. After you open simply click on the link at the bottom. You will receive a message that your Email has been validated.</a:t>
            </a:r>
          </a:p>
        </p:txBody>
      </p:sp>
    </p:spTree>
    <p:extLst>
      <p:ext uri="{BB962C8B-B14F-4D97-AF65-F5344CB8AC3E}">
        <p14:creationId xmlns:p14="http://schemas.microsoft.com/office/powerpoint/2010/main" val="17169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Unconfirmed Emails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88" y="2089635"/>
            <a:ext cx="5695238" cy="11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88" y="3525618"/>
            <a:ext cx="5723809" cy="10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79280" y="1693676"/>
            <a:ext cx="2537139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have not confirmed your Email, when you try to log in you will receive a message. You can chose</a:t>
            </a:r>
          </a:p>
          <a:p>
            <a:r>
              <a:rPr lang="en-US" dirty="0"/>
              <a:t>to resend the confirmation Email. If the Email address is incorrect you are told to</a:t>
            </a:r>
          </a:p>
          <a:p>
            <a:r>
              <a:rPr lang="en-US" dirty="0"/>
              <a:t>contact your Local Admin</a:t>
            </a:r>
          </a:p>
          <a:p>
            <a:r>
              <a:rPr lang="en-US" dirty="0"/>
              <a:t>or support. </a:t>
            </a:r>
          </a:p>
        </p:txBody>
      </p:sp>
    </p:spTree>
    <p:extLst>
      <p:ext uri="{BB962C8B-B14F-4D97-AF65-F5344CB8AC3E}">
        <p14:creationId xmlns:p14="http://schemas.microsoft.com/office/powerpoint/2010/main" val="396804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Confirmed Emails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64" y="1690689"/>
            <a:ext cx="5666667" cy="28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07755" y="4700789"/>
            <a:ext cx="712849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From the Staff grid you can quickly see who has confirmed their Email and</a:t>
            </a:r>
          </a:p>
          <a:p>
            <a:r>
              <a:rPr lang="en-US" dirty="0"/>
              <a:t>who has not. All previously entered Staff members will receive Email</a:t>
            </a:r>
          </a:p>
          <a:p>
            <a:r>
              <a:rPr lang="en-US" dirty="0"/>
              <a:t>confirmation requests, not just new Users.</a:t>
            </a:r>
          </a:p>
        </p:txBody>
      </p:sp>
    </p:spTree>
    <p:extLst>
      <p:ext uri="{BB962C8B-B14F-4D97-AF65-F5344CB8AC3E}">
        <p14:creationId xmlns:p14="http://schemas.microsoft.com/office/powerpoint/2010/main" val="290375947"/>
      </p:ext>
    </p:extLst>
  </p:cSld>
  <p:clrMapOvr>
    <a:masterClrMapping/>
  </p:clrMapOvr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00558959-21e2-49b6-8bc1-d46e8fb3ce16">EN</Language>
    <Content_x0020_Last_x0020_Updated_x0020_on_x003a_ xmlns="00558959-21e2-49b6-8bc1-d46e8fb3ce16" xsi:nil="true"/>
    <Module xmlns="00558959-21e2-49b6-8bc1-d46e8fb3ce16" xsi:nil="true"/>
    <Review xmlns="00558959-21e2-49b6-8bc1-d46e8fb3ce16">None needed</Review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ExpirationDate xmlns="http://schemas.microsoft.com/sharepoint/v3" xsi:nil="true"/>
    <PublishingStartDate xmlns="http://schemas.microsoft.com/sharepoint/v3" xsi:nil="true"/>
    <Permalink xmlns="00558959-21e2-49b6-8bc1-d46e8fb3ce16">
      <Url xsi:nil="true"/>
      <Description xsi:nil="true"/>
    </Permalink>
    <Best_x0020_Practices xmlns="00558959-21e2-49b6-8bc1-d46e8fb3ce16">false</Best_x0020_Practice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B3C3D8-0BC1-4FAA-A446-81E1C713E523}"/>
</file>

<file path=customXml/itemProps2.xml><?xml version="1.0" encoding="utf-8"?>
<ds:datastoreItem xmlns:ds="http://schemas.openxmlformats.org/officeDocument/2006/customXml" ds:itemID="{EEB87BE8-B8C3-4156-B6FF-4DEA36FC65C9}"/>
</file>

<file path=customXml/itemProps3.xml><?xml version="1.0" encoding="utf-8"?>
<ds:datastoreItem xmlns:ds="http://schemas.openxmlformats.org/officeDocument/2006/customXml" ds:itemID="{A620A177-BC70-490C-872A-9D7F5DD390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432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Email Confirmation</vt:lpstr>
      <vt:lpstr>Why? Email Confirmation</vt:lpstr>
      <vt:lpstr>1. Security</vt:lpstr>
      <vt:lpstr>2.Ensures Accuracy</vt:lpstr>
      <vt:lpstr>3. Emails From ZIMS </vt:lpstr>
      <vt:lpstr>4. Emails From Species360</vt:lpstr>
      <vt:lpstr>To Confirm Email</vt:lpstr>
      <vt:lpstr>Unconfirmed Emails</vt:lpstr>
      <vt:lpstr>View Confirmed Emails</vt:lpstr>
      <vt:lpstr>Additional Help: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Adrienne</cp:lastModifiedBy>
  <cp:revision>29</cp:revision>
  <dcterms:created xsi:type="dcterms:W3CDTF">2016-07-26T18:48:10Z</dcterms:created>
  <dcterms:modified xsi:type="dcterms:W3CDTF">2020-07-23T17:44:55Z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311900</vt:r8>
  </property>
  <property fmtid="{D5CDD505-2E9C-101B-9397-08002B2CF9AE}" pid="4" name="Tracked">
    <vt:bool>false</vt:bool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 July 9</vt:lpwstr>
  </property>
</Properties>
</file>