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customXml/itemProps2.xml" ContentType="application/vnd.openxmlformats-officedocument.customXmlProperties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s/slide79.xml" ContentType="application/vnd.openxmlformats-officedocument.presentationml.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7.xml" ContentType="application/vnd.openxmlformats-officedocument.presentationml.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customXml/itemProps1.xml" ContentType="application/vnd.openxmlformats-officedocument.customXmlProperties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89.xml" ContentType="application/vnd.openxmlformats-officedocument.presentationml.slide+xml"/>
  <Override PartName="/ppt/slideLayouts/slideLayout99.xml" ContentType="application/vnd.openxmlformats-officedocument.presentationml.slideLayout+xml"/>
  <Override PartName="/ppt/slides/slide78.xml" ContentType="application/vnd.openxmlformats-officedocument.presentationml.slid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Default Extension="rels" ContentType="application/vnd.openxmlformats-package.relationships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4" r:id="rId2"/>
    <p:sldMasterId id="2147483704" r:id="rId3"/>
    <p:sldMasterId id="2147483714" r:id="rId4"/>
    <p:sldMasterId id="2147483724" r:id="rId5"/>
    <p:sldMasterId id="2147483734" r:id="rId6"/>
    <p:sldMasterId id="2147483744" r:id="rId7"/>
    <p:sldMasterId id="2147483764" r:id="rId8"/>
    <p:sldMasterId id="2147483754" r:id="rId9"/>
    <p:sldMasterId id="2147483774" r:id="rId10"/>
    <p:sldMasterId id="2147483784" r:id="rId11"/>
    <p:sldMasterId id="2147483794" r:id="rId12"/>
    <p:sldMasterId id="2147483814" r:id="rId13"/>
    <p:sldMasterId id="2147483804" r:id="rId14"/>
    <p:sldMasterId id="2147483834" r:id="rId15"/>
    <p:sldMasterId id="2147483824" r:id="rId16"/>
  </p:sld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297" r:id="rId58"/>
    <p:sldId id="298" r:id="rId59"/>
    <p:sldId id="299" r:id="rId60"/>
    <p:sldId id="300" r:id="rId61"/>
    <p:sldId id="301" r:id="rId62"/>
    <p:sldId id="302" r:id="rId63"/>
    <p:sldId id="303" r:id="rId64"/>
    <p:sldId id="304" r:id="rId65"/>
    <p:sldId id="305" r:id="rId66"/>
    <p:sldId id="306" r:id="rId67"/>
    <p:sldId id="307" r:id="rId68"/>
    <p:sldId id="308" r:id="rId69"/>
    <p:sldId id="309" r:id="rId70"/>
    <p:sldId id="310" r:id="rId71"/>
    <p:sldId id="311" r:id="rId72"/>
    <p:sldId id="312" r:id="rId73"/>
    <p:sldId id="313" r:id="rId74"/>
    <p:sldId id="314" r:id="rId75"/>
    <p:sldId id="315" r:id="rId76"/>
    <p:sldId id="316" r:id="rId77"/>
    <p:sldId id="317" r:id="rId78"/>
    <p:sldId id="318" r:id="rId79"/>
    <p:sldId id="319" r:id="rId80"/>
    <p:sldId id="320" r:id="rId81"/>
    <p:sldId id="321" r:id="rId82"/>
    <p:sldId id="322" r:id="rId83"/>
    <p:sldId id="323" r:id="rId84"/>
    <p:sldId id="324" r:id="rId85"/>
    <p:sldId id="325" r:id="rId86"/>
    <p:sldId id="326" r:id="rId87"/>
    <p:sldId id="327" r:id="rId88"/>
    <p:sldId id="328" r:id="rId89"/>
    <p:sldId id="329" r:id="rId90"/>
    <p:sldId id="330" r:id="rId91"/>
    <p:sldId id="331" r:id="rId92"/>
    <p:sldId id="332" r:id="rId93"/>
    <p:sldId id="333" r:id="rId94"/>
    <p:sldId id="334" r:id="rId95"/>
    <p:sldId id="335" r:id="rId96"/>
    <p:sldId id="336" r:id="rId97"/>
    <p:sldId id="337" r:id="rId98"/>
    <p:sldId id="338" r:id="rId99"/>
    <p:sldId id="339" r:id="rId100"/>
    <p:sldId id="340" r:id="rId101"/>
    <p:sldId id="341" r:id="rId102"/>
    <p:sldId id="342" r:id="rId103"/>
    <p:sldId id="343" r:id="rId104"/>
    <p:sldId id="344" r:id="rId105"/>
    <p:sldId id="345" r:id="rId106"/>
    <p:sldId id="346" r:id="rId10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4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84" Type="http://schemas.openxmlformats.org/officeDocument/2006/relationships/slide" Target="slides/slide68.xml"/><Relationship Id="rId89" Type="http://schemas.openxmlformats.org/officeDocument/2006/relationships/slide" Target="slides/slide73.xml"/><Relationship Id="rId112" Type="http://schemas.openxmlformats.org/officeDocument/2006/relationships/customXml" Target="../customXml/item1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91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74" Type="http://schemas.openxmlformats.org/officeDocument/2006/relationships/slide" Target="slides/slide58.xml"/><Relationship Id="rId79" Type="http://schemas.openxmlformats.org/officeDocument/2006/relationships/slide" Target="slides/slide63.xml"/><Relationship Id="rId102" Type="http://schemas.openxmlformats.org/officeDocument/2006/relationships/slide" Target="slides/slide86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4.xml"/><Relationship Id="rId95" Type="http://schemas.openxmlformats.org/officeDocument/2006/relationships/slide" Target="slides/slide79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113" Type="http://schemas.openxmlformats.org/officeDocument/2006/relationships/customXml" Target="../customXml/item2.xml"/><Relationship Id="rId80" Type="http://schemas.openxmlformats.org/officeDocument/2006/relationships/slide" Target="slides/slide64.xml"/><Relationship Id="rId85" Type="http://schemas.openxmlformats.org/officeDocument/2006/relationships/slide" Target="slides/slide69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59" Type="http://schemas.openxmlformats.org/officeDocument/2006/relationships/slide" Target="slides/slide43.xml"/><Relationship Id="rId103" Type="http://schemas.openxmlformats.org/officeDocument/2006/relationships/slide" Target="slides/slide87.xml"/><Relationship Id="rId108" Type="http://schemas.openxmlformats.org/officeDocument/2006/relationships/presProps" Target="presProps.xml"/><Relationship Id="rId54" Type="http://schemas.openxmlformats.org/officeDocument/2006/relationships/slide" Target="slides/slide38.xml"/><Relationship Id="rId70" Type="http://schemas.openxmlformats.org/officeDocument/2006/relationships/slide" Target="slides/slide54.xml"/><Relationship Id="rId75" Type="http://schemas.openxmlformats.org/officeDocument/2006/relationships/slide" Target="slides/slide59.xml"/><Relationship Id="rId91" Type="http://schemas.openxmlformats.org/officeDocument/2006/relationships/slide" Target="slides/slide75.xml"/><Relationship Id="rId96" Type="http://schemas.openxmlformats.org/officeDocument/2006/relationships/slide" Target="slides/slide8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6" Type="http://schemas.openxmlformats.org/officeDocument/2006/relationships/slide" Target="slides/slide90.xml"/><Relationship Id="rId114" Type="http://schemas.openxmlformats.org/officeDocument/2006/relationships/customXml" Target="../customXml/item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slide" Target="slides/slide62.xml"/><Relationship Id="rId81" Type="http://schemas.openxmlformats.org/officeDocument/2006/relationships/slide" Target="slides/slide65.xml"/><Relationship Id="rId86" Type="http://schemas.openxmlformats.org/officeDocument/2006/relationships/slide" Target="slides/slide70.xml"/><Relationship Id="rId94" Type="http://schemas.openxmlformats.org/officeDocument/2006/relationships/slide" Target="slides/slide78.xml"/><Relationship Id="rId99" Type="http://schemas.openxmlformats.org/officeDocument/2006/relationships/slide" Target="slides/slide83.xml"/><Relationship Id="rId101" Type="http://schemas.openxmlformats.org/officeDocument/2006/relationships/slide" Target="slides/slide8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109" Type="http://schemas.openxmlformats.org/officeDocument/2006/relationships/viewProps" Target="viewProps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6" Type="http://schemas.openxmlformats.org/officeDocument/2006/relationships/slide" Target="slides/slide60.xml"/><Relationship Id="rId97" Type="http://schemas.openxmlformats.org/officeDocument/2006/relationships/slide" Target="slides/slide81.xml"/><Relationship Id="rId104" Type="http://schemas.openxmlformats.org/officeDocument/2006/relationships/slide" Target="slides/slide8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92" Type="http://schemas.openxmlformats.org/officeDocument/2006/relationships/slide" Target="slides/slide7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3.xml"/><Relationship Id="rId24" Type="http://schemas.openxmlformats.org/officeDocument/2006/relationships/slide" Target="slides/slide8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66" Type="http://schemas.openxmlformats.org/officeDocument/2006/relationships/slide" Target="slides/slide50.xml"/><Relationship Id="rId87" Type="http://schemas.openxmlformats.org/officeDocument/2006/relationships/slide" Target="slides/slide71.xml"/><Relationship Id="rId110" Type="http://schemas.openxmlformats.org/officeDocument/2006/relationships/theme" Target="theme/theme1.xml"/><Relationship Id="rId61" Type="http://schemas.openxmlformats.org/officeDocument/2006/relationships/slide" Target="slides/slide45.xml"/><Relationship Id="rId82" Type="http://schemas.openxmlformats.org/officeDocument/2006/relationships/slide" Target="slides/slide66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56" Type="http://schemas.openxmlformats.org/officeDocument/2006/relationships/slide" Target="slides/slide40.xml"/><Relationship Id="rId77" Type="http://schemas.openxmlformats.org/officeDocument/2006/relationships/slide" Target="slides/slide61.xml"/><Relationship Id="rId100" Type="http://schemas.openxmlformats.org/officeDocument/2006/relationships/slide" Target="slides/slide84.xml"/><Relationship Id="rId105" Type="http://schemas.openxmlformats.org/officeDocument/2006/relationships/slide" Target="slides/slide8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93" Type="http://schemas.openxmlformats.org/officeDocument/2006/relationships/slide" Target="slides/slide77.xml"/><Relationship Id="rId98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9.xml"/><Relationship Id="rId46" Type="http://schemas.openxmlformats.org/officeDocument/2006/relationships/slide" Target="slides/slide30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62" Type="http://schemas.openxmlformats.org/officeDocument/2006/relationships/slide" Target="slides/slide46.xml"/><Relationship Id="rId83" Type="http://schemas.openxmlformats.org/officeDocument/2006/relationships/slide" Target="slides/slide67.xml"/><Relationship Id="rId88" Type="http://schemas.openxmlformats.org/officeDocument/2006/relationships/slide" Target="slides/slide72.xml"/><Relationship Id="rId11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043" y="246600"/>
            <a:ext cx="7772400" cy="1543564"/>
          </a:xfrm>
        </p:spPr>
        <p:txBody>
          <a:bodyPr>
            <a:noAutofit/>
          </a:bodyPr>
          <a:lstStyle/>
          <a:p>
            <a:r>
              <a:rPr lang="en-US" sz="3600" dirty="0" err="1"/>
              <a:t>Trucos</a:t>
            </a:r>
            <a:r>
              <a:rPr lang="en-US" sz="3600" dirty="0"/>
              <a:t> y </a:t>
            </a:r>
            <a:r>
              <a:rPr lang="en-US" sz="3600" dirty="0" err="1"/>
              <a:t>atajos</a:t>
            </a:r>
            <a:r>
              <a:rPr lang="en-US" sz="3600" dirty="0"/>
              <a:t>, </a:t>
            </a:r>
            <a:r>
              <a:rPr lang="en-US" sz="3600" dirty="0" err="1"/>
              <a:t>versión</a:t>
            </a:r>
            <a:r>
              <a:rPr lang="en-US" sz="3600" dirty="0"/>
              <a:t> 2.3 </a:t>
            </a:r>
            <a:r>
              <a:rPr lang="en-US" sz="3600" dirty="0" err="1"/>
              <a:t>Actualización</a:t>
            </a:r>
            <a:r>
              <a:rPr lang="en-US" sz="3600" dirty="0"/>
              <a:t> del </a:t>
            </a:r>
            <a:r>
              <a:rPr lang="en-US" sz="3600" dirty="0" err="1"/>
              <a:t>módulo</a:t>
            </a:r>
            <a:r>
              <a:rPr lang="en-US" sz="3600" dirty="0"/>
              <a:t> de </a:t>
            </a:r>
            <a:r>
              <a:rPr lang="en-US" sz="4000" dirty="0" err="1"/>
              <a:t>manejo</a:t>
            </a:r>
            <a:r>
              <a:rPr lang="en-US" sz="4000" dirty="0"/>
              <a:t>.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243" y="6113417"/>
            <a:ext cx="6858000" cy="2335123"/>
          </a:xfrm>
        </p:spPr>
        <p:txBody>
          <a:bodyPr>
            <a:normAutofit/>
          </a:bodyPr>
          <a:lstStyle/>
          <a:p>
            <a:r>
              <a:rPr lang="en-US" dirty="0" err="1"/>
              <a:t>Enero</a:t>
            </a:r>
            <a:r>
              <a:rPr lang="en-US" dirty="0"/>
              <a:t> 2016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5485" y="1790164"/>
            <a:ext cx="4357546" cy="40074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8133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/>
              <a:t>Celda</a:t>
            </a:r>
            <a:r>
              <a:rPr lang="en-US" sz="3600" dirty="0"/>
              <a:t> de </a:t>
            </a:r>
            <a:r>
              <a:rPr lang="en-US" sz="3600" dirty="0" err="1"/>
              <a:t>enriquecimiento</a:t>
            </a:r>
            <a:r>
              <a:rPr lang="en-US" sz="3600" dirty="0"/>
              <a:t>– Vista de </a:t>
            </a:r>
            <a:r>
              <a:rPr lang="en-US" sz="3600" dirty="0" err="1"/>
              <a:t>sesiones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429513"/>
            <a:ext cx="7576562" cy="31027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1328162" y="4673278"/>
            <a:ext cx="685800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Como en la </a:t>
            </a:r>
            <a:r>
              <a:rPr lang="en-US" dirty="0" err="1" smtClean="0"/>
              <a:t>celda</a:t>
            </a:r>
            <a:r>
              <a:rPr lang="en-US" dirty="0" smtClean="0"/>
              <a:t> de </a:t>
            </a:r>
            <a:r>
              <a:rPr lang="en-US" dirty="0" err="1" smtClean="0"/>
              <a:t>entrenamiento</a:t>
            </a:r>
            <a:r>
              <a:rPr lang="en-US" dirty="0" smtClean="0"/>
              <a:t>,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sesiones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la </a:t>
            </a:r>
            <a:r>
              <a:rPr lang="en-US" dirty="0" err="1" smtClean="0"/>
              <a:t>opci</a:t>
            </a:r>
            <a:r>
              <a:rPr lang="es-CO" dirty="0" smtClean="0"/>
              <a:t>ó</a:t>
            </a:r>
            <a:r>
              <a:rPr lang="en-US" dirty="0" smtClean="0"/>
              <a:t>n de </a:t>
            </a:r>
            <a:r>
              <a:rPr lang="en-US" dirty="0" err="1" smtClean="0"/>
              <a:t>Ver</a:t>
            </a:r>
            <a:r>
              <a:rPr lang="en-US" dirty="0" smtClean="0"/>
              <a:t>/</a:t>
            </a:r>
            <a:r>
              <a:rPr lang="en-US" dirty="0" err="1" smtClean="0"/>
              <a:t>editar</a:t>
            </a:r>
            <a:r>
              <a:rPr lang="en-US" dirty="0" smtClean="0"/>
              <a:t>.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nueva</a:t>
            </a:r>
            <a:r>
              <a:rPr lang="en-US" dirty="0" smtClean="0"/>
              <a:t> </a:t>
            </a:r>
            <a:r>
              <a:rPr lang="en-US" dirty="0" err="1" smtClean="0"/>
              <a:t>sesión</a:t>
            </a:r>
            <a:r>
              <a:rPr lang="en-US" dirty="0" smtClean="0"/>
              <a:t>, </a:t>
            </a:r>
            <a:r>
              <a:rPr lang="en-US" dirty="0" err="1" smtClean="0"/>
              <a:t>editar</a:t>
            </a:r>
            <a:r>
              <a:rPr lang="en-US" dirty="0" smtClean="0"/>
              <a:t> o </a:t>
            </a:r>
            <a:r>
              <a:rPr lang="en-US" dirty="0" err="1" smtClean="0"/>
              <a:t>borrar</a:t>
            </a:r>
            <a:r>
              <a:rPr lang="en-US" dirty="0" smtClean="0"/>
              <a:t>, la </a:t>
            </a:r>
            <a:r>
              <a:rPr lang="en-US" dirty="0" err="1" smtClean="0"/>
              <a:t>sesión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campo.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30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Enriquecimiento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Calendario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833" y="1076459"/>
            <a:ext cx="7104762" cy="28095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0388" y="3128267"/>
            <a:ext cx="5392038" cy="19533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4"/>
          <p:cNvSpPr txBox="1"/>
          <p:nvPr/>
        </p:nvSpPr>
        <p:spPr>
          <a:xfrm>
            <a:off x="282388" y="5142200"/>
            <a:ext cx="6096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También</a:t>
            </a:r>
            <a:r>
              <a:rPr lang="en-US" dirty="0" smtClean="0"/>
              <a:t> 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programar</a:t>
            </a:r>
            <a:r>
              <a:rPr lang="en-US" dirty="0" smtClean="0"/>
              <a:t> la </a:t>
            </a:r>
            <a:r>
              <a:rPr lang="en-US" dirty="0" err="1" smtClean="0"/>
              <a:t>Sesión</a:t>
            </a:r>
            <a:r>
              <a:rPr lang="en-US" dirty="0" smtClean="0"/>
              <a:t> de </a:t>
            </a:r>
            <a:r>
              <a:rPr lang="en-US" dirty="0" err="1" smtClean="0"/>
              <a:t>Enriquecimiento</a:t>
            </a:r>
            <a:r>
              <a:rPr lang="en-US" dirty="0" smtClean="0"/>
              <a:t> </a:t>
            </a:r>
            <a:r>
              <a:rPr lang="en-US" dirty="0" err="1" smtClean="0"/>
              <a:t>utilizando</a:t>
            </a:r>
            <a:r>
              <a:rPr lang="en-US" dirty="0" smtClean="0"/>
              <a:t> la </a:t>
            </a:r>
            <a:r>
              <a:rPr lang="en-US" dirty="0" err="1" smtClean="0"/>
              <a:t>Funcionalidad</a:t>
            </a:r>
            <a:r>
              <a:rPr lang="en-US" dirty="0" smtClean="0"/>
              <a:t> de </a:t>
            </a:r>
            <a:r>
              <a:rPr lang="en-US" dirty="0" err="1" smtClean="0"/>
              <a:t>calendario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069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Preguntas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01" y="1422725"/>
            <a:ext cx="5791200" cy="421178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49440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Datos</a:t>
            </a:r>
            <a:r>
              <a:rPr lang="en-US" sz="4000" dirty="0"/>
              <a:t> </a:t>
            </a:r>
            <a:r>
              <a:rPr lang="en-US" sz="4000" dirty="0" err="1"/>
              <a:t>provisionales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06" y="1013938"/>
            <a:ext cx="4150426" cy="278330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844" y="1013938"/>
            <a:ext cx="4362450" cy="2796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569" y="4001294"/>
            <a:ext cx="6216971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inicio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provisionales</a:t>
            </a:r>
            <a:r>
              <a:rPr lang="en-US" dirty="0" smtClean="0"/>
              <a:t> en ZIMS </a:t>
            </a:r>
            <a:r>
              <a:rPr lang="en-US" dirty="0" err="1" smtClean="0"/>
              <a:t>empezó</a:t>
            </a:r>
            <a:r>
              <a:rPr lang="en-US" dirty="0" smtClean="0"/>
              <a:t> en el 2015 con el curso de </a:t>
            </a:r>
            <a:r>
              <a:rPr lang="en-US" dirty="0" err="1" smtClean="0"/>
              <a:t>Curadores</a:t>
            </a:r>
            <a:r>
              <a:rPr lang="en-US" dirty="0" smtClean="0"/>
              <a:t> de </a:t>
            </a:r>
            <a:r>
              <a:rPr lang="en-US" dirty="0" err="1" smtClean="0"/>
              <a:t>registros</a:t>
            </a:r>
            <a:r>
              <a:rPr lang="en-US" dirty="0" smtClean="0"/>
              <a:t> y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conversación</a:t>
            </a:r>
            <a:r>
              <a:rPr lang="en-US" dirty="0" smtClean="0"/>
              <a:t> entre Josh </a:t>
            </a:r>
            <a:r>
              <a:rPr lang="en-US" dirty="0" err="1" smtClean="0"/>
              <a:t>Courteu</a:t>
            </a:r>
            <a:r>
              <a:rPr lang="en-US" dirty="0" smtClean="0"/>
              <a:t>  y el </a:t>
            </a:r>
            <a:r>
              <a:rPr lang="en-US" dirty="0" err="1" smtClean="0"/>
              <a:t>curador</a:t>
            </a:r>
            <a:r>
              <a:rPr lang="en-US" dirty="0" smtClean="0"/>
              <a:t> del zoo de Sunset, Brian </a:t>
            </a:r>
            <a:r>
              <a:rPr lang="en-US" dirty="0" err="1" smtClean="0"/>
              <a:t>Devoran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El zoo </a:t>
            </a:r>
            <a:r>
              <a:rPr lang="en-US" dirty="0" err="1" smtClean="0"/>
              <a:t>estaba</a:t>
            </a:r>
            <a:r>
              <a:rPr lang="en-US" dirty="0" smtClean="0"/>
              <a:t> </a:t>
            </a:r>
            <a:r>
              <a:rPr lang="en-US" dirty="0" err="1" smtClean="0"/>
              <a:t>rediseñando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electrónico</a:t>
            </a:r>
            <a:r>
              <a:rPr lang="en-US" dirty="0" smtClean="0"/>
              <a:t> de </a:t>
            </a:r>
            <a:r>
              <a:rPr lang="en-US" dirty="0" err="1" smtClean="0"/>
              <a:t>reporte</a:t>
            </a:r>
            <a:r>
              <a:rPr lang="en-US" dirty="0" smtClean="0"/>
              <a:t> </a:t>
            </a:r>
            <a:r>
              <a:rPr lang="en-US" dirty="0" err="1" smtClean="0"/>
              <a:t>diario</a:t>
            </a:r>
            <a:r>
              <a:rPr lang="en-US" dirty="0" smtClean="0"/>
              <a:t> de </a:t>
            </a:r>
            <a:r>
              <a:rPr lang="en-US" dirty="0" err="1" smtClean="0"/>
              <a:t>cuidador</a:t>
            </a:r>
            <a:r>
              <a:rPr lang="en-US" dirty="0" smtClean="0"/>
              <a:t> y ambos josh y Brian </a:t>
            </a:r>
            <a:r>
              <a:rPr lang="en-US" dirty="0" err="1" smtClean="0"/>
              <a:t>vieron</a:t>
            </a:r>
            <a:r>
              <a:rPr lang="en-US" dirty="0" smtClean="0"/>
              <a:t> el </a:t>
            </a:r>
            <a:r>
              <a:rPr lang="en-US" dirty="0" err="1" smtClean="0"/>
              <a:t>beneficio</a:t>
            </a:r>
            <a:r>
              <a:rPr lang="en-US" dirty="0" smtClean="0"/>
              <a:t> de </a:t>
            </a:r>
            <a:r>
              <a:rPr lang="en-US" dirty="0" err="1" smtClean="0"/>
              <a:t>construirlo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de ZIMS.</a:t>
            </a:r>
            <a:endParaRPr lang="en-US" dirty="0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598" y="4131773"/>
            <a:ext cx="1361186" cy="172416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32494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Contribuyentes</a:t>
            </a:r>
            <a:r>
              <a:rPr lang="en-US" sz="3600" dirty="0"/>
              <a:t> a </a:t>
            </a:r>
            <a:r>
              <a:rPr lang="en-US" sz="3600" dirty="0" err="1"/>
              <a:t>Datos</a:t>
            </a:r>
            <a:r>
              <a:rPr lang="en-US" sz="3600" dirty="0"/>
              <a:t> </a:t>
            </a:r>
            <a:r>
              <a:rPr lang="en-US" sz="3600" dirty="0" err="1"/>
              <a:t>Provisonales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104408"/>
            <a:ext cx="2436522" cy="4351338"/>
          </a:xfrm>
        </p:spPr>
        <p:txBody>
          <a:bodyPr>
            <a:normAutofit fontScale="25000" lnSpcReduction="20000"/>
          </a:bodyPr>
          <a:lstStyle/>
          <a:p>
            <a:r>
              <a:rPr lang="en-US" sz="4400" dirty="0"/>
              <a:t>Abilene</a:t>
            </a:r>
          </a:p>
          <a:p>
            <a:r>
              <a:rPr lang="en-US" sz="4400" dirty="0"/>
              <a:t>Alexandria</a:t>
            </a:r>
          </a:p>
          <a:p>
            <a:r>
              <a:rPr lang="en-US" sz="5600" b="1" dirty="0" err="1"/>
              <a:t>Artis</a:t>
            </a:r>
            <a:r>
              <a:rPr lang="en-US" sz="5600" b="1" dirty="0"/>
              <a:t> </a:t>
            </a:r>
          </a:p>
          <a:p>
            <a:r>
              <a:rPr lang="en-US" sz="4400" dirty="0"/>
              <a:t>Audubon </a:t>
            </a:r>
          </a:p>
          <a:p>
            <a:r>
              <a:rPr lang="en-US" sz="4400" dirty="0"/>
              <a:t>Baton Rouge</a:t>
            </a:r>
          </a:p>
          <a:p>
            <a:r>
              <a:rPr lang="en-US" sz="5600" b="1" dirty="0"/>
              <a:t>Calgary</a:t>
            </a:r>
          </a:p>
          <a:p>
            <a:r>
              <a:rPr lang="en-US" sz="4400" dirty="0"/>
              <a:t>Cameron Park &amp; Botanical Gardens</a:t>
            </a:r>
          </a:p>
          <a:p>
            <a:r>
              <a:rPr lang="en-US" sz="4400" dirty="0"/>
              <a:t>Central Florida </a:t>
            </a:r>
          </a:p>
          <a:p>
            <a:r>
              <a:rPr lang="en-US" sz="4400" dirty="0"/>
              <a:t>Chattanooga </a:t>
            </a:r>
          </a:p>
          <a:p>
            <a:r>
              <a:rPr lang="en-US" sz="4400" dirty="0" err="1"/>
              <a:t>Chewhaw</a:t>
            </a:r>
            <a:r>
              <a:rPr lang="en-US" sz="4400" dirty="0"/>
              <a:t> Park </a:t>
            </a:r>
          </a:p>
          <a:p>
            <a:r>
              <a:rPr lang="en-US" sz="4400" dirty="0"/>
              <a:t>Dickerson Park</a:t>
            </a:r>
          </a:p>
          <a:p>
            <a:r>
              <a:rPr lang="en-US" sz="4400" dirty="0"/>
              <a:t>Ellen Trout </a:t>
            </a:r>
          </a:p>
          <a:p>
            <a:r>
              <a:rPr lang="en-US" sz="4400" dirty="0"/>
              <a:t>Fresno Chaffee</a:t>
            </a:r>
          </a:p>
          <a:p>
            <a:r>
              <a:rPr lang="en-US" sz="4400" dirty="0"/>
              <a:t>Little Rock</a:t>
            </a:r>
          </a:p>
          <a:p>
            <a:r>
              <a:rPr lang="en-US" sz="5600" b="1" dirty="0"/>
              <a:t>Living Desert</a:t>
            </a:r>
          </a:p>
          <a:p>
            <a:r>
              <a:rPr lang="en-US" sz="4400" dirty="0"/>
              <a:t>Louisville</a:t>
            </a:r>
          </a:p>
          <a:p>
            <a:r>
              <a:rPr lang="en-US" sz="4400" dirty="0"/>
              <a:t>Phoenix </a:t>
            </a:r>
          </a:p>
          <a:p>
            <a:r>
              <a:rPr lang="en-US" sz="4400" dirty="0"/>
              <a:t>Sedgwick Country </a:t>
            </a:r>
          </a:p>
          <a:p>
            <a:r>
              <a:rPr lang="en-US" sz="4400" dirty="0"/>
              <a:t>Seneca Park</a:t>
            </a:r>
          </a:p>
          <a:p>
            <a:r>
              <a:rPr lang="en-US" sz="5600" b="1" dirty="0"/>
              <a:t>Sunset </a:t>
            </a:r>
          </a:p>
          <a:p>
            <a:r>
              <a:rPr lang="en-US" sz="4400" dirty="0"/>
              <a:t>Tulsa </a:t>
            </a:r>
          </a:p>
          <a:p>
            <a:r>
              <a:rPr lang="en-US" sz="5600" b="1" dirty="0"/>
              <a:t>Virginia 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TextBox 4"/>
          <p:cNvSpPr txBox="1"/>
          <p:nvPr/>
        </p:nvSpPr>
        <p:spPr>
          <a:xfrm>
            <a:off x="3618561" y="1208429"/>
            <a:ext cx="4343400" cy="42473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Felizmente</a:t>
            </a:r>
            <a:r>
              <a:rPr lang="en-US" dirty="0" smtClean="0"/>
              <a:t> </a:t>
            </a:r>
            <a:r>
              <a:rPr lang="en-US" dirty="0" err="1" smtClean="0"/>
              <a:t>otras</a:t>
            </a:r>
            <a:r>
              <a:rPr lang="en-US" dirty="0" smtClean="0"/>
              <a:t> </a:t>
            </a:r>
            <a:r>
              <a:rPr lang="en-US" dirty="0" err="1" smtClean="0"/>
              <a:t>instituciones</a:t>
            </a:r>
            <a:r>
              <a:rPr lang="en-US" dirty="0" smtClean="0"/>
              <a:t> </a:t>
            </a:r>
            <a:r>
              <a:rPr lang="en-US" dirty="0" err="1" smtClean="0"/>
              <a:t>contribuyeron</a:t>
            </a:r>
            <a:r>
              <a:rPr lang="en-US" dirty="0" smtClean="0"/>
              <a:t> al </a:t>
            </a:r>
            <a:r>
              <a:rPr lang="en-US" dirty="0" err="1" smtClean="0"/>
              <a:t>proyecto</a:t>
            </a:r>
            <a:r>
              <a:rPr lang="en-US" dirty="0" smtClean="0"/>
              <a:t>! </a:t>
            </a:r>
            <a:r>
              <a:rPr lang="en-US" dirty="0" err="1" smtClean="0"/>
              <a:t>Muchas</a:t>
            </a:r>
            <a:r>
              <a:rPr lang="en-US" dirty="0" smtClean="0"/>
              <a:t> gracias a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ellos</a:t>
            </a:r>
            <a:r>
              <a:rPr lang="en-US" dirty="0" smtClean="0"/>
              <a:t>! .</a:t>
            </a:r>
          </a:p>
          <a:p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Provisionales</a:t>
            </a:r>
            <a:r>
              <a:rPr lang="en-US" dirty="0" smtClean="0"/>
              <a:t> (</a:t>
            </a:r>
            <a:r>
              <a:rPr lang="en-US" dirty="0" err="1" smtClean="0"/>
              <a:t>temporales</a:t>
            </a:r>
            <a:r>
              <a:rPr lang="en-US" dirty="0" smtClean="0"/>
              <a:t>) </a:t>
            </a:r>
            <a:r>
              <a:rPr lang="en-US" dirty="0" err="1" smtClean="0"/>
              <a:t>permite</a:t>
            </a:r>
            <a:r>
              <a:rPr lang="en-US" dirty="0" smtClean="0"/>
              <a:t> a ZIMS </a:t>
            </a:r>
            <a:r>
              <a:rPr lang="en-US" dirty="0" err="1" smtClean="0"/>
              <a:t>ingresar</a:t>
            </a:r>
            <a:r>
              <a:rPr lang="en-US" dirty="0" smtClean="0"/>
              <a:t> </a:t>
            </a:r>
            <a:r>
              <a:rPr lang="en-US" dirty="0" err="1" smtClean="0"/>
              <a:t>temporalmente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ser </a:t>
            </a:r>
            <a:r>
              <a:rPr lang="en-US" dirty="0" err="1" smtClean="0"/>
              <a:t>aceptados</a:t>
            </a:r>
            <a:r>
              <a:rPr lang="en-US" dirty="0" smtClean="0"/>
              <a:t>, </a:t>
            </a:r>
            <a:r>
              <a:rPr lang="en-US" dirty="0" err="1" smtClean="0"/>
              <a:t>editados</a:t>
            </a:r>
            <a:r>
              <a:rPr lang="en-US" dirty="0" smtClean="0"/>
              <a:t>, </a:t>
            </a:r>
            <a:r>
              <a:rPr lang="en-US" dirty="0" err="1" smtClean="0"/>
              <a:t>corregidos</a:t>
            </a:r>
            <a:r>
              <a:rPr lang="en-US" dirty="0" smtClean="0"/>
              <a:t> o </a:t>
            </a:r>
            <a:r>
              <a:rPr lang="en-US" dirty="0" err="1" smtClean="0"/>
              <a:t>rechazado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otro</a:t>
            </a:r>
            <a:r>
              <a:rPr lang="en-US" dirty="0" smtClean="0"/>
              <a:t> </a:t>
            </a:r>
            <a:r>
              <a:rPr lang="en-US" dirty="0" err="1" smtClean="0"/>
              <a:t>usuario</a:t>
            </a:r>
            <a:r>
              <a:rPr lang="en-US" dirty="0" smtClean="0"/>
              <a:t>.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escenario</a:t>
            </a:r>
            <a:r>
              <a:rPr lang="en-US" dirty="0" smtClean="0"/>
              <a:t> </a:t>
            </a:r>
            <a:r>
              <a:rPr lang="en-US" dirty="0" err="1" smtClean="0"/>
              <a:t>típico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el </a:t>
            </a:r>
            <a:r>
              <a:rPr lang="en-US" dirty="0" err="1" smtClean="0"/>
              <a:t>cuidador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propios</a:t>
            </a:r>
            <a:r>
              <a:rPr lang="en-US" dirty="0" smtClean="0"/>
              <a:t> </a:t>
            </a:r>
            <a:r>
              <a:rPr lang="en-US" dirty="0" err="1" smtClean="0"/>
              <a:t>ingresos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 y los </a:t>
            </a:r>
            <a:r>
              <a:rPr lang="en-US" dirty="0" err="1" smtClean="0"/>
              <a:t>registradores</a:t>
            </a:r>
            <a:r>
              <a:rPr lang="en-US" dirty="0" smtClean="0"/>
              <a:t> los </a:t>
            </a:r>
            <a:r>
              <a:rPr lang="en-US" dirty="0" err="1" smtClean="0"/>
              <a:t>revisan</a:t>
            </a:r>
            <a:r>
              <a:rPr lang="en-US" dirty="0" smtClean="0"/>
              <a:t>, </a:t>
            </a:r>
            <a:r>
              <a:rPr lang="en-US" dirty="0" err="1" smtClean="0"/>
              <a:t>aceptan</a:t>
            </a:r>
            <a:r>
              <a:rPr lang="en-US" dirty="0" smtClean="0"/>
              <a:t> o </a:t>
            </a:r>
            <a:r>
              <a:rPr lang="en-US" dirty="0" err="1" smtClean="0"/>
              <a:t>rechazan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dar</a:t>
            </a:r>
            <a:r>
              <a:rPr lang="en-US" dirty="0" smtClean="0"/>
              <a:t> </a:t>
            </a:r>
            <a:r>
              <a:rPr lang="en-US" dirty="0" err="1" smtClean="0"/>
              <a:t>ingreso</a:t>
            </a:r>
            <a:r>
              <a:rPr lang="en-US" dirty="0" smtClean="0"/>
              <a:t> final </a:t>
            </a:r>
            <a:r>
              <a:rPr lang="en-US" dirty="0" err="1" smtClean="0"/>
              <a:t>dentro</a:t>
            </a:r>
            <a:r>
              <a:rPr lang="en-US" dirty="0" smtClean="0"/>
              <a:t> de la base de </a:t>
            </a:r>
            <a:r>
              <a:rPr lang="en-US" dirty="0" err="1" smtClean="0"/>
              <a:t>datos</a:t>
            </a:r>
            <a:r>
              <a:rPr lang="en-US" dirty="0" smtClean="0"/>
              <a:t> de ZIMS. </a:t>
            </a:r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incluye</a:t>
            </a:r>
            <a:r>
              <a:rPr lang="en-US" dirty="0" smtClean="0"/>
              <a:t> un </a:t>
            </a:r>
            <a:r>
              <a:rPr lang="en-US" dirty="0" err="1" smtClean="0"/>
              <a:t>nuevo</a:t>
            </a:r>
            <a:r>
              <a:rPr lang="en-US" dirty="0" smtClean="0"/>
              <a:t> </a:t>
            </a:r>
            <a:r>
              <a:rPr lang="en-US" dirty="0" err="1" smtClean="0"/>
              <a:t>Reporte</a:t>
            </a:r>
            <a:r>
              <a:rPr lang="en-US" dirty="0" smtClean="0"/>
              <a:t> </a:t>
            </a:r>
            <a:r>
              <a:rPr lang="en-US" dirty="0" err="1" smtClean="0"/>
              <a:t>Diario</a:t>
            </a:r>
            <a:r>
              <a:rPr lang="en-US" dirty="0" smtClean="0"/>
              <a:t> de </a:t>
            </a:r>
            <a:r>
              <a:rPr lang="en-US" dirty="0" err="1" smtClean="0"/>
              <a:t>cuidador</a:t>
            </a:r>
            <a:r>
              <a:rPr lang="en-US" dirty="0" smtClean="0"/>
              <a:t> </a:t>
            </a:r>
            <a:r>
              <a:rPr lang="en-US" dirty="0" err="1" smtClean="0"/>
              <a:t>así</a:t>
            </a:r>
            <a:r>
              <a:rPr lang="en-US" dirty="0" smtClean="0"/>
              <a:t> la </a:t>
            </a:r>
            <a:r>
              <a:rPr lang="en-US" dirty="0" err="1" smtClean="0"/>
              <a:t>habilidad</a:t>
            </a:r>
            <a:r>
              <a:rPr lang="en-US" dirty="0" smtClean="0"/>
              <a:t> de </a:t>
            </a:r>
            <a:r>
              <a:rPr lang="en-US" dirty="0" err="1" smtClean="0"/>
              <a:t>incluir</a:t>
            </a:r>
            <a:r>
              <a:rPr lang="en-US" dirty="0" smtClean="0"/>
              <a:t> o </a:t>
            </a:r>
            <a:r>
              <a:rPr lang="en-US" dirty="0" err="1" smtClean="0"/>
              <a:t>excluir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provisionales</a:t>
            </a:r>
            <a:r>
              <a:rPr lang="en-US" dirty="0" smtClean="0"/>
              <a:t> o los </a:t>
            </a:r>
            <a:r>
              <a:rPr lang="en-US" dirty="0" err="1" smtClean="0"/>
              <a:t>reportes</a:t>
            </a:r>
            <a:r>
              <a:rPr lang="en-US" dirty="0" smtClean="0"/>
              <a:t> de </a:t>
            </a:r>
            <a:r>
              <a:rPr lang="en-US" dirty="0" err="1" smtClean="0"/>
              <a:t>Recuperación</a:t>
            </a:r>
            <a:r>
              <a:rPr lang="en-US" dirty="0" smtClean="0"/>
              <a:t> de </a:t>
            </a:r>
            <a:r>
              <a:rPr lang="en-US" dirty="0" err="1" smtClean="0"/>
              <a:t>notas</a:t>
            </a:r>
            <a:r>
              <a:rPr lang="en-US" dirty="0" smtClean="0"/>
              <a:t> o </a:t>
            </a:r>
            <a:r>
              <a:rPr lang="en-US" dirty="0" err="1" smtClean="0"/>
              <a:t>Actividades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984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Activación</a:t>
            </a:r>
            <a:r>
              <a:rPr lang="en-US" sz="3600" dirty="0"/>
              <a:t> para </a:t>
            </a:r>
            <a:r>
              <a:rPr lang="en-US" sz="3600" dirty="0" err="1"/>
              <a:t>datos</a:t>
            </a:r>
            <a:r>
              <a:rPr lang="en-US" sz="3600" dirty="0"/>
              <a:t> </a:t>
            </a:r>
            <a:r>
              <a:rPr lang="en-US" sz="3600" dirty="0" err="1"/>
              <a:t>provisionales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380" y="962917"/>
            <a:ext cx="3471534" cy="30383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0792" y="962917"/>
            <a:ext cx="3622680" cy="30383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4"/>
          <p:cNvSpPr txBox="1"/>
          <p:nvPr/>
        </p:nvSpPr>
        <p:spPr>
          <a:xfrm>
            <a:off x="362192" y="4225547"/>
            <a:ext cx="807720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administrador</a:t>
            </a:r>
            <a:r>
              <a:rPr lang="en-US" dirty="0" smtClean="0"/>
              <a:t> Global </a:t>
            </a:r>
            <a:r>
              <a:rPr lang="en-US" dirty="0" smtClean="0"/>
              <a:t>Species360 </a:t>
            </a:r>
            <a:r>
              <a:rPr lang="en-US" dirty="0" err="1" smtClean="0"/>
              <a:t>debe</a:t>
            </a:r>
            <a:r>
              <a:rPr lang="en-US" dirty="0" smtClean="0"/>
              <a:t> primero </a:t>
            </a:r>
            <a:r>
              <a:rPr lang="en-US" dirty="0" err="1" smtClean="0"/>
              <a:t>activar</a:t>
            </a:r>
            <a:r>
              <a:rPr lang="en-US" dirty="0" smtClean="0"/>
              <a:t> la </a:t>
            </a:r>
            <a:r>
              <a:rPr lang="en-US" dirty="0" err="1" smtClean="0"/>
              <a:t>funcionalidad</a:t>
            </a:r>
            <a:r>
              <a:rPr lang="en-US" dirty="0" smtClean="0"/>
              <a:t> para </a:t>
            </a:r>
            <a:r>
              <a:rPr lang="en-US" dirty="0" err="1" smtClean="0"/>
              <a:t>ingresos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Provisionales</a:t>
            </a:r>
            <a:r>
              <a:rPr lang="en-US" dirty="0" smtClean="0"/>
              <a:t>. La </a:t>
            </a:r>
            <a:r>
              <a:rPr lang="en-US" dirty="0" err="1" smtClean="0"/>
              <a:t>institución</a:t>
            </a:r>
            <a:r>
              <a:rPr lang="en-US" dirty="0" smtClean="0"/>
              <a:t> a la </a:t>
            </a:r>
            <a:r>
              <a:rPr lang="en-US" dirty="0" err="1" smtClean="0"/>
              <a:t>izquierda</a:t>
            </a:r>
            <a:r>
              <a:rPr lang="en-US" dirty="0" smtClean="0"/>
              <a:t> no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todavía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función</a:t>
            </a:r>
            <a:r>
              <a:rPr lang="en-US" dirty="0" smtClean="0"/>
              <a:t> </a:t>
            </a:r>
            <a:r>
              <a:rPr lang="en-US" dirty="0" err="1" smtClean="0"/>
              <a:t>activa</a:t>
            </a:r>
            <a:r>
              <a:rPr lang="en-US" dirty="0" smtClean="0"/>
              <a:t>.  La </a:t>
            </a:r>
            <a:r>
              <a:rPr lang="en-US" dirty="0" err="1" smtClean="0"/>
              <a:t>institución</a:t>
            </a:r>
            <a:r>
              <a:rPr lang="en-US" dirty="0" smtClean="0"/>
              <a:t> de la </a:t>
            </a:r>
            <a:r>
              <a:rPr lang="en-US" dirty="0" err="1" smtClean="0"/>
              <a:t>derecha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activa</a:t>
            </a:r>
            <a:r>
              <a:rPr lang="en-US" dirty="0" smtClean="0"/>
              <a:t> la </a:t>
            </a:r>
            <a:r>
              <a:rPr lang="en-US" dirty="0" err="1" smtClean="0"/>
              <a:t>funcionalidad</a:t>
            </a:r>
            <a:r>
              <a:rPr lang="en-US" dirty="0" smtClean="0"/>
              <a:t>. El </a:t>
            </a:r>
            <a:r>
              <a:rPr lang="en-US" dirty="0" err="1" smtClean="0"/>
              <a:t>administrador</a:t>
            </a:r>
            <a:r>
              <a:rPr lang="en-US" dirty="0" smtClean="0"/>
              <a:t> local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completar</a:t>
            </a:r>
            <a:r>
              <a:rPr lang="en-US" dirty="0" smtClean="0"/>
              <a:t> la </a:t>
            </a:r>
            <a:r>
              <a:rPr lang="en-US" dirty="0" err="1" smtClean="0"/>
              <a:t>activación</a:t>
            </a:r>
            <a:r>
              <a:rPr lang="en-US" dirty="0" smtClean="0"/>
              <a:t> </a:t>
            </a:r>
            <a:r>
              <a:rPr lang="en-US" dirty="0" err="1" smtClean="0"/>
              <a:t>seleccionando</a:t>
            </a:r>
            <a:r>
              <a:rPr lang="en-US" dirty="0" smtClean="0"/>
              <a:t> el </a:t>
            </a:r>
            <a:r>
              <a:rPr lang="en-US" dirty="0" err="1" smtClean="0"/>
              <a:t>botón</a:t>
            </a:r>
            <a:r>
              <a:rPr lang="en-US" dirty="0" smtClean="0"/>
              <a:t> ON. </a:t>
            </a:r>
            <a:r>
              <a:rPr lang="en-US" dirty="0" err="1" smtClean="0"/>
              <a:t>Recuerde</a:t>
            </a:r>
            <a:r>
              <a:rPr lang="en-US" dirty="0" smtClean="0"/>
              <a:t>, </a:t>
            </a:r>
            <a:r>
              <a:rPr lang="en-US" dirty="0" err="1" smtClean="0"/>
              <a:t>salvar</a:t>
            </a:r>
            <a:r>
              <a:rPr lang="en-US" dirty="0" smtClean="0"/>
              <a:t> &amp; </a:t>
            </a:r>
            <a:r>
              <a:rPr lang="en-US" dirty="0" err="1" smtClean="0"/>
              <a:t>aplicar</a:t>
            </a:r>
            <a:r>
              <a:rPr lang="en-US" dirty="0" smtClean="0"/>
              <a:t> a 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usuarios</a:t>
            </a:r>
            <a:r>
              <a:rPr lang="en-US" dirty="0" smtClean="0"/>
              <a:t> (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única</a:t>
            </a:r>
            <a:r>
              <a:rPr lang="en-US" dirty="0" smtClean="0"/>
              <a:t> </a:t>
            </a:r>
            <a:r>
              <a:rPr lang="en-US" dirty="0" err="1" smtClean="0"/>
              <a:t>opción</a:t>
            </a:r>
            <a:r>
              <a:rPr lang="en-US" dirty="0" smtClean="0"/>
              <a:t> de </a:t>
            </a:r>
            <a:r>
              <a:rPr lang="en-US" dirty="0" err="1" smtClean="0"/>
              <a:t>guardado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22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2427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Creando</a:t>
            </a:r>
            <a:r>
              <a:rPr lang="en-US" sz="4000" dirty="0"/>
              <a:t> el </a:t>
            </a:r>
            <a:r>
              <a:rPr lang="en-US" sz="4000" dirty="0" err="1"/>
              <a:t>rol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1201291"/>
            <a:ext cx="3838095" cy="19333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264595"/>
            <a:ext cx="5410200" cy="27481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5633" y="3994772"/>
            <a:ext cx="8162223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Datos</a:t>
            </a:r>
            <a:r>
              <a:rPr lang="en-US" sz="1600" dirty="0" smtClean="0"/>
              <a:t> </a:t>
            </a:r>
            <a:r>
              <a:rPr lang="en-US" sz="1600" dirty="0" err="1" smtClean="0"/>
              <a:t>Provisionales</a:t>
            </a:r>
            <a:r>
              <a:rPr lang="en-US" sz="1600" dirty="0" smtClean="0"/>
              <a:t> no ha </a:t>
            </a:r>
            <a:r>
              <a:rPr lang="en-US" sz="1600" dirty="0" err="1" smtClean="0"/>
              <a:t>sido</a:t>
            </a:r>
            <a:r>
              <a:rPr lang="en-US" sz="1600" dirty="0" smtClean="0"/>
              <a:t> </a:t>
            </a:r>
            <a:r>
              <a:rPr lang="en-US" sz="1600" dirty="0" err="1" smtClean="0"/>
              <a:t>incorporado</a:t>
            </a:r>
            <a:r>
              <a:rPr lang="en-US" sz="1600" dirty="0" smtClean="0"/>
              <a:t> en </a:t>
            </a:r>
            <a:r>
              <a:rPr lang="en-US" sz="1600" dirty="0" err="1" smtClean="0"/>
              <a:t>ningún</a:t>
            </a:r>
            <a:r>
              <a:rPr lang="en-US" sz="1600" dirty="0" smtClean="0"/>
              <a:t> </a:t>
            </a:r>
            <a:r>
              <a:rPr lang="en-US" sz="1600" dirty="0" err="1" smtClean="0"/>
              <a:t>rol</a:t>
            </a:r>
            <a:r>
              <a:rPr lang="en-US" sz="1600" dirty="0" smtClean="0"/>
              <a:t> </a:t>
            </a:r>
            <a:r>
              <a:rPr lang="en-US" sz="1600" dirty="0" err="1" smtClean="0"/>
              <a:t>standar</a:t>
            </a:r>
            <a:r>
              <a:rPr lang="en-US" sz="1600" dirty="0" smtClean="0"/>
              <a:t> de </a:t>
            </a:r>
            <a:r>
              <a:rPr lang="en-US" sz="1600" dirty="0" smtClean="0"/>
              <a:t>Species360. </a:t>
            </a:r>
            <a:r>
              <a:rPr lang="en-US" sz="1600" dirty="0" err="1" smtClean="0"/>
              <a:t>Puede</a:t>
            </a:r>
            <a:r>
              <a:rPr lang="en-US" sz="1600" dirty="0" smtClean="0"/>
              <a:t> </a:t>
            </a:r>
            <a:r>
              <a:rPr lang="en-US" sz="1600" dirty="0" err="1" smtClean="0"/>
              <a:t>ajustar</a:t>
            </a:r>
            <a:r>
              <a:rPr lang="en-US" sz="1600" dirty="0" smtClean="0"/>
              <a:t> a un </a:t>
            </a:r>
            <a:r>
              <a:rPr lang="en-US" sz="1600" dirty="0" err="1" smtClean="0"/>
              <a:t>rol</a:t>
            </a:r>
            <a:r>
              <a:rPr lang="en-US" sz="1600" dirty="0" smtClean="0"/>
              <a:t> local </a:t>
            </a:r>
            <a:r>
              <a:rPr lang="en-US" sz="1600" dirty="0" err="1" smtClean="0"/>
              <a:t>ya</a:t>
            </a:r>
            <a:r>
              <a:rPr lang="en-US" sz="1600" dirty="0" smtClean="0"/>
              <a:t> </a:t>
            </a:r>
            <a:r>
              <a:rPr lang="en-US" sz="1600" dirty="0" err="1" smtClean="0"/>
              <a:t>creado</a:t>
            </a:r>
            <a:r>
              <a:rPr lang="en-US" sz="1600" dirty="0" smtClean="0"/>
              <a:t> o </a:t>
            </a:r>
            <a:r>
              <a:rPr lang="en-US" sz="1600" dirty="0" err="1" smtClean="0"/>
              <a:t>crear</a:t>
            </a:r>
            <a:r>
              <a:rPr lang="en-US" sz="1600" dirty="0" smtClean="0"/>
              <a:t> un </a:t>
            </a:r>
            <a:r>
              <a:rPr lang="en-US" sz="1600" dirty="0" err="1" smtClean="0"/>
              <a:t>nuevo</a:t>
            </a:r>
            <a:r>
              <a:rPr lang="en-US" sz="1600" dirty="0" smtClean="0"/>
              <a:t> </a:t>
            </a:r>
            <a:r>
              <a:rPr lang="en-US" sz="1600" dirty="0" err="1" smtClean="0"/>
              <a:t>rol</a:t>
            </a:r>
            <a:r>
              <a:rPr lang="en-US" sz="1600" dirty="0" smtClean="0"/>
              <a:t>. Si provisional </a:t>
            </a:r>
            <a:r>
              <a:rPr lang="en-US" sz="1600" dirty="0" err="1" smtClean="0"/>
              <a:t>es</a:t>
            </a:r>
            <a:r>
              <a:rPr lang="en-US" sz="1600" dirty="0" smtClean="0"/>
              <a:t> </a:t>
            </a:r>
            <a:r>
              <a:rPr lang="en-US" sz="1600" dirty="0" err="1" smtClean="0"/>
              <a:t>seleccionado</a:t>
            </a:r>
            <a:r>
              <a:rPr lang="en-US" sz="1600" dirty="0" smtClean="0"/>
              <a:t>, la </a:t>
            </a:r>
            <a:r>
              <a:rPr lang="en-US" sz="1600" dirty="0" err="1" smtClean="0"/>
              <a:t>habilidad</a:t>
            </a:r>
            <a:r>
              <a:rPr lang="en-US" sz="1600" dirty="0" smtClean="0"/>
              <a:t> de </a:t>
            </a:r>
            <a:r>
              <a:rPr lang="en-US" sz="1600" dirty="0" err="1" smtClean="0"/>
              <a:t>adicionar</a:t>
            </a:r>
            <a:r>
              <a:rPr lang="en-US" sz="1600" dirty="0" smtClean="0"/>
              <a:t>/</a:t>
            </a:r>
            <a:r>
              <a:rPr lang="en-US" sz="1600" dirty="0" err="1" smtClean="0"/>
              <a:t>editar</a:t>
            </a:r>
            <a:r>
              <a:rPr lang="en-US" sz="1600" dirty="0" smtClean="0"/>
              <a:t> o remover </a:t>
            </a:r>
            <a:r>
              <a:rPr lang="en-US" sz="1600" dirty="0" err="1" smtClean="0"/>
              <a:t>desaparece</a:t>
            </a:r>
            <a:r>
              <a:rPr lang="en-US" sz="1600" dirty="0" smtClean="0"/>
              <a:t>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defecto</a:t>
            </a:r>
            <a:r>
              <a:rPr lang="en-US" sz="1600" dirty="0" smtClean="0"/>
              <a:t>. El </a:t>
            </a:r>
            <a:r>
              <a:rPr lang="en-US" sz="1600" dirty="0" err="1" smtClean="0"/>
              <a:t>mismo</a:t>
            </a:r>
            <a:r>
              <a:rPr lang="en-US" sz="1600" dirty="0" smtClean="0"/>
              <a:t> </a:t>
            </a:r>
            <a:r>
              <a:rPr lang="en-US" sz="1600" dirty="0" err="1" smtClean="0"/>
              <a:t>Rol</a:t>
            </a:r>
            <a:r>
              <a:rPr lang="en-US" sz="1600" dirty="0" smtClean="0"/>
              <a:t> </a:t>
            </a:r>
            <a:r>
              <a:rPr lang="en-US" sz="1600" dirty="0" err="1" smtClean="0"/>
              <a:t>puede</a:t>
            </a:r>
            <a:r>
              <a:rPr lang="en-US" sz="1600" dirty="0" smtClean="0"/>
              <a:t> </a:t>
            </a:r>
            <a:r>
              <a:rPr lang="en-US" sz="1600" dirty="0" err="1" smtClean="0"/>
              <a:t>tener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mezcla</a:t>
            </a:r>
            <a:r>
              <a:rPr lang="en-US" sz="1600" dirty="0" smtClean="0"/>
              <a:t> de </a:t>
            </a:r>
            <a:r>
              <a:rPr lang="en-US" sz="1600" dirty="0" err="1" smtClean="0"/>
              <a:t>accesos</a:t>
            </a:r>
            <a:r>
              <a:rPr lang="en-US" sz="1600" dirty="0" smtClean="0"/>
              <a:t> </a:t>
            </a:r>
            <a:r>
              <a:rPr lang="en-US" sz="1600" dirty="0" err="1" smtClean="0"/>
              <a:t>provisionales</a:t>
            </a:r>
            <a:r>
              <a:rPr lang="en-US" sz="1600" dirty="0" smtClean="0"/>
              <a:t> o </a:t>
            </a:r>
            <a:r>
              <a:rPr lang="en-US" sz="1600" dirty="0" err="1" smtClean="0"/>
              <a:t>stándar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ingreso</a:t>
            </a:r>
            <a:r>
              <a:rPr lang="en-US" sz="1600" dirty="0" smtClean="0"/>
              <a:t> de </a:t>
            </a:r>
            <a:r>
              <a:rPr lang="en-US" sz="1600" dirty="0" err="1" smtClean="0"/>
              <a:t>datos</a:t>
            </a:r>
            <a:r>
              <a:rPr lang="en-US" sz="1600" dirty="0" smtClean="0"/>
              <a:t>. </a:t>
            </a:r>
            <a:r>
              <a:rPr lang="en-US" sz="1600" dirty="0" err="1" smtClean="0"/>
              <a:t>Datos</a:t>
            </a:r>
            <a:r>
              <a:rPr lang="en-US" sz="1600" dirty="0" smtClean="0"/>
              <a:t> </a:t>
            </a:r>
            <a:r>
              <a:rPr lang="en-US" sz="1600" dirty="0" err="1" smtClean="0"/>
              <a:t>provisionales</a:t>
            </a:r>
            <a:r>
              <a:rPr lang="en-US" sz="1600" dirty="0" smtClean="0"/>
              <a:t> </a:t>
            </a:r>
            <a:r>
              <a:rPr lang="en-US" sz="1600" dirty="0" err="1" smtClean="0"/>
              <a:t>está</a:t>
            </a:r>
            <a:r>
              <a:rPr lang="en-US" sz="1600" dirty="0" smtClean="0"/>
              <a:t> </a:t>
            </a:r>
            <a:r>
              <a:rPr lang="en-US" sz="1600" dirty="0" err="1" smtClean="0"/>
              <a:t>disponible</a:t>
            </a:r>
            <a:r>
              <a:rPr lang="en-US" sz="1600" dirty="0" smtClean="0"/>
              <a:t> en Animal, </a:t>
            </a:r>
            <a:r>
              <a:rPr lang="en-US" sz="1600" dirty="0" err="1" smtClean="0"/>
              <a:t>Encierros</a:t>
            </a:r>
            <a:r>
              <a:rPr lang="en-US" sz="1600" dirty="0" smtClean="0"/>
              <a:t>, </a:t>
            </a:r>
            <a:r>
              <a:rPr lang="en-US" sz="1600" dirty="0" err="1" smtClean="0"/>
              <a:t>Calendario</a:t>
            </a:r>
            <a:r>
              <a:rPr lang="en-US" sz="1600" dirty="0" smtClean="0"/>
              <a:t> y </a:t>
            </a:r>
            <a:r>
              <a:rPr lang="en-US" sz="1600" dirty="0" err="1" smtClean="0"/>
              <a:t>Soporte</a:t>
            </a:r>
            <a:r>
              <a:rPr lang="en-US" sz="1600" dirty="0" smtClean="0"/>
              <a:t> de Vida en el </a:t>
            </a:r>
            <a:r>
              <a:rPr lang="en-US" sz="1600" dirty="0" err="1" smtClean="0"/>
              <a:t>módulo</a:t>
            </a:r>
            <a:r>
              <a:rPr lang="en-US" sz="1600" dirty="0" smtClean="0"/>
              <a:t> de </a:t>
            </a:r>
            <a:r>
              <a:rPr lang="en-US" sz="1600" dirty="0" err="1" smtClean="0"/>
              <a:t>manejo</a:t>
            </a:r>
            <a:r>
              <a:rPr lang="en-US" sz="1600" dirty="0" smtClean="0"/>
              <a:t> </a:t>
            </a:r>
            <a:r>
              <a:rPr lang="en-US" sz="1600" dirty="0" err="1" smtClean="0"/>
              <a:t>así</a:t>
            </a:r>
            <a:r>
              <a:rPr lang="en-US" sz="1600" dirty="0" smtClean="0"/>
              <a:t> </a:t>
            </a:r>
            <a:r>
              <a:rPr lang="en-US" sz="1600" dirty="0" err="1" smtClean="0"/>
              <a:t>como</a:t>
            </a:r>
            <a:r>
              <a:rPr lang="en-US" sz="1600" dirty="0" smtClean="0"/>
              <a:t> en </a:t>
            </a:r>
            <a:r>
              <a:rPr lang="en-US" sz="1600" dirty="0" err="1" smtClean="0"/>
              <a:t>Administración</a:t>
            </a:r>
            <a:r>
              <a:rPr lang="en-US" sz="1600" dirty="0" smtClean="0"/>
              <a:t> de </a:t>
            </a:r>
            <a:r>
              <a:rPr lang="en-US" sz="1600" dirty="0" err="1" smtClean="0"/>
              <a:t>Tratamientos</a:t>
            </a:r>
            <a:r>
              <a:rPr lang="en-US" sz="1600" dirty="0" smtClean="0"/>
              <a:t> en el </a:t>
            </a:r>
            <a:r>
              <a:rPr lang="en-US" sz="1600" dirty="0" err="1" smtClean="0"/>
              <a:t>módulo</a:t>
            </a:r>
            <a:r>
              <a:rPr lang="en-US" sz="1600" dirty="0" smtClean="0"/>
              <a:t> </a:t>
            </a:r>
            <a:r>
              <a:rPr lang="en-US" sz="1600" dirty="0" err="1" smtClean="0"/>
              <a:t>médico</a:t>
            </a:r>
            <a:r>
              <a:rPr lang="en-US" sz="1600" dirty="0" smtClean="0"/>
              <a:t>. </a:t>
            </a:r>
            <a:r>
              <a:rPr lang="en-US" sz="1600" dirty="0" err="1" smtClean="0"/>
              <a:t>Búsqueda</a:t>
            </a:r>
            <a:r>
              <a:rPr lang="en-US" sz="1600" dirty="0" smtClean="0"/>
              <a:t>/Vista de </a:t>
            </a:r>
            <a:r>
              <a:rPr lang="en-US" sz="1600" dirty="0" err="1" smtClean="0"/>
              <a:t>detalles</a:t>
            </a:r>
            <a:r>
              <a:rPr lang="en-US" sz="1600" dirty="0" smtClean="0"/>
              <a:t> </a:t>
            </a:r>
            <a:r>
              <a:rPr lang="en-US" sz="1600" dirty="0" err="1" smtClean="0"/>
              <a:t>básicos</a:t>
            </a:r>
            <a:r>
              <a:rPr lang="en-US" sz="1600" dirty="0" smtClean="0"/>
              <a:t> </a:t>
            </a:r>
            <a:r>
              <a:rPr lang="en-US" sz="1600" dirty="0" err="1" smtClean="0"/>
              <a:t>deberá</a:t>
            </a:r>
            <a:r>
              <a:rPr lang="en-US" sz="1600" dirty="0" smtClean="0"/>
              <a:t> ser </a:t>
            </a:r>
            <a:r>
              <a:rPr lang="en-US" sz="1600" dirty="0" err="1" smtClean="0"/>
              <a:t>seleccionado</a:t>
            </a:r>
            <a:r>
              <a:rPr lang="en-US" sz="1600" dirty="0" smtClean="0"/>
              <a:t> en </a:t>
            </a:r>
            <a:r>
              <a:rPr lang="en-US" sz="1600" dirty="0" err="1" smtClean="0"/>
              <a:t>caso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se </a:t>
            </a:r>
            <a:r>
              <a:rPr lang="en-US" sz="1600" dirty="0" err="1" smtClean="0"/>
              <a:t>permita</a:t>
            </a:r>
            <a:r>
              <a:rPr lang="en-US" sz="1600" dirty="0" smtClean="0"/>
              <a:t> </a:t>
            </a:r>
            <a:r>
              <a:rPr lang="en-US" sz="1600" dirty="0" err="1" smtClean="0"/>
              <a:t>únicamente</a:t>
            </a:r>
            <a:r>
              <a:rPr lang="en-US" sz="1600" dirty="0" smtClean="0"/>
              <a:t> </a:t>
            </a:r>
            <a:r>
              <a:rPr lang="en-US" sz="1600" dirty="0" err="1" smtClean="0"/>
              <a:t>Datos</a:t>
            </a:r>
            <a:r>
              <a:rPr lang="en-US" sz="1600" dirty="0" smtClean="0"/>
              <a:t> </a:t>
            </a:r>
            <a:r>
              <a:rPr lang="en-US" sz="1600" dirty="0" err="1" smtClean="0"/>
              <a:t>provisanles</a:t>
            </a:r>
            <a:r>
              <a:rPr lang="en-US" sz="1600" dirty="0" smtClean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48384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Ingresando</a:t>
            </a:r>
            <a:r>
              <a:rPr lang="en-US" sz="4000" dirty="0"/>
              <a:t> el </a:t>
            </a:r>
            <a:r>
              <a:rPr lang="en-US" sz="4000" dirty="0" err="1"/>
              <a:t>dato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220" y="953294"/>
            <a:ext cx="8711560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0692" y="3426676"/>
            <a:ext cx="1038095" cy="466667"/>
          </a:xfrm>
          <a:prstGeom prst="rect">
            <a:avLst/>
          </a:prstGeom>
        </p:spPr>
      </p:pic>
      <p:cxnSp>
        <p:nvCxnSpPr>
          <p:cNvPr id="6" name="Straight Arrow Connector 7"/>
          <p:cNvCxnSpPr/>
          <p:nvPr/>
        </p:nvCxnSpPr>
        <p:spPr>
          <a:xfrm>
            <a:off x="876300" y="3159948"/>
            <a:ext cx="228600" cy="2333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4037" y="3193342"/>
            <a:ext cx="1038095" cy="466667"/>
          </a:xfrm>
          <a:prstGeom prst="rect">
            <a:avLst/>
          </a:prstGeom>
        </p:spPr>
      </p:pic>
      <p:cxnSp>
        <p:nvCxnSpPr>
          <p:cNvPr id="8" name="Straight Arrow Connector 8"/>
          <p:cNvCxnSpPr/>
          <p:nvPr/>
        </p:nvCxnSpPr>
        <p:spPr>
          <a:xfrm>
            <a:off x="5104037" y="2917239"/>
            <a:ext cx="228600" cy="2761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0"/>
          <p:cNvSpPr txBox="1"/>
          <p:nvPr/>
        </p:nvSpPr>
        <p:spPr>
          <a:xfrm>
            <a:off x="774276" y="3936112"/>
            <a:ext cx="7741074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Como </a:t>
            </a:r>
            <a:r>
              <a:rPr lang="en-US" dirty="0" err="1" smtClean="0"/>
              <a:t>cuidador</a:t>
            </a:r>
            <a:r>
              <a:rPr lang="en-US" dirty="0" smtClean="0"/>
              <a:t> con </a:t>
            </a:r>
            <a:r>
              <a:rPr lang="en-US" dirty="0" err="1" smtClean="0"/>
              <a:t>acceso</a:t>
            </a:r>
            <a:r>
              <a:rPr lang="en-US" dirty="0" smtClean="0"/>
              <a:t> a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provisinales</a:t>
            </a:r>
            <a:r>
              <a:rPr lang="en-US" dirty="0" smtClean="0"/>
              <a:t>, </a:t>
            </a:r>
            <a:r>
              <a:rPr lang="en-US" dirty="0" err="1" smtClean="0"/>
              <a:t>ingresé</a:t>
            </a:r>
            <a:r>
              <a:rPr lang="en-US" dirty="0" smtClean="0"/>
              <a:t> dos </a:t>
            </a:r>
            <a:r>
              <a:rPr lang="en-US" dirty="0" err="1" smtClean="0"/>
              <a:t>grupos</a:t>
            </a:r>
            <a:r>
              <a:rPr lang="en-US" dirty="0" smtClean="0"/>
              <a:t> de </a:t>
            </a:r>
            <a:r>
              <a:rPr lang="en-US" dirty="0" err="1" smtClean="0"/>
              <a:t>informaciónen</a:t>
            </a:r>
            <a:r>
              <a:rPr lang="en-US" dirty="0" smtClean="0"/>
              <a:t> un </a:t>
            </a:r>
            <a:r>
              <a:rPr lang="en-US" dirty="0" err="1" smtClean="0"/>
              <a:t>orangután</a:t>
            </a:r>
            <a:r>
              <a:rPr lang="en-US" dirty="0" smtClean="0"/>
              <a:t>, un </a:t>
            </a:r>
            <a:r>
              <a:rPr lang="en-US" dirty="0" err="1" smtClean="0"/>
              <a:t>tatuaje</a:t>
            </a:r>
            <a:r>
              <a:rPr lang="en-US" dirty="0" smtClean="0"/>
              <a:t> y un </a:t>
            </a:r>
            <a:r>
              <a:rPr lang="en-US" dirty="0" err="1" smtClean="0"/>
              <a:t>pesaje</a:t>
            </a:r>
            <a:r>
              <a:rPr lang="en-US" dirty="0" smtClean="0"/>
              <a:t>. Hay dos </a:t>
            </a:r>
            <a:r>
              <a:rPr lang="en-US" dirty="0" err="1" smtClean="0"/>
              <a:t>indicadores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dato</a:t>
            </a:r>
            <a:r>
              <a:rPr lang="en-US" dirty="0" smtClean="0"/>
              <a:t> provisional. Primarily the record is greyed out.  El </a:t>
            </a:r>
            <a:r>
              <a:rPr lang="en-US" dirty="0" err="1" smtClean="0"/>
              <a:t>registro</a:t>
            </a:r>
            <a:r>
              <a:rPr lang="en-US" dirty="0" smtClean="0"/>
              <a:t> se </a:t>
            </a:r>
            <a:r>
              <a:rPr lang="en-US" dirty="0" err="1" smtClean="0"/>
              <a:t>observa</a:t>
            </a:r>
            <a:r>
              <a:rPr lang="en-US" dirty="0" smtClean="0"/>
              <a:t> </a:t>
            </a:r>
            <a:r>
              <a:rPr lang="en-US" dirty="0" err="1" smtClean="0"/>
              <a:t>principalmente</a:t>
            </a:r>
            <a:r>
              <a:rPr lang="en-US" dirty="0" smtClean="0"/>
              <a:t> </a:t>
            </a:r>
            <a:r>
              <a:rPr lang="en-US" dirty="0" err="1" smtClean="0"/>
              <a:t>gris</a:t>
            </a:r>
            <a:r>
              <a:rPr lang="en-US" dirty="0" smtClean="0"/>
              <a:t>. </a:t>
            </a:r>
            <a:r>
              <a:rPr lang="en-US" dirty="0" err="1" smtClean="0"/>
              <a:t>Adicionalment</a:t>
            </a:r>
            <a:r>
              <a:rPr lang="en-US" dirty="0" smtClean="0"/>
              <a:t>, </a:t>
            </a:r>
            <a:r>
              <a:rPr lang="en-US" dirty="0" err="1" smtClean="0"/>
              <a:t>algunos</a:t>
            </a:r>
            <a:r>
              <a:rPr lang="en-US" dirty="0" smtClean="0"/>
              <a:t> </a:t>
            </a:r>
            <a:r>
              <a:rPr lang="en-US" dirty="0" err="1" smtClean="0"/>
              <a:t>registros</a:t>
            </a:r>
            <a:r>
              <a:rPr lang="en-US" dirty="0" smtClean="0"/>
              <a:t> </a:t>
            </a:r>
            <a:r>
              <a:rPr lang="en-US" dirty="0" err="1" smtClean="0"/>
              <a:t>muestran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“?” al </a:t>
            </a:r>
            <a:r>
              <a:rPr lang="en-US" dirty="0" err="1" smtClean="0"/>
              <a:t>pasar</a:t>
            </a:r>
            <a:r>
              <a:rPr lang="en-US" dirty="0" smtClean="0"/>
              <a:t> el cursor </a:t>
            </a:r>
            <a:r>
              <a:rPr lang="en-US" dirty="0" err="1" smtClean="0"/>
              <a:t>encima</a:t>
            </a:r>
            <a:r>
              <a:rPr lang="en-US" dirty="0" smtClean="0"/>
              <a:t>. A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punto</a:t>
            </a:r>
            <a:r>
              <a:rPr lang="en-US" dirty="0" smtClean="0"/>
              <a:t>, el </a:t>
            </a:r>
            <a:r>
              <a:rPr lang="en-US" dirty="0" err="1" smtClean="0"/>
              <a:t>cuidador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regresar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del </a:t>
            </a:r>
            <a:r>
              <a:rPr lang="en-US" dirty="0" err="1" smtClean="0"/>
              <a:t>registro</a:t>
            </a:r>
            <a:r>
              <a:rPr lang="en-US" dirty="0" smtClean="0"/>
              <a:t> , </a:t>
            </a:r>
            <a:r>
              <a:rPr lang="en-US" dirty="0" err="1" smtClean="0"/>
              <a:t>editar</a:t>
            </a:r>
            <a:r>
              <a:rPr lang="en-US" dirty="0" smtClean="0"/>
              <a:t> o </a:t>
            </a:r>
            <a:r>
              <a:rPr lang="en-US" dirty="0" err="1" smtClean="0"/>
              <a:t>borrar</a:t>
            </a:r>
            <a:r>
              <a:rPr lang="en-US" dirty="0" smtClean="0"/>
              <a:t> la </a:t>
            </a:r>
            <a:r>
              <a:rPr lang="en-US" dirty="0" err="1" smtClean="0"/>
              <a:t>entrada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19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5003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Monitoreo</a:t>
            </a:r>
            <a:r>
              <a:rPr lang="en-US" sz="3600" dirty="0"/>
              <a:t> de </a:t>
            </a:r>
            <a:r>
              <a:rPr lang="en-US" sz="3600" dirty="0" err="1"/>
              <a:t>registros</a:t>
            </a:r>
            <a:r>
              <a:rPr lang="en-US" sz="3600" dirty="0"/>
              <a:t> </a:t>
            </a:r>
            <a:r>
              <a:rPr lang="en-US" sz="3600" dirty="0" err="1"/>
              <a:t>provisionales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733" y="812331"/>
            <a:ext cx="6419048" cy="25809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7257" y="1568003"/>
            <a:ext cx="5605010" cy="26220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151327" y="4190057"/>
            <a:ext cx="815340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There is a tab called Provisional Records. Como </a:t>
            </a:r>
            <a:r>
              <a:rPr lang="en-US" dirty="0" err="1" smtClean="0"/>
              <a:t>registrador</a:t>
            </a:r>
            <a:r>
              <a:rPr lang="en-US" dirty="0" smtClean="0"/>
              <a:t> he </a:t>
            </a:r>
            <a:r>
              <a:rPr lang="en-US" dirty="0" err="1" smtClean="0"/>
              <a:t>ingresado</a:t>
            </a:r>
            <a:r>
              <a:rPr lang="en-US" dirty="0" smtClean="0"/>
              <a:t> y </a:t>
            </a:r>
            <a:r>
              <a:rPr lang="en-US" dirty="0" err="1" smtClean="0"/>
              <a:t>visualizado</a:t>
            </a:r>
            <a:r>
              <a:rPr lang="en-US" dirty="0" smtClean="0"/>
              <a:t> la </a:t>
            </a:r>
            <a:r>
              <a:rPr lang="en-US" dirty="0" err="1" smtClean="0"/>
              <a:t>pantalla</a:t>
            </a:r>
            <a:r>
              <a:rPr lang="en-US" dirty="0" smtClean="0"/>
              <a:t> de </a:t>
            </a:r>
            <a:r>
              <a:rPr lang="en-US" dirty="0" err="1" smtClean="0"/>
              <a:t>Ingreso</a:t>
            </a:r>
            <a:r>
              <a:rPr lang="en-US" dirty="0" smtClean="0"/>
              <a:t> de </a:t>
            </a:r>
            <a:r>
              <a:rPr lang="en-US" dirty="0" err="1" smtClean="0"/>
              <a:t>monitoreo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Seleccionar</a:t>
            </a:r>
            <a:r>
              <a:rPr lang="en-US" dirty="0" smtClean="0"/>
              <a:t> la </a:t>
            </a:r>
            <a:r>
              <a:rPr lang="en-US" dirty="0" err="1" smtClean="0"/>
              <a:t>opción</a:t>
            </a:r>
            <a:r>
              <a:rPr lang="en-US" dirty="0" smtClean="0"/>
              <a:t> </a:t>
            </a:r>
            <a:r>
              <a:rPr lang="en-US" dirty="0" err="1" smtClean="0"/>
              <a:t>presentará</a:t>
            </a:r>
            <a:r>
              <a:rPr lang="en-US" dirty="0" smtClean="0"/>
              <a:t> la </a:t>
            </a:r>
            <a:r>
              <a:rPr lang="en-US" dirty="0" err="1" smtClean="0"/>
              <a:t>pantalla</a:t>
            </a:r>
            <a:r>
              <a:rPr lang="en-US" dirty="0" smtClean="0"/>
              <a:t> de </a:t>
            </a:r>
            <a:r>
              <a:rPr lang="en-US" dirty="0" err="1" smtClean="0"/>
              <a:t>búsqueda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registros</a:t>
            </a:r>
            <a:r>
              <a:rPr lang="en-US" dirty="0" smtClean="0"/>
              <a:t> </a:t>
            </a:r>
            <a:r>
              <a:rPr lang="en-US" dirty="0" err="1" smtClean="0"/>
              <a:t>provisionales</a:t>
            </a:r>
            <a:r>
              <a:rPr lang="en-US" dirty="0" smtClean="0"/>
              <a:t> y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celda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muestra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los </a:t>
            </a:r>
            <a:r>
              <a:rPr lang="en-US" dirty="0" err="1" smtClean="0"/>
              <a:t>registros</a:t>
            </a:r>
            <a:r>
              <a:rPr lang="en-US" dirty="0" smtClean="0"/>
              <a:t> </a:t>
            </a:r>
            <a:r>
              <a:rPr lang="en-US" dirty="0" err="1" smtClean="0"/>
              <a:t>provisionales</a:t>
            </a:r>
            <a:r>
              <a:rPr lang="en-US" dirty="0" smtClean="0"/>
              <a:t> no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sido</a:t>
            </a:r>
            <a:r>
              <a:rPr lang="en-US" dirty="0" smtClean="0"/>
              <a:t> </a:t>
            </a:r>
            <a:r>
              <a:rPr lang="en-US" dirty="0" err="1" smtClean="0"/>
              <a:t>revisados</a:t>
            </a:r>
            <a:r>
              <a:rPr lang="en-US" dirty="0" smtClean="0"/>
              <a:t>. 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cuidador</a:t>
            </a:r>
            <a:r>
              <a:rPr lang="en-US" dirty="0" smtClean="0"/>
              <a:t> </a:t>
            </a:r>
            <a:r>
              <a:rPr lang="en-US" dirty="0" err="1" smtClean="0"/>
              <a:t>ingreso</a:t>
            </a:r>
            <a:r>
              <a:rPr lang="en-US" dirty="0" smtClean="0"/>
              <a:t>  solo en el </a:t>
            </a:r>
            <a:r>
              <a:rPr lang="en-US" dirty="0" err="1" smtClean="0"/>
              <a:t>orangután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105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5002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Monitoreo</a:t>
            </a:r>
            <a:r>
              <a:rPr lang="en-US" sz="3600" dirty="0"/>
              <a:t> de </a:t>
            </a:r>
            <a:r>
              <a:rPr lang="en-US" sz="3600" dirty="0" err="1"/>
              <a:t>registros</a:t>
            </a:r>
            <a:r>
              <a:rPr lang="en-US" sz="3600" dirty="0"/>
              <a:t> </a:t>
            </a:r>
            <a:r>
              <a:rPr lang="en-US" sz="3600" dirty="0" err="1"/>
              <a:t>provisionales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4200" y="810338"/>
            <a:ext cx="6995600" cy="41356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867911" y="4491507"/>
            <a:ext cx="740817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Seleccionar</a:t>
            </a:r>
            <a:r>
              <a:rPr lang="en-US" dirty="0" smtClean="0"/>
              <a:t> el </a:t>
            </a:r>
            <a:r>
              <a:rPr lang="en-US" dirty="0" err="1" smtClean="0"/>
              <a:t>ícono</a:t>
            </a:r>
            <a:r>
              <a:rPr lang="en-US" dirty="0" smtClean="0"/>
              <a:t> de Vista de </a:t>
            </a:r>
            <a:r>
              <a:rPr lang="en-US" dirty="0" err="1" smtClean="0"/>
              <a:t>detalles</a:t>
            </a:r>
            <a:r>
              <a:rPr lang="en-US" dirty="0" smtClean="0"/>
              <a:t> </a:t>
            </a:r>
            <a:r>
              <a:rPr lang="en-US" dirty="0" err="1" smtClean="0"/>
              <a:t>muestra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pantalla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lo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ingresó</a:t>
            </a:r>
            <a:r>
              <a:rPr lang="en-US" dirty="0" smtClean="0"/>
              <a:t>. </a:t>
            </a:r>
            <a:r>
              <a:rPr lang="en-US" dirty="0" err="1" smtClean="0"/>
              <a:t>Notará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unidad</a:t>
            </a:r>
            <a:r>
              <a:rPr lang="en-US" dirty="0" smtClean="0"/>
              <a:t> de </a:t>
            </a:r>
            <a:r>
              <a:rPr lang="en-US" dirty="0" err="1" smtClean="0"/>
              <a:t>medida</a:t>
            </a:r>
            <a:r>
              <a:rPr lang="en-US" dirty="0" smtClean="0"/>
              <a:t> de peso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registrada</a:t>
            </a:r>
            <a:r>
              <a:rPr lang="en-US" dirty="0" smtClean="0"/>
              <a:t> en </a:t>
            </a:r>
            <a:r>
              <a:rPr lang="en-US" dirty="0" err="1" smtClean="0"/>
              <a:t>gramos</a:t>
            </a:r>
            <a:r>
              <a:rPr lang="en-US" dirty="0" smtClean="0"/>
              <a:t>,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no </a:t>
            </a:r>
            <a:r>
              <a:rPr lang="en-US" dirty="0" err="1" smtClean="0"/>
              <a:t>aceptar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ingreso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ingreso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un </a:t>
            </a:r>
            <a:r>
              <a:rPr lang="en-US" dirty="0" err="1" smtClean="0"/>
              <a:t>orangután</a:t>
            </a:r>
            <a:r>
              <a:rPr lang="en-US" dirty="0" smtClean="0"/>
              <a:t> </a:t>
            </a:r>
            <a:r>
              <a:rPr lang="en-US" dirty="0" err="1" smtClean="0"/>
              <a:t>adulto</a:t>
            </a:r>
            <a:r>
              <a:rPr lang="en-US" dirty="0" smtClean="0"/>
              <a:t> y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un animal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pequeño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5796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33281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Notas</a:t>
            </a:r>
            <a:r>
              <a:rPr lang="en-US" sz="4000" dirty="0"/>
              <a:t> de </a:t>
            </a:r>
            <a:r>
              <a:rPr lang="en-US" sz="4000" dirty="0" err="1"/>
              <a:t>lanzamiento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276" y="619260"/>
            <a:ext cx="3452448" cy="3125789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619260"/>
            <a:ext cx="4647724" cy="31604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0" y="3862891"/>
            <a:ext cx="2390534" cy="21962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8"/>
          <p:cNvSpPr txBox="1"/>
          <p:nvPr/>
        </p:nvSpPr>
        <p:spPr>
          <a:xfrm>
            <a:off x="2643067" y="3681462"/>
            <a:ext cx="6248400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Cuando</a:t>
            </a:r>
            <a:r>
              <a:rPr lang="en-US" sz="1400" dirty="0" smtClean="0"/>
              <a:t> </a:t>
            </a:r>
            <a:r>
              <a:rPr lang="en-US" sz="1400" dirty="0" err="1" smtClean="0"/>
              <a:t>ingrese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 </a:t>
            </a:r>
            <a:r>
              <a:rPr lang="en-US" sz="1400" dirty="0" err="1" smtClean="0"/>
              <a:t>primera</a:t>
            </a:r>
            <a:r>
              <a:rPr lang="en-US" sz="1400" dirty="0" smtClean="0"/>
              <a:t> </a:t>
            </a:r>
            <a:r>
              <a:rPr lang="en-US" sz="1400" dirty="0" err="1" smtClean="0"/>
              <a:t>vez</a:t>
            </a:r>
            <a:r>
              <a:rPr lang="en-US" sz="1400" dirty="0" smtClean="0"/>
              <a:t> en </a:t>
            </a:r>
            <a:r>
              <a:rPr lang="en-US" sz="1400" dirty="0" err="1" smtClean="0"/>
              <a:t>nuevos</a:t>
            </a:r>
            <a:r>
              <a:rPr lang="en-US" sz="1400" dirty="0" smtClean="0"/>
              <a:t> </a:t>
            </a:r>
            <a:r>
              <a:rPr lang="en-US" sz="1400" dirty="0" err="1" smtClean="0"/>
              <a:t>lanzamientos</a:t>
            </a:r>
            <a:r>
              <a:rPr lang="en-US" sz="1400" dirty="0" smtClean="0"/>
              <a:t>, </a:t>
            </a:r>
            <a:r>
              <a:rPr lang="en-US" sz="1400" dirty="0" err="1" smtClean="0"/>
              <a:t>una</a:t>
            </a:r>
            <a:r>
              <a:rPr lang="en-US" sz="1400" dirty="0" smtClean="0"/>
              <a:t> </a:t>
            </a:r>
            <a:r>
              <a:rPr lang="en-US" sz="1400" dirty="0" err="1" smtClean="0"/>
              <a:t>caja</a:t>
            </a:r>
            <a:r>
              <a:rPr lang="en-US" sz="1400" dirty="0" smtClean="0"/>
              <a:t> de </a:t>
            </a:r>
            <a:r>
              <a:rPr lang="en-US" sz="1400" dirty="0" err="1" smtClean="0"/>
              <a:t>diálogo</a:t>
            </a:r>
            <a:r>
              <a:rPr lang="en-US" sz="1400" dirty="0" smtClean="0"/>
              <a:t> </a:t>
            </a:r>
            <a:r>
              <a:rPr lang="en-US" sz="1400" dirty="0" err="1" smtClean="0"/>
              <a:t>aparece</a:t>
            </a:r>
            <a:r>
              <a:rPr lang="en-US" sz="1400" dirty="0" smtClean="0"/>
              <a:t> con </a:t>
            </a:r>
            <a:r>
              <a:rPr lang="en-US" sz="1400" dirty="0" err="1" smtClean="0"/>
              <a:t>vínculos</a:t>
            </a:r>
            <a:r>
              <a:rPr lang="en-US" sz="1400" dirty="0" smtClean="0"/>
              <a:t> </a:t>
            </a:r>
            <a:r>
              <a:rPr lang="en-US" sz="1400" dirty="0" err="1" smtClean="0"/>
              <a:t>hacia</a:t>
            </a:r>
            <a:r>
              <a:rPr lang="en-US" sz="1400" dirty="0" smtClean="0"/>
              <a:t> </a:t>
            </a:r>
            <a:r>
              <a:rPr lang="en-US" sz="1400" dirty="0" err="1" smtClean="0"/>
              <a:t>las</a:t>
            </a:r>
            <a:r>
              <a:rPr lang="en-US" sz="1400" dirty="0" smtClean="0"/>
              <a:t> </a:t>
            </a:r>
            <a:r>
              <a:rPr lang="en-US" sz="1400" dirty="0" err="1" smtClean="0"/>
              <a:t>notas</a:t>
            </a:r>
            <a:r>
              <a:rPr lang="en-US" sz="1400" dirty="0" smtClean="0"/>
              <a:t> de </a:t>
            </a:r>
            <a:r>
              <a:rPr lang="en-US" sz="1400" dirty="0" err="1" smtClean="0"/>
              <a:t>lanzamientos</a:t>
            </a:r>
            <a:r>
              <a:rPr lang="en-US" sz="1400" dirty="0" smtClean="0"/>
              <a:t> y los </a:t>
            </a:r>
            <a:r>
              <a:rPr lang="en-US" sz="1400" dirty="0" err="1" smtClean="0"/>
              <a:t>minicursos</a:t>
            </a:r>
            <a:r>
              <a:rPr lang="en-US" sz="1400" dirty="0" smtClean="0"/>
              <a:t> de </a:t>
            </a:r>
            <a:r>
              <a:rPr lang="en-US" sz="1400" dirty="0" err="1" smtClean="0"/>
              <a:t>trucos</a:t>
            </a:r>
            <a:r>
              <a:rPr lang="en-US" sz="1400" dirty="0" smtClean="0"/>
              <a:t> y </a:t>
            </a:r>
            <a:r>
              <a:rPr lang="en-US" sz="1400" dirty="0" err="1" smtClean="0"/>
              <a:t>atajos</a:t>
            </a:r>
            <a:r>
              <a:rPr lang="en-US" sz="1400" dirty="0" smtClean="0"/>
              <a:t>, </a:t>
            </a:r>
            <a:r>
              <a:rPr lang="en-US" sz="1400" dirty="0" err="1" smtClean="0"/>
              <a:t>además</a:t>
            </a:r>
            <a:r>
              <a:rPr lang="en-US" sz="1400" dirty="0" smtClean="0"/>
              <a:t> de </a:t>
            </a:r>
            <a:r>
              <a:rPr lang="en-US" sz="1400" dirty="0" err="1" smtClean="0"/>
              <a:t>una</a:t>
            </a:r>
            <a:r>
              <a:rPr lang="en-US" sz="1400" dirty="0" smtClean="0"/>
              <a:t> nota </a:t>
            </a:r>
            <a:r>
              <a:rPr lang="en-US" sz="1400" dirty="0" err="1" smtClean="0"/>
              <a:t>sobre</a:t>
            </a:r>
            <a:r>
              <a:rPr lang="en-US" sz="1400" dirty="0" smtClean="0"/>
              <a:t> el </a:t>
            </a:r>
            <a:r>
              <a:rPr lang="en-US" sz="1400" dirty="0" err="1" smtClean="0"/>
              <a:t>nuevo</a:t>
            </a:r>
            <a:r>
              <a:rPr lang="en-US" sz="1400" dirty="0" smtClean="0"/>
              <a:t> </a:t>
            </a:r>
            <a:r>
              <a:rPr lang="en-US" sz="1400" dirty="0" err="1" smtClean="0"/>
              <a:t>menú</a:t>
            </a:r>
            <a:r>
              <a:rPr lang="en-US" sz="1400" dirty="0" smtClean="0"/>
              <a:t> de </a:t>
            </a:r>
            <a:r>
              <a:rPr lang="en-US" sz="1400" dirty="0" err="1" smtClean="0"/>
              <a:t>ayuda</a:t>
            </a:r>
            <a:r>
              <a:rPr lang="en-US" sz="1400" dirty="0" smtClean="0"/>
              <a:t>. </a:t>
            </a:r>
            <a:r>
              <a:rPr lang="en-US" sz="1400" dirty="0" err="1" smtClean="0"/>
              <a:t>Esto</a:t>
            </a:r>
            <a:r>
              <a:rPr lang="en-US" sz="1400" dirty="0" smtClean="0"/>
              <a:t> </a:t>
            </a:r>
            <a:r>
              <a:rPr lang="en-US" sz="1400" dirty="0" err="1" smtClean="0"/>
              <a:t>aparecerá</a:t>
            </a:r>
            <a:r>
              <a:rPr lang="en-US" sz="1400" dirty="0" smtClean="0"/>
              <a:t> solo </a:t>
            </a:r>
            <a:r>
              <a:rPr lang="en-US" sz="1400" dirty="0" err="1" smtClean="0"/>
              <a:t>una</a:t>
            </a:r>
            <a:r>
              <a:rPr lang="en-US" sz="1400" dirty="0" smtClean="0"/>
              <a:t> </a:t>
            </a:r>
            <a:r>
              <a:rPr lang="en-US" sz="1400" dirty="0" err="1" smtClean="0"/>
              <a:t>vez</a:t>
            </a:r>
            <a:r>
              <a:rPr lang="en-US" sz="1400" dirty="0" smtClean="0"/>
              <a:t>, al </a:t>
            </a:r>
            <a:r>
              <a:rPr lang="en-US" sz="1400" dirty="0" err="1" smtClean="0"/>
              <a:t>momento</a:t>
            </a:r>
            <a:r>
              <a:rPr lang="en-US" sz="1400" dirty="0" smtClean="0"/>
              <a:t> en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usted</a:t>
            </a:r>
            <a:r>
              <a:rPr lang="en-US" sz="1400" dirty="0" smtClean="0"/>
              <a:t> </a:t>
            </a:r>
            <a:r>
              <a:rPr lang="en-US" sz="1400" dirty="0" err="1" smtClean="0"/>
              <a:t>ingrese</a:t>
            </a:r>
            <a:r>
              <a:rPr lang="en-US" sz="1400" dirty="0" smtClean="0"/>
              <a:t> al </a:t>
            </a:r>
            <a:r>
              <a:rPr lang="en-US" sz="1400" dirty="0" err="1" smtClean="0"/>
              <a:t>sistema</a:t>
            </a:r>
            <a:r>
              <a:rPr lang="en-US" sz="1400" dirty="0" smtClean="0"/>
              <a:t>.  </a:t>
            </a:r>
            <a:r>
              <a:rPr lang="en-US" sz="1400" dirty="0" err="1" smtClean="0"/>
              <a:t>Notas</a:t>
            </a:r>
            <a:r>
              <a:rPr lang="en-US" sz="1400" dirty="0" smtClean="0"/>
              <a:t> de </a:t>
            </a:r>
            <a:r>
              <a:rPr lang="en-US" sz="1400" dirty="0" err="1" smtClean="0"/>
              <a:t>Lanzamiento</a:t>
            </a:r>
            <a:r>
              <a:rPr lang="en-US" sz="1400" dirty="0" smtClean="0"/>
              <a:t> </a:t>
            </a:r>
            <a:r>
              <a:rPr lang="en-US" sz="1400" dirty="0" err="1" smtClean="0"/>
              <a:t>siempre</a:t>
            </a:r>
            <a:r>
              <a:rPr lang="en-US" sz="1400" dirty="0" smtClean="0"/>
              <a:t> </a:t>
            </a:r>
            <a:r>
              <a:rPr lang="en-US" sz="1400" dirty="0" err="1" smtClean="0"/>
              <a:t>estarán</a:t>
            </a:r>
            <a:r>
              <a:rPr lang="en-US" sz="1400" dirty="0" smtClean="0"/>
              <a:t> </a:t>
            </a:r>
            <a:r>
              <a:rPr lang="en-US" sz="1400" dirty="0" err="1" smtClean="0"/>
              <a:t>bajo</a:t>
            </a:r>
            <a:r>
              <a:rPr lang="en-US" sz="1400" dirty="0" smtClean="0"/>
              <a:t> el </a:t>
            </a:r>
            <a:r>
              <a:rPr lang="en-US" sz="1400" dirty="0" err="1" smtClean="0"/>
              <a:t>menú</a:t>
            </a:r>
            <a:r>
              <a:rPr lang="en-US" sz="1400" dirty="0" smtClean="0"/>
              <a:t> de </a:t>
            </a:r>
            <a:r>
              <a:rPr lang="en-US" sz="1400" dirty="0" err="1" smtClean="0"/>
              <a:t>inicio</a:t>
            </a:r>
            <a:r>
              <a:rPr lang="en-US" sz="1400" dirty="0" smtClean="0"/>
              <a:t>. </a:t>
            </a:r>
          </a:p>
          <a:p>
            <a:r>
              <a:rPr lang="en-US" sz="1400" dirty="0" err="1" smtClean="0"/>
              <a:t>Tenga</a:t>
            </a:r>
            <a:r>
              <a:rPr lang="en-US" sz="1400" dirty="0" smtClean="0"/>
              <a:t> en </a:t>
            </a:r>
            <a:r>
              <a:rPr lang="en-US" sz="1400" dirty="0" err="1" smtClean="0"/>
              <a:t>cuenta</a:t>
            </a:r>
            <a:r>
              <a:rPr lang="en-US" sz="1400" dirty="0" smtClean="0"/>
              <a:t> el </a:t>
            </a:r>
            <a:r>
              <a:rPr lang="en-US" sz="1400" dirty="0" err="1" smtClean="0"/>
              <a:t>recordatorio</a:t>
            </a:r>
            <a:r>
              <a:rPr lang="en-US" sz="1400" dirty="0" smtClean="0"/>
              <a:t> de </a:t>
            </a:r>
            <a:r>
              <a:rPr lang="en-US" sz="1400" dirty="0" err="1" smtClean="0"/>
              <a:t>actualizar</a:t>
            </a:r>
            <a:r>
              <a:rPr lang="en-US" sz="1400" dirty="0" smtClean="0"/>
              <a:t> </a:t>
            </a:r>
            <a:r>
              <a:rPr lang="en-US" sz="1400" dirty="0" err="1" smtClean="0"/>
              <a:t>cualquiera</a:t>
            </a:r>
            <a:r>
              <a:rPr lang="en-US" sz="1400" dirty="0" smtClean="0"/>
              <a:t> de </a:t>
            </a:r>
            <a:r>
              <a:rPr lang="en-US" sz="1400" dirty="0" err="1" smtClean="0"/>
              <a:t>las</a:t>
            </a:r>
            <a:r>
              <a:rPr lang="en-US" sz="1400" dirty="0" smtClean="0"/>
              <a:t> </a:t>
            </a:r>
            <a:r>
              <a:rPr lang="en-US" sz="1400" dirty="0" err="1" smtClean="0"/>
              <a:t>preferencias</a:t>
            </a:r>
            <a:r>
              <a:rPr lang="en-US" sz="1400" dirty="0" smtClean="0"/>
              <a:t> de </a:t>
            </a:r>
            <a:r>
              <a:rPr lang="en-US" sz="1400" dirty="0" err="1" smtClean="0"/>
              <a:t>sus</a:t>
            </a:r>
            <a:r>
              <a:rPr lang="en-US" sz="1400" dirty="0" smtClean="0"/>
              <a:t> roles con </a:t>
            </a:r>
            <a:r>
              <a:rPr lang="en-US" sz="1400" dirty="0" err="1" smtClean="0"/>
              <a:t>las</a:t>
            </a:r>
            <a:r>
              <a:rPr lang="en-US" sz="1400" dirty="0" smtClean="0"/>
              <a:t> </a:t>
            </a:r>
            <a:r>
              <a:rPr lang="en-US" sz="1400" dirty="0" err="1" smtClean="0"/>
              <a:t>nuevas</a:t>
            </a:r>
            <a:r>
              <a:rPr lang="en-US" sz="1400" dirty="0" smtClean="0"/>
              <a:t> </a:t>
            </a:r>
            <a:r>
              <a:rPr lang="en-US" sz="1400" dirty="0" err="1" smtClean="0"/>
              <a:t>funiconales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desee</a:t>
            </a:r>
            <a:r>
              <a:rPr lang="en-US" sz="1400" dirty="0" smtClean="0"/>
              <a:t>. </a:t>
            </a:r>
            <a:r>
              <a:rPr lang="en-US" sz="1400" dirty="0" err="1" smtClean="0"/>
              <a:t>También</a:t>
            </a:r>
            <a:r>
              <a:rPr lang="en-US" sz="1400" dirty="0" smtClean="0"/>
              <a:t>, revise los </a:t>
            </a:r>
            <a:r>
              <a:rPr lang="en-US" sz="1400" dirty="0" err="1" smtClean="0"/>
              <a:t>formatos</a:t>
            </a:r>
            <a:r>
              <a:rPr lang="en-US" sz="1400" dirty="0" smtClean="0"/>
              <a:t> de los roles </a:t>
            </a:r>
            <a:r>
              <a:rPr lang="en-US" sz="1400" dirty="0" err="1" smtClean="0"/>
              <a:t>estándar</a:t>
            </a:r>
            <a:r>
              <a:rPr lang="en-US" sz="1400" dirty="0" smtClean="0"/>
              <a:t> de </a:t>
            </a:r>
            <a:r>
              <a:rPr lang="en-US" sz="1400" dirty="0" smtClean="0"/>
              <a:t>Species360, </a:t>
            </a:r>
            <a:r>
              <a:rPr lang="en-US" sz="1400" dirty="0" err="1" smtClean="0"/>
              <a:t>asegúrese</a:t>
            </a:r>
            <a:r>
              <a:rPr lang="en-US" sz="1400" dirty="0" smtClean="0"/>
              <a:t> que la </a:t>
            </a:r>
            <a:r>
              <a:rPr lang="en-US" sz="1400" dirty="0" err="1" smtClean="0"/>
              <a:t>nueva</a:t>
            </a:r>
            <a:r>
              <a:rPr lang="en-US" sz="1400" dirty="0" smtClean="0"/>
              <a:t> </a:t>
            </a:r>
            <a:r>
              <a:rPr lang="en-US" sz="1400" dirty="0" err="1" smtClean="0"/>
              <a:t>funcionalidad</a:t>
            </a:r>
            <a:r>
              <a:rPr lang="en-US" sz="1400" dirty="0" smtClean="0"/>
              <a:t> </a:t>
            </a:r>
            <a:r>
              <a:rPr lang="en-US" sz="1400" dirty="0" err="1" smtClean="0"/>
              <a:t>asignada</a:t>
            </a:r>
            <a:r>
              <a:rPr lang="en-US" sz="1400" dirty="0" smtClean="0"/>
              <a:t> a </a:t>
            </a:r>
            <a:r>
              <a:rPr lang="en-US" sz="1400" dirty="0" err="1" smtClean="0"/>
              <a:t>este</a:t>
            </a:r>
            <a:r>
              <a:rPr lang="en-US" sz="1400" dirty="0" smtClean="0"/>
              <a:t> </a:t>
            </a:r>
            <a:r>
              <a:rPr lang="en-US" sz="1400" dirty="0" err="1" smtClean="0"/>
              <a:t>rol</a:t>
            </a:r>
            <a:r>
              <a:rPr lang="en-US" sz="1400" dirty="0" smtClean="0"/>
              <a:t> </a:t>
            </a:r>
            <a:r>
              <a:rPr lang="en-US" sz="1400" dirty="0" err="1" smtClean="0"/>
              <a:t>continúa</a:t>
            </a:r>
            <a:r>
              <a:rPr lang="en-US" sz="1400" dirty="0" smtClean="0"/>
              <a:t> </a:t>
            </a:r>
            <a:r>
              <a:rPr lang="en-US" sz="1400" dirty="0" err="1" smtClean="0"/>
              <a:t>satisfaciendo</a:t>
            </a:r>
            <a:r>
              <a:rPr lang="en-US" sz="1400" dirty="0" smtClean="0"/>
              <a:t> </a:t>
            </a:r>
            <a:r>
              <a:rPr lang="en-US" sz="1400" dirty="0" err="1" smtClean="0"/>
              <a:t>sus</a:t>
            </a:r>
            <a:r>
              <a:rPr lang="en-US" sz="1400" dirty="0" smtClean="0"/>
              <a:t> </a:t>
            </a:r>
            <a:r>
              <a:rPr lang="en-US" sz="1400" dirty="0" err="1" smtClean="0"/>
              <a:t>necesidades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7077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21049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Rechazo</a:t>
            </a:r>
            <a:r>
              <a:rPr lang="en-US" sz="4000" dirty="0"/>
              <a:t> de </a:t>
            </a:r>
            <a:r>
              <a:rPr lang="en-US" sz="4000" dirty="0" err="1"/>
              <a:t>datos</a:t>
            </a:r>
            <a:r>
              <a:rPr lang="en-US" sz="4000" dirty="0"/>
              <a:t> </a:t>
            </a:r>
            <a:r>
              <a:rPr lang="en-US" sz="4000" dirty="0" err="1"/>
              <a:t>provisionales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636" y="803178"/>
            <a:ext cx="7885714" cy="37142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4739" y="2122226"/>
            <a:ext cx="3895238" cy="10761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08039" y="4272766"/>
            <a:ext cx="815340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Ha </a:t>
            </a:r>
            <a:r>
              <a:rPr lang="en-US" dirty="0" err="1" smtClean="0"/>
              <a:t>resaltado</a:t>
            </a:r>
            <a:r>
              <a:rPr lang="en-US" dirty="0" smtClean="0"/>
              <a:t> el </a:t>
            </a:r>
            <a:r>
              <a:rPr lang="en-US" dirty="0" err="1" smtClean="0"/>
              <a:t>ingreso</a:t>
            </a:r>
            <a:r>
              <a:rPr lang="en-US" dirty="0" smtClean="0"/>
              <a:t> y </a:t>
            </a:r>
            <a:r>
              <a:rPr lang="en-US" dirty="0" err="1" smtClean="0"/>
              <a:t>selecciona</a:t>
            </a:r>
            <a:r>
              <a:rPr lang="en-US" dirty="0" smtClean="0"/>
              <a:t> </a:t>
            </a:r>
            <a:r>
              <a:rPr lang="en-US" dirty="0" err="1" smtClean="0"/>
              <a:t>rechazar</a:t>
            </a:r>
            <a:r>
              <a:rPr lang="en-US" dirty="0" smtClean="0"/>
              <a:t> lo </a:t>
            </a:r>
            <a:r>
              <a:rPr lang="en-US" dirty="0" err="1" smtClean="0"/>
              <a:t>seleccionado</a:t>
            </a:r>
            <a:r>
              <a:rPr lang="en-US" dirty="0" smtClean="0"/>
              <a:t>, el </a:t>
            </a:r>
            <a:r>
              <a:rPr lang="en-US" dirty="0" err="1" smtClean="0"/>
              <a:t>registro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removido</a:t>
            </a:r>
            <a:r>
              <a:rPr lang="en-US" dirty="0" smtClean="0"/>
              <a:t> de la </a:t>
            </a:r>
            <a:r>
              <a:rPr lang="en-US" dirty="0" err="1" smtClean="0"/>
              <a:t>lista</a:t>
            </a:r>
            <a:r>
              <a:rPr lang="en-US" dirty="0" smtClean="0"/>
              <a:t>. </a:t>
            </a:r>
            <a:r>
              <a:rPr lang="en-US" dirty="0" err="1" smtClean="0"/>
              <a:t>Cualquier</a:t>
            </a:r>
            <a:r>
              <a:rPr lang="en-US" dirty="0" smtClean="0"/>
              <a:t> </a:t>
            </a:r>
            <a:r>
              <a:rPr lang="en-US" dirty="0" err="1" smtClean="0"/>
              <a:t>registro</a:t>
            </a:r>
            <a:r>
              <a:rPr lang="en-US" dirty="0" smtClean="0"/>
              <a:t> </a:t>
            </a:r>
            <a:r>
              <a:rPr lang="en-US" dirty="0" err="1" smtClean="0"/>
              <a:t>rechazado</a:t>
            </a:r>
            <a:r>
              <a:rPr lang="en-US" dirty="0" smtClean="0"/>
              <a:t> se </a:t>
            </a:r>
            <a:r>
              <a:rPr lang="en-US" dirty="0" err="1" smtClean="0"/>
              <a:t>presentará</a:t>
            </a:r>
            <a:r>
              <a:rPr lang="en-US" dirty="0" smtClean="0"/>
              <a:t> en la </a:t>
            </a:r>
            <a:r>
              <a:rPr lang="en-US" dirty="0" err="1" smtClean="0"/>
              <a:t>tabla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90 </a:t>
            </a:r>
            <a:r>
              <a:rPr lang="en-US" dirty="0" err="1" smtClean="0"/>
              <a:t>días</a:t>
            </a:r>
            <a:r>
              <a:rPr lang="en-US" dirty="0" smtClean="0"/>
              <a:t> </a:t>
            </a:r>
            <a:r>
              <a:rPr lang="en-US" dirty="0" err="1" smtClean="0"/>
              <a:t>después</a:t>
            </a:r>
            <a:r>
              <a:rPr lang="en-US" dirty="0" smtClean="0"/>
              <a:t> del </a:t>
            </a:r>
            <a:r>
              <a:rPr lang="en-US" dirty="0" err="1" smtClean="0"/>
              <a:t>rechazo</a:t>
            </a:r>
            <a:r>
              <a:rPr lang="en-US" dirty="0" smtClean="0"/>
              <a:t>. 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notificar</a:t>
            </a:r>
            <a:r>
              <a:rPr lang="en-US" dirty="0" smtClean="0"/>
              <a:t> a </a:t>
            </a:r>
            <a:r>
              <a:rPr lang="en-US" dirty="0" err="1" smtClean="0"/>
              <a:t>quien</a:t>
            </a:r>
            <a:r>
              <a:rPr lang="en-US" dirty="0" smtClean="0"/>
              <a:t> </a:t>
            </a:r>
            <a:r>
              <a:rPr lang="en-US" dirty="0" err="1" smtClean="0"/>
              <a:t>ingreso</a:t>
            </a:r>
            <a:r>
              <a:rPr lang="en-US" dirty="0" smtClean="0"/>
              <a:t> el </a:t>
            </a:r>
            <a:r>
              <a:rPr lang="en-US" dirty="0" err="1" smtClean="0"/>
              <a:t>dato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corregirlo</a:t>
            </a:r>
            <a:r>
              <a:rPr lang="en-US" dirty="0" smtClean="0"/>
              <a:t>. Si </a:t>
            </a:r>
            <a:r>
              <a:rPr lang="en-US" dirty="0" err="1" smtClean="0"/>
              <a:t>necesita</a:t>
            </a:r>
            <a:r>
              <a:rPr lang="en-US" dirty="0" smtClean="0"/>
              <a:t> ser </a:t>
            </a:r>
            <a:r>
              <a:rPr lang="en-US" dirty="0" err="1" smtClean="0"/>
              <a:t>editado</a:t>
            </a:r>
            <a:r>
              <a:rPr lang="en-US" dirty="0" smtClean="0"/>
              <a:t>, </a:t>
            </a:r>
            <a:r>
              <a:rPr lang="en-US" dirty="0" err="1" smtClean="0"/>
              <a:t>deberá</a:t>
            </a:r>
            <a:r>
              <a:rPr lang="en-US" dirty="0" smtClean="0"/>
              <a:t> </a:t>
            </a:r>
            <a:r>
              <a:rPr lang="en-US" dirty="0" err="1" smtClean="0"/>
              <a:t>contactar</a:t>
            </a:r>
            <a:r>
              <a:rPr lang="en-US" dirty="0" smtClean="0"/>
              <a:t> a </a:t>
            </a:r>
            <a:r>
              <a:rPr lang="en-US" dirty="0" err="1" smtClean="0"/>
              <a:t>quien</a:t>
            </a:r>
            <a:r>
              <a:rPr lang="en-US" dirty="0" smtClean="0"/>
              <a:t> </a:t>
            </a:r>
            <a:r>
              <a:rPr lang="en-US" dirty="0" err="1" smtClean="0"/>
              <a:t>generó</a:t>
            </a:r>
            <a:r>
              <a:rPr lang="en-US" dirty="0" smtClean="0"/>
              <a:t> el </a:t>
            </a:r>
            <a:r>
              <a:rPr lang="en-US" dirty="0" err="1" smtClean="0"/>
              <a:t>registro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ajuste</a:t>
            </a:r>
            <a:r>
              <a:rPr lang="en-US" dirty="0" smtClean="0"/>
              <a:t> en </a:t>
            </a:r>
            <a:r>
              <a:rPr lang="en-US" dirty="0" err="1" smtClean="0"/>
              <a:t>vez</a:t>
            </a:r>
            <a:r>
              <a:rPr lang="en-US" dirty="0" smtClean="0"/>
              <a:t> de </a:t>
            </a:r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rechazar</a:t>
            </a:r>
            <a:r>
              <a:rPr lang="en-US" dirty="0" smtClean="0"/>
              <a:t> la </a:t>
            </a:r>
            <a:r>
              <a:rPr lang="en-US" dirty="0" err="1" smtClean="0"/>
              <a:t>totalidad</a:t>
            </a:r>
            <a:r>
              <a:rPr lang="en-US" dirty="0" smtClean="0"/>
              <a:t> del </a:t>
            </a:r>
            <a:r>
              <a:rPr lang="en-US" dirty="0" err="1" smtClean="0"/>
              <a:t>ingreso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79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Aprobación</a:t>
            </a:r>
            <a:r>
              <a:rPr lang="en-US" sz="4000" dirty="0"/>
              <a:t>, </a:t>
            </a:r>
            <a:r>
              <a:rPr lang="en-US" sz="4000" dirty="0" err="1"/>
              <a:t>datos</a:t>
            </a:r>
            <a:r>
              <a:rPr lang="en-US" sz="4000" dirty="0"/>
              <a:t> </a:t>
            </a:r>
            <a:r>
              <a:rPr lang="en-US" sz="4000" dirty="0" err="1"/>
              <a:t>provisionales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8084" y="1185965"/>
            <a:ext cx="5498716" cy="31287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0" y="2105947"/>
            <a:ext cx="4257295" cy="22087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5"/>
          <p:cNvSpPr txBox="1"/>
          <p:nvPr/>
        </p:nvSpPr>
        <p:spPr>
          <a:xfrm>
            <a:off x="457200" y="4506194"/>
            <a:ext cx="76962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Abra</a:t>
            </a:r>
            <a:r>
              <a:rPr lang="en-US" dirty="0" smtClean="0"/>
              <a:t> </a:t>
            </a:r>
            <a:r>
              <a:rPr lang="en-US" dirty="0" err="1" smtClean="0"/>
              <a:t>detalles</a:t>
            </a:r>
            <a:r>
              <a:rPr lang="en-US" dirty="0" smtClean="0"/>
              <a:t> del </a:t>
            </a:r>
            <a:r>
              <a:rPr lang="en-US" dirty="0" err="1" smtClean="0"/>
              <a:t>siguiente</a:t>
            </a:r>
            <a:r>
              <a:rPr lang="en-US" dirty="0" smtClean="0"/>
              <a:t> </a:t>
            </a:r>
            <a:r>
              <a:rPr lang="en-US" dirty="0" err="1" smtClean="0"/>
              <a:t>registro</a:t>
            </a:r>
            <a:r>
              <a:rPr lang="en-US" dirty="0" smtClean="0"/>
              <a:t>,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entrada</a:t>
            </a:r>
            <a:r>
              <a:rPr lang="en-US" dirty="0" smtClean="0"/>
              <a:t> del </a:t>
            </a:r>
            <a:r>
              <a:rPr lang="en-US" dirty="0" err="1" smtClean="0"/>
              <a:t>tatuaje</a:t>
            </a:r>
            <a:r>
              <a:rPr lang="en-US" dirty="0" smtClean="0"/>
              <a:t>. </a:t>
            </a:r>
            <a:r>
              <a:rPr lang="en-US" dirty="0" err="1" smtClean="0"/>
              <a:t>Todo</a:t>
            </a:r>
            <a:r>
              <a:rPr lang="en-US" dirty="0" smtClean="0"/>
              <a:t> </a:t>
            </a:r>
            <a:r>
              <a:rPr lang="en-US" dirty="0" err="1" smtClean="0"/>
              <a:t>luce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,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marcar</a:t>
            </a:r>
            <a:r>
              <a:rPr lang="en-US" dirty="0" smtClean="0"/>
              <a:t> el </a:t>
            </a:r>
            <a:r>
              <a:rPr lang="en-US" dirty="0" err="1" smtClean="0"/>
              <a:t>ingreso</a:t>
            </a:r>
            <a:r>
              <a:rPr lang="en-US" dirty="0" smtClean="0"/>
              <a:t> y </a:t>
            </a:r>
            <a:r>
              <a:rPr lang="en-US" dirty="0" err="1" smtClean="0"/>
              <a:t>seleccionar</a:t>
            </a:r>
            <a:r>
              <a:rPr lang="en-US" dirty="0" smtClean="0"/>
              <a:t> </a:t>
            </a:r>
            <a:r>
              <a:rPr lang="en-US" dirty="0" err="1" smtClean="0"/>
              <a:t>Aprobar</a:t>
            </a:r>
            <a:r>
              <a:rPr lang="en-US" dirty="0" smtClean="0"/>
              <a:t>.  Al </a:t>
            </a:r>
            <a:r>
              <a:rPr lang="en-US" dirty="0" err="1" smtClean="0"/>
              <a:t>igual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registros</a:t>
            </a:r>
            <a:r>
              <a:rPr lang="en-US" dirty="0" smtClean="0"/>
              <a:t> </a:t>
            </a:r>
            <a:r>
              <a:rPr lang="en-US" dirty="0" err="1" smtClean="0"/>
              <a:t>rechazados</a:t>
            </a:r>
            <a:r>
              <a:rPr lang="en-US" dirty="0" smtClean="0"/>
              <a:t>, los </a:t>
            </a:r>
            <a:r>
              <a:rPr lang="en-US" dirty="0" err="1" smtClean="0"/>
              <a:t>aprobados</a:t>
            </a:r>
            <a:r>
              <a:rPr lang="en-US" dirty="0" smtClean="0"/>
              <a:t> </a:t>
            </a:r>
            <a:r>
              <a:rPr lang="en-US" dirty="0" err="1" smtClean="0"/>
              <a:t>aparecerán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del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90 </a:t>
            </a:r>
            <a:r>
              <a:rPr lang="en-US" dirty="0" err="1" smtClean="0"/>
              <a:t>días</a:t>
            </a:r>
            <a:r>
              <a:rPr lang="en-US" dirty="0" smtClean="0"/>
              <a:t> </a:t>
            </a:r>
            <a:r>
              <a:rPr lang="en-US" dirty="0" err="1" smtClean="0"/>
              <a:t>después</a:t>
            </a:r>
            <a:r>
              <a:rPr lang="en-US" dirty="0" smtClean="0"/>
              <a:t> de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aprobación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526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1139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DP. </a:t>
            </a:r>
            <a:r>
              <a:rPr lang="en-US" sz="3600" dirty="0" err="1"/>
              <a:t>Cambios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el </a:t>
            </a:r>
            <a:r>
              <a:rPr lang="en-US" sz="3600" dirty="0" err="1"/>
              <a:t>registro</a:t>
            </a:r>
            <a:r>
              <a:rPr lang="en-US" sz="3600" dirty="0"/>
              <a:t>.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034" y="831761"/>
            <a:ext cx="8197932" cy="39701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3399844"/>
            <a:ext cx="4133505" cy="97636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6413679" y="2692445"/>
            <a:ext cx="228600" cy="7073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3"/>
          <p:cNvSpPr txBox="1"/>
          <p:nvPr/>
        </p:nvSpPr>
        <p:spPr>
          <a:xfrm>
            <a:off x="628650" y="4672088"/>
            <a:ext cx="7683237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Volvamos</a:t>
            </a:r>
            <a:r>
              <a:rPr lang="en-US" sz="1600" dirty="0" smtClean="0"/>
              <a:t> al </a:t>
            </a:r>
            <a:r>
              <a:rPr lang="en-US" sz="1600" dirty="0" err="1" smtClean="0"/>
              <a:t>registro</a:t>
            </a:r>
            <a:r>
              <a:rPr lang="en-US" sz="1600" dirty="0" smtClean="0"/>
              <a:t> </a:t>
            </a:r>
            <a:r>
              <a:rPr lang="en-US" sz="1600" dirty="0" err="1" smtClean="0"/>
              <a:t>donde</a:t>
            </a:r>
            <a:r>
              <a:rPr lang="en-US" sz="1600" dirty="0" smtClean="0"/>
              <a:t> </a:t>
            </a:r>
            <a:r>
              <a:rPr lang="en-US" sz="1600" dirty="0" err="1" smtClean="0"/>
              <a:t>puede</a:t>
            </a:r>
            <a:r>
              <a:rPr lang="en-US" sz="1600" dirty="0" smtClean="0"/>
              <a:t> </a:t>
            </a:r>
            <a:r>
              <a:rPr lang="en-US" sz="1600" dirty="0" err="1" smtClean="0"/>
              <a:t>ver</a:t>
            </a:r>
            <a:r>
              <a:rPr lang="en-US" sz="1600" dirty="0" smtClean="0"/>
              <a:t> el </a:t>
            </a:r>
            <a:r>
              <a:rPr lang="en-US" sz="1600" dirty="0" err="1" smtClean="0"/>
              <a:t>tatuaje</a:t>
            </a:r>
            <a:r>
              <a:rPr lang="en-US" sz="1600" dirty="0" smtClean="0"/>
              <a:t> , </a:t>
            </a:r>
            <a:r>
              <a:rPr lang="en-US" sz="1600" dirty="0" err="1" smtClean="0"/>
              <a:t>este</a:t>
            </a:r>
            <a:r>
              <a:rPr lang="en-US" sz="1600" dirty="0" smtClean="0"/>
              <a:t> no </a:t>
            </a:r>
            <a:r>
              <a:rPr lang="en-US" sz="1600" dirty="0" err="1" smtClean="0"/>
              <a:t>esta</a:t>
            </a:r>
            <a:r>
              <a:rPr lang="en-US" sz="1600" dirty="0" smtClean="0"/>
              <a:t> en </a:t>
            </a:r>
            <a:r>
              <a:rPr lang="en-US" sz="1600" dirty="0" err="1" smtClean="0"/>
              <a:t>gris</a:t>
            </a:r>
            <a:r>
              <a:rPr lang="en-US" sz="1600" dirty="0" smtClean="0"/>
              <a:t> dado </a:t>
            </a:r>
            <a:r>
              <a:rPr lang="en-US" sz="1600" dirty="0" err="1" smtClean="0"/>
              <a:t>que</a:t>
            </a:r>
            <a:r>
              <a:rPr lang="en-US" sz="1600" dirty="0" smtClean="0"/>
              <a:t> el </a:t>
            </a:r>
            <a:r>
              <a:rPr lang="en-US" sz="1600" dirty="0" err="1" smtClean="0"/>
              <a:t>dato</a:t>
            </a:r>
            <a:r>
              <a:rPr lang="en-US" sz="1600" dirty="0" smtClean="0"/>
              <a:t> provisional ha </a:t>
            </a:r>
            <a:r>
              <a:rPr lang="en-US" sz="1600" dirty="0" err="1" smtClean="0"/>
              <a:t>sido</a:t>
            </a:r>
            <a:r>
              <a:rPr lang="en-US" sz="1600" dirty="0" smtClean="0"/>
              <a:t> </a:t>
            </a:r>
            <a:r>
              <a:rPr lang="en-US" sz="1600" dirty="0" err="1" smtClean="0"/>
              <a:t>aprobado</a:t>
            </a:r>
            <a:r>
              <a:rPr lang="en-US" sz="1600" dirty="0" smtClean="0"/>
              <a:t>. </a:t>
            </a:r>
            <a:r>
              <a:rPr lang="en-US" sz="1600" dirty="0" err="1" smtClean="0"/>
              <a:t>Revisando</a:t>
            </a:r>
            <a:r>
              <a:rPr lang="en-US" sz="1600" dirty="0" smtClean="0"/>
              <a:t> lo </a:t>
            </a:r>
            <a:r>
              <a:rPr lang="en-US" sz="1600" dirty="0" err="1" smtClean="0"/>
              <a:t>reportado</a:t>
            </a:r>
            <a:r>
              <a:rPr lang="en-US" sz="1600" dirty="0" smtClean="0"/>
              <a:t>, </a:t>
            </a:r>
            <a:r>
              <a:rPr lang="en-US" sz="1600" dirty="0" err="1" smtClean="0"/>
              <a:t>podra</a:t>
            </a:r>
            <a:r>
              <a:rPr lang="en-US" sz="1600" dirty="0" smtClean="0"/>
              <a:t> </a:t>
            </a:r>
            <a:r>
              <a:rPr lang="en-US" sz="1600" dirty="0" err="1" smtClean="0"/>
              <a:t>permitirle</a:t>
            </a:r>
            <a:r>
              <a:rPr lang="en-US" sz="1600" dirty="0" smtClean="0"/>
              <a:t> </a:t>
            </a:r>
            <a:r>
              <a:rPr lang="en-US" sz="1600" dirty="0" err="1" smtClean="0"/>
              <a:t>ver</a:t>
            </a:r>
            <a:r>
              <a:rPr lang="en-US" sz="1600" dirty="0" smtClean="0"/>
              <a:t> </a:t>
            </a:r>
            <a:r>
              <a:rPr lang="en-US" sz="1600" dirty="0" err="1" smtClean="0"/>
              <a:t>quien</a:t>
            </a:r>
            <a:r>
              <a:rPr lang="en-US" sz="1600" dirty="0" smtClean="0"/>
              <a:t> </a:t>
            </a:r>
            <a:r>
              <a:rPr lang="en-US" sz="1600" dirty="0" err="1" smtClean="0"/>
              <a:t>registró</a:t>
            </a:r>
            <a:r>
              <a:rPr lang="en-US" sz="1600" dirty="0" smtClean="0"/>
              <a:t> y </a:t>
            </a:r>
            <a:r>
              <a:rPr lang="en-US" sz="1600" dirty="0" err="1" smtClean="0"/>
              <a:t>quien</a:t>
            </a:r>
            <a:r>
              <a:rPr lang="en-US" sz="1600" dirty="0" smtClean="0"/>
              <a:t> </a:t>
            </a:r>
            <a:r>
              <a:rPr lang="en-US" sz="1600" dirty="0" err="1" smtClean="0"/>
              <a:t>aprobó</a:t>
            </a:r>
            <a:r>
              <a:rPr lang="en-US" sz="1600" dirty="0" smtClean="0"/>
              <a:t> el </a:t>
            </a:r>
            <a:r>
              <a:rPr lang="en-US" sz="1600" dirty="0" err="1" smtClean="0"/>
              <a:t>dato</a:t>
            </a:r>
            <a:r>
              <a:rPr lang="en-US" sz="1600" dirty="0" smtClean="0"/>
              <a:t>. En la </a:t>
            </a:r>
            <a:r>
              <a:rPr lang="en-US" sz="1600" dirty="0" err="1" smtClean="0"/>
              <a:t>celda</a:t>
            </a:r>
            <a:r>
              <a:rPr lang="en-US" sz="1600" dirty="0" smtClean="0"/>
              <a:t> de peso, el </a:t>
            </a:r>
            <a:r>
              <a:rPr lang="en-US" sz="1600" dirty="0" err="1" smtClean="0"/>
              <a:t>ingreso</a:t>
            </a:r>
            <a:r>
              <a:rPr lang="en-US" sz="1600" dirty="0" smtClean="0"/>
              <a:t> </a:t>
            </a:r>
            <a:r>
              <a:rPr lang="en-US" sz="1600" dirty="0" err="1" smtClean="0"/>
              <a:t>fue</a:t>
            </a:r>
            <a:r>
              <a:rPr lang="en-US" sz="1600" dirty="0" smtClean="0"/>
              <a:t> </a:t>
            </a:r>
            <a:r>
              <a:rPr lang="en-US" sz="1600" dirty="0" err="1" smtClean="0"/>
              <a:t>incorrecto</a:t>
            </a:r>
            <a:r>
              <a:rPr lang="en-US" sz="1600" dirty="0" smtClean="0"/>
              <a:t> en </a:t>
            </a:r>
            <a:r>
              <a:rPr lang="en-US" sz="1600" dirty="0" err="1" smtClean="0"/>
              <a:t>unidad</a:t>
            </a:r>
            <a:r>
              <a:rPr lang="en-US" sz="1600" dirty="0" smtClean="0"/>
              <a:t> de </a:t>
            </a:r>
            <a:r>
              <a:rPr lang="en-US" sz="1600" dirty="0" err="1" smtClean="0"/>
              <a:t>medida</a:t>
            </a:r>
            <a:r>
              <a:rPr lang="en-US" sz="1600" dirty="0" smtClean="0"/>
              <a:t> y ha </a:t>
            </a:r>
            <a:r>
              <a:rPr lang="en-US" sz="1600" dirty="0" err="1" smtClean="0"/>
              <a:t>sido</a:t>
            </a:r>
            <a:r>
              <a:rPr lang="en-US" sz="1600" dirty="0" smtClean="0"/>
              <a:t> </a:t>
            </a:r>
            <a:r>
              <a:rPr lang="en-US" sz="1600" dirty="0" err="1" smtClean="0"/>
              <a:t>rechazado</a:t>
            </a:r>
            <a:r>
              <a:rPr lang="en-US" sz="1600" dirty="0" smtClean="0"/>
              <a:t> y </a:t>
            </a:r>
            <a:r>
              <a:rPr lang="en-US" sz="1600" dirty="0" err="1" smtClean="0"/>
              <a:t>borrado</a:t>
            </a:r>
            <a:r>
              <a:rPr lang="en-US" sz="1600" dirty="0" smtClean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96552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3715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Reporte</a:t>
            </a:r>
            <a:r>
              <a:rPr lang="en-US" sz="4000" dirty="0"/>
              <a:t> </a:t>
            </a:r>
            <a:r>
              <a:rPr lang="en-US" sz="4000" dirty="0" err="1"/>
              <a:t>diario</a:t>
            </a:r>
            <a:r>
              <a:rPr lang="en-US" sz="4000" dirty="0"/>
              <a:t>- Nuevo!!!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919" y="740684"/>
            <a:ext cx="7359651" cy="38362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82770" y="3732727"/>
            <a:ext cx="7543800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Junto</a:t>
            </a:r>
            <a:r>
              <a:rPr lang="en-US" sz="1600" dirty="0" smtClean="0"/>
              <a:t> al </a:t>
            </a:r>
            <a:r>
              <a:rPr lang="en-US" sz="1600" dirty="0" err="1" smtClean="0"/>
              <a:t>desarrollo</a:t>
            </a:r>
            <a:r>
              <a:rPr lang="en-US" sz="1600" dirty="0" smtClean="0"/>
              <a:t> de los </a:t>
            </a:r>
            <a:r>
              <a:rPr lang="en-US" sz="1600" dirty="0" err="1" smtClean="0"/>
              <a:t>Datos</a:t>
            </a:r>
            <a:r>
              <a:rPr lang="en-US" sz="1600" dirty="0" smtClean="0"/>
              <a:t> </a:t>
            </a:r>
            <a:r>
              <a:rPr lang="en-US" sz="1600" dirty="0" err="1" smtClean="0"/>
              <a:t>Provisionales</a:t>
            </a:r>
            <a:r>
              <a:rPr lang="en-US" sz="1600" dirty="0" smtClean="0"/>
              <a:t>, un </a:t>
            </a:r>
            <a:r>
              <a:rPr lang="en-US" sz="1600" dirty="0" err="1" smtClean="0"/>
              <a:t>nuevo</a:t>
            </a:r>
            <a:r>
              <a:rPr lang="en-US" sz="1600" dirty="0" smtClean="0"/>
              <a:t> </a:t>
            </a:r>
            <a:r>
              <a:rPr lang="en-US" sz="1600" dirty="0" err="1" smtClean="0"/>
              <a:t>reporte</a:t>
            </a:r>
            <a:r>
              <a:rPr lang="en-US" sz="1600" dirty="0" smtClean="0"/>
              <a:t> </a:t>
            </a:r>
            <a:r>
              <a:rPr lang="en-US" sz="1600" dirty="0" err="1" smtClean="0"/>
              <a:t>diario</a:t>
            </a:r>
            <a:r>
              <a:rPr lang="en-US" sz="1600" dirty="0" smtClean="0"/>
              <a:t> ha </a:t>
            </a:r>
            <a:r>
              <a:rPr lang="en-US" sz="1600" dirty="0" err="1" smtClean="0"/>
              <a:t>sido</a:t>
            </a:r>
            <a:r>
              <a:rPr lang="en-US" sz="1600" dirty="0" smtClean="0"/>
              <a:t> </a:t>
            </a:r>
            <a:r>
              <a:rPr lang="en-US" sz="1600" dirty="0" err="1" smtClean="0"/>
              <a:t>desarrollado</a:t>
            </a:r>
            <a:r>
              <a:rPr lang="en-US" sz="1600" dirty="0" smtClean="0"/>
              <a:t> y le </a:t>
            </a:r>
            <a:r>
              <a:rPr lang="en-US" sz="1600" dirty="0" err="1" smtClean="0"/>
              <a:t>permitirá</a:t>
            </a:r>
            <a:r>
              <a:rPr lang="en-US" sz="1600" dirty="0" smtClean="0"/>
              <a:t> </a:t>
            </a:r>
            <a:r>
              <a:rPr lang="en-US" sz="1600" dirty="0" err="1" smtClean="0"/>
              <a:t>incnluir</a:t>
            </a:r>
            <a:r>
              <a:rPr lang="en-US" sz="1600" dirty="0" smtClean="0"/>
              <a:t> </a:t>
            </a:r>
            <a:r>
              <a:rPr lang="en-US" sz="1600" dirty="0" err="1" smtClean="0"/>
              <a:t>datos</a:t>
            </a:r>
            <a:r>
              <a:rPr lang="en-US" sz="1600" dirty="0" smtClean="0"/>
              <a:t> </a:t>
            </a:r>
            <a:r>
              <a:rPr lang="en-US" sz="1600" dirty="0" err="1" smtClean="0"/>
              <a:t>provisionales</a:t>
            </a:r>
            <a:r>
              <a:rPr lang="en-US" sz="1600" dirty="0" smtClean="0"/>
              <a:t>. Este </a:t>
            </a:r>
            <a:r>
              <a:rPr lang="en-US" sz="1600" dirty="0" err="1" smtClean="0"/>
              <a:t>reporte</a:t>
            </a:r>
            <a:r>
              <a:rPr lang="en-US" sz="1600" dirty="0" smtClean="0"/>
              <a:t> </a:t>
            </a:r>
            <a:r>
              <a:rPr lang="en-US" sz="1600" dirty="0" err="1" smtClean="0"/>
              <a:t>puede</a:t>
            </a:r>
            <a:r>
              <a:rPr lang="en-US" sz="1600" dirty="0" smtClean="0"/>
              <a:t> </a:t>
            </a:r>
            <a:r>
              <a:rPr lang="en-US" sz="1600" dirty="0" err="1" smtClean="0"/>
              <a:t>correr</a:t>
            </a:r>
            <a:r>
              <a:rPr lang="en-US" sz="1600" dirty="0" smtClean="0"/>
              <a:t> a </a:t>
            </a:r>
            <a:r>
              <a:rPr lang="en-US" sz="1600" dirty="0" err="1" smtClean="0"/>
              <a:t>varios</a:t>
            </a:r>
            <a:r>
              <a:rPr lang="en-US" sz="1600" dirty="0" smtClean="0"/>
              <a:t> </a:t>
            </a:r>
            <a:r>
              <a:rPr lang="en-US" sz="1600" dirty="0" err="1" smtClean="0"/>
              <a:t>niveles</a:t>
            </a:r>
            <a:r>
              <a:rPr lang="en-US" sz="1600" dirty="0" smtClean="0"/>
              <a:t> </a:t>
            </a:r>
            <a:r>
              <a:rPr lang="en-US" sz="1600" dirty="0" err="1" smtClean="0"/>
              <a:t>tal</a:t>
            </a:r>
            <a:r>
              <a:rPr lang="en-US" sz="1600" dirty="0" smtClean="0"/>
              <a:t> </a:t>
            </a:r>
            <a:r>
              <a:rPr lang="en-US" sz="1600" dirty="0" err="1" smtClean="0"/>
              <a:t>como</a:t>
            </a:r>
            <a:r>
              <a:rPr lang="en-US" sz="1600" dirty="0" smtClean="0"/>
              <a:t> </a:t>
            </a:r>
            <a:r>
              <a:rPr lang="en-US" sz="1600" dirty="0" err="1" smtClean="0"/>
              <a:t>usando</a:t>
            </a:r>
            <a:r>
              <a:rPr lang="en-US" sz="1600" dirty="0" smtClean="0"/>
              <a:t> </a:t>
            </a:r>
            <a:r>
              <a:rPr lang="en-US" sz="1600" dirty="0" err="1" smtClean="0"/>
              <a:t>Listas</a:t>
            </a:r>
            <a:r>
              <a:rPr lang="en-US" sz="1600" dirty="0" smtClean="0"/>
              <a:t>,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obtener</a:t>
            </a:r>
            <a:r>
              <a:rPr lang="en-US" sz="1600" dirty="0" smtClean="0"/>
              <a:t> solo la </a:t>
            </a:r>
            <a:r>
              <a:rPr lang="en-US" sz="1600" dirty="0" err="1" smtClean="0"/>
              <a:t>información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usted</a:t>
            </a:r>
            <a:r>
              <a:rPr lang="en-US" sz="1600" dirty="0" smtClean="0"/>
              <a:t> </a:t>
            </a:r>
            <a:r>
              <a:rPr lang="en-US" sz="1600" dirty="0" err="1" smtClean="0"/>
              <a:t>necesita</a:t>
            </a:r>
            <a:r>
              <a:rPr lang="en-US" sz="1600" dirty="0" smtClean="0"/>
              <a:t>. </a:t>
            </a:r>
            <a:r>
              <a:rPr lang="en-US" sz="1600" dirty="0" err="1" smtClean="0"/>
              <a:t>Adicionalmente</a:t>
            </a:r>
            <a:r>
              <a:rPr lang="en-US" sz="1600" dirty="0" smtClean="0"/>
              <a:t>, hay dos </a:t>
            </a:r>
            <a:r>
              <a:rPr lang="en-US" sz="1600" dirty="0" err="1" smtClean="0"/>
              <a:t>opciones</a:t>
            </a:r>
            <a:r>
              <a:rPr lang="en-US" sz="1600" dirty="0" smtClean="0"/>
              <a:t> </a:t>
            </a:r>
            <a:r>
              <a:rPr lang="en-US" sz="1600" dirty="0" err="1" smtClean="0"/>
              <a:t>más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incluir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información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no se </a:t>
            </a:r>
            <a:r>
              <a:rPr lang="en-US" sz="1600" dirty="0" err="1" smtClean="0"/>
              <a:t>encuentran</a:t>
            </a:r>
            <a:r>
              <a:rPr lang="en-US" sz="1600" dirty="0" smtClean="0"/>
              <a:t> en </a:t>
            </a:r>
            <a:r>
              <a:rPr lang="en-US" sz="1600" dirty="0" err="1" smtClean="0"/>
              <a:t>otros</a:t>
            </a:r>
            <a:r>
              <a:rPr lang="en-US" sz="1600" dirty="0" smtClean="0"/>
              <a:t> </a:t>
            </a:r>
            <a:r>
              <a:rPr lang="en-US" sz="1600" dirty="0" err="1" smtClean="0"/>
              <a:t>reportes</a:t>
            </a:r>
            <a:r>
              <a:rPr lang="en-US" sz="1600" dirty="0" smtClean="0"/>
              <a:t>. </a:t>
            </a:r>
            <a:r>
              <a:rPr lang="en-US" sz="1600" dirty="0" err="1" smtClean="0"/>
              <a:t>Temperatura</a:t>
            </a:r>
            <a:r>
              <a:rPr lang="en-US" sz="1600" dirty="0" smtClean="0"/>
              <a:t> </a:t>
            </a:r>
            <a:r>
              <a:rPr lang="en-US" sz="1600" dirty="0" err="1" smtClean="0"/>
              <a:t>ambiental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el </a:t>
            </a:r>
            <a:r>
              <a:rPr lang="en-US" sz="1600" dirty="0" err="1" smtClean="0"/>
              <a:t>día</a:t>
            </a:r>
            <a:r>
              <a:rPr lang="en-US" sz="1600" dirty="0" smtClean="0"/>
              <a:t> </a:t>
            </a:r>
            <a:r>
              <a:rPr lang="en-US" sz="1600" dirty="0" err="1" smtClean="0"/>
              <a:t>es</a:t>
            </a:r>
            <a:r>
              <a:rPr lang="en-US" sz="1600" dirty="0" smtClean="0"/>
              <a:t> </a:t>
            </a:r>
            <a:r>
              <a:rPr lang="en-US" sz="1600" dirty="0" err="1" smtClean="0"/>
              <a:t>proveniente</a:t>
            </a:r>
            <a:r>
              <a:rPr lang="en-US" sz="1600" dirty="0" smtClean="0"/>
              <a:t> de la </a:t>
            </a:r>
            <a:r>
              <a:rPr lang="en-US" sz="1600" dirty="0" err="1" smtClean="0"/>
              <a:t>información</a:t>
            </a:r>
            <a:r>
              <a:rPr lang="en-US" sz="1600" dirty="0" smtClean="0"/>
              <a:t> de </a:t>
            </a:r>
            <a:r>
              <a:rPr lang="en-US" sz="1600" dirty="0" err="1" smtClean="0"/>
              <a:t>medidas</a:t>
            </a:r>
            <a:r>
              <a:rPr lang="en-US" sz="1600" dirty="0" smtClean="0"/>
              <a:t> </a:t>
            </a:r>
            <a:r>
              <a:rPr lang="en-US" sz="1600" dirty="0" err="1" smtClean="0"/>
              <a:t>tomadas</a:t>
            </a:r>
            <a:r>
              <a:rPr lang="en-US" sz="1600" dirty="0" smtClean="0"/>
              <a:t> </a:t>
            </a:r>
            <a:r>
              <a:rPr lang="en-US" sz="1600" dirty="0" err="1" smtClean="0"/>
              <a:t>desde</a:t>
            </a:r>
            <a:r>
              <a:rPr lang="en-US" sz="1600" dirty="0" smtClean="0"/>
              <a:t> el </a:t>
            </a:r>
            <a:r>
              <a:rPr lang="en-US" sz="1600" dirty="0" err="1" smtClean="0"/>
              <a:t>nivel</a:t>
            </a:r>
            <a:r>
              <a:rPr lang="en-US" sz="1600" dirty="0" smtClean="0"/>
              <a:t> de </a:t>
            </a:r>
            <a:r>
              <a:rPr lang="en-US" sz="1600" dirty="0" err="1" smtClean="0"/>
              <a:t>encierros</a:t>
            </a:r>
            <a:r>
              <a:rPr lang="en-US" sz="1600" dirty="0" smtClean="0"/>
              <a:t>. La </a:t>
            </a:r>
            <a:r>
              <a:rPr lang="en-US" sz="1600" dirty="0" err="1" smtClean="0"/>
              <a:t>celda</a:t>
            </a:r>
            <a:r>
              <a:rPr lang="en-US" sz="1600" dirty="0" smtClean="0"/>
              <a:t> de </a:t>
            </a:r>
            <a:r>
              <a:rPr lang="en-US" sz="1600" dirty="0" err="1" smtClean="0"/>
              <a:t>información</a:t>
            </a:r>
            <a:r>
              <a:rPr lang="en-US" sz="1600" dirty="0" smtClean="0"/>
              <a:t> NO ZIMS </a:t>
            </a:r>
            <a:r>
              <a:rPr lang="en-US" sz="1600" dirty="0" err="1" smtClean="0"/>
              <a:t>es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celda</a:t>
            </a:r>
            <a:r>
              <a:rPr lang="en-US" sz="1600" dirty="0" smtClean="0"/>
              <a:t> de </a:t>
            </a:r>
            <a:r>
              <a:rPr lang="en-US" sz="1600" dirty="0" err="1" smtClean="0"/>
              <a:t>texto</a:t>
            </a:r>
            <a:r>
              <a:rPr lang="en-US" sz="1600" dirty="0" smtClean="0"/>
              <a:t> </a:t>
            </a:r>
            <a:r>
              <a:rPr lang="en-US" sz="1600" dirty="0" err="1" smtClean="0"/>
              <a:t>libre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puede</a:t>
            </a:r>
            <a:r>
              <a:rPr lang="en-US" sz="1600" dirty="0" smtClean="0"/>
              <a:t> ser </a:t>
            </a:r>
            <a:r>
              <a:rPr lang="en-US" sz="1600" dirty="0" err="1" smtClean="0"/>
              <a:t>utilizada</a:t>
            </a:r>
            <a:r>
              <a:rPr lang="en-US" sz="1600" dirty="0" smtClean="0"/>
              <a:t> y </a:t>
            </a:r>
            <a:r>
              <a:rPr lang="en-US" sz="1600" dirty="0" err="1" smtClean="0"/>
              <a:t>esta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información</a:t>
            </a:r>
            <a:r>
              <a:rPr lang="en-US" sz="1600" dirty="0" smtClean="0"/>
              <a:t> no </a:t>
            </a:r>
            <a:r>
              <a:rPr lang="en-US" sz="1600" dirty="0" err="1" smtClean="0"/>
              <a:t>aparecerá</a:t>
            </a:r>
            <a:r>
              <a:rPr lang="en-US" sz="1600" dirty="0" smtClean="0"/>
              <a:t> en la base de ZIMS.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48073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3715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Vista del </a:t>
            </a:r>
            <a:r>
              <a:rPr lang="en-US" sz="4000" dirty="0" err="1"/>
              <a:t>reporte</a:t>
            </a:r>
            <a:r>
              <a:rPr lang="en-US" sz="4000" dirty="0"/>
              <a:t> </a:t>
            </a:r>
            <a:r>
              <a:rPr lang="en-US" sz="4000" dirty="0" err="1"/>
              <a:t>diario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812" y="777812"/>
            <a:ext cx="5638800" cy="5399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5681161" y="1188413"/>
            <a:ext cx="2891641" cy="42473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reporte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presentado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tópicos</a:t>
            </a:r>
            <a:r>
              <a:rPr lang="en-US" dirty="0" smtClean="0"/>
              <a:t>, tales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eventos</a:t>
            </a:r>
            <a:r>
              <a:rPr lang="en-US" dirty="0" smtClean="0"/>
              <a:t> de </a:t>
            </a:r>
            <a:r>
              <a:rPr lang="en-US" dirty="0" err="1" smtClean="0"/>
              <a:t>animales</a:t>
            </a:r>
            <a:r>
              <a:rPr lang="en-US" dirty="0" smtClean="0"/>
              <a:t>, </a:t>
            </a:r>
            <a:r>
              <a:rPr lang="en-US" dirty="0" err="1" smtClean="0"/>
              <a:t>movimientos</a:t>
            </a:r>
            <a:r>
              <a:rPr lang="en-US" dirty="0" smtClean="0"/>
              <a:t> de </a:t>
            </a:r>
            <a:r>
              <a:rPr lang="en-US" dirty="0" err="1" smtClean="0"/>
              <a:t>encierros</a:t>
            </a:r>
            <a:r>
              <a:rPr lang="en-US" dirty="0" smtClean="0"/>
              <a:t>, </a:t>
            </a:r>
            <a:r>
              <a:rPr lang="en-US" dirty="0" err="1" smtClean="0"/>
              <a:t>identificadores</a:t>
            </a:r>
            <a:r>
              <a:rPr lang="en-US" dirty="0" smtClean="0"/>
              <a:t>, peso y </a:t>
            </a:r>
            <a:r>
              <a:rPr lang="en-US" dirty="0" err="1" smtClean="0"/>
              <a:t>longitud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fácil</a:t>
            </a:r>
            <a:r>
              <a:rPr lang="en-US" dirty="0" smtClean="0"/>
              <a:t> </a:t>
            </a:r>
            <a:r>
              <a:rPr lang="en-US" dirty="0" err="1" smtClean="0"/>
              <a:t>localización</a:t>
            </a:r>
            <a:r>
              <a:rPr lang="en-US" dirty="0" smtClean="0"/>
              <a:t> de la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registrada</a:t>
            </a:r>
            <a:r>
              <a:rPr lang="en-US" dirty="0" smtClean="0"/>
              <a:t> en un </a:t>
            </a:r>
            <a:r>
              <a:rPr lang="en-US" dirty="0" err="1" smtClean="0"/>
              <a:t>mismo</a:t>
            </a:r>
            <a:r>
              <a:rPr lang="en-US" dirty="0" smtClean="0"/>
              <a:t> </a:t>
            </a:r>
            <a:r>
              <a:rPr lang="en-US" dirty="0" err="1" smtClean="0"/>
              <a:t>día</a:t>
            </a:r>
            <a:r>
              <a:rPr lang="en-US" dirty="0" smtClean="0"/>
              <a:t>. La </a:t>
            </a:r>
            <a:r>
              <a:rPr lang="en-US" dirty="0" err="1" smtClean="0"/>
              <a:t>temperatura</a:t>
            </a:r>
            <a:r>
              <a:rPr lang="en-US" dirty="0" smtClean="0"/>
              <a:t> se </a:t>
            </a:r>
            <a:r>
              <a:rPr lang="en-US" dirty="0" err="1" smtClean="0"/>
              <a:t>muestra</a:t>
            </a:r>
            <a:r>
              <a:rPr lang="en-US" dirty="0" smtClean="0"/>
              <a:t> en la parte superior y </a:t>
            </a:r>
            <a:r>
              <a:rPr lang="en-US" dirty="0" err="1" smtClean="0"/>
              <a:t>cualquier</a:t>
            </a:r>
            <a:r>
              <a:rPr lang="en-US" dirty="0" smtClean="0"/>
              <a:t> </a:t>
            </a:r>
            <a:r>
              <a:rPr lang="en-US" dirty="0" err="1" smtClean="0"/>
              <a:t>información</a:t>
            </a:r>
            <a:r>
              <a:rPr lang="en-US" dirty="0" smtClean="0"/>
              <a:t> NO ZIMS, se </a:t>
            </a:r>
            <a:r>
              <a:rPr lang="en-US" dirty="0" err="1" smtClean="0"/>
              <a:t>presenta</a:t>
            </a:r>
            <a:r>
              <a:rPr lang="en-US" dirty="0" smtClean="0"/>
              <a:t> al final. </a:t>
            </a:r>
            <a:r>
              <a:rPr lang="en-US" dirty="0" err="1" smtClean="0"/>
              <a:t>Cualquier</a:t>
            </a:r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sea provisional se </a:t>
            </a:r>
            <a:r>
              <a:rPr lang="en-US" dirty="0" err="1" smtClean="0"/>
              <a:t>presentará</a:t>
            </a:r>
            <a:r>
              <a:rPr lang="en-US" dirty="0" smtClean="0"/>
              <a:t> con un ¨*¨</a:t>
            </a:r>
            <a:r>
              <a:rPr lang="en-US" dirty="0" err="1" smtClean="0"/>
              <a:t>junto</a:t>
            </a:r>
            <a:r>
              <a:rPr lang="en-US" dirty="0" smtClean="0"/>
              <a:t> a la </a:t>
            </a:r>
            <a:r>
              <a:rPr lang="en-US" dirty="0" err="1" smtClean="0"/>
              <a:t>fila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85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10678" y="-124271"/>
            <a:ext cx="9365356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Datos</a:t>
            </a:r>
            <a:r>
              <a:rPr lang="en-US" sz="3600" dirty="0"/>
              <a:t> </a:t>
            </a:r>
            <a:r>
              <a:rPr lang="en-US" sz="3600" dirty="0" err="1"/>
              <a:t>pprovisionales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otros</a:t>
            </a:r>
            <a:r>
              <a:rPr lang="en-US" sz="3600" dirty="0"/>
              <a:t> </a:t>
            </a:r>
            <a:r>
              <a:rPr lang="en-US" sz="3600" dirty="0" err="1"/>
              <a:t>reportes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630" y="961888"/>
            <a:ext cx="4289370" cy="32189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8020" y="961888"/>
            <a:ext cx="3509648" cy="3781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6"/>
          <p:cNvSpPr txBox="1"/>
          <p:nvPr/>
        </p:nvSpPr>
        <p:spPr>
          <a:xfrm>
            <a:off x="628650" y="4805334"/>
            <a:ext cx="5492783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opción</a:t>
            </a:r>
            <a:r>
              <a:rPr lang="en-US" dirty="0" smtClean="0"/>
              <a:t> de </a:t>
            </a:r>
            <a:r>
              <a:rPr lang="en-US" dirty="0" err="1" smtClean="0"/>
              <a:t>incluir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provisionales</a:t>
            </a:r>
            <a:r>
              <a:rPr lang="en-US" dirty="0" smtClean="0"/>
              <a:t> ha </a:t>
            </a:r>
            <a:r>
              <a:rPr lang="en-US" dirty="0" err="1" smtClean="0"/>
              <a:t>sido</a:t>
            </a:r>
            <a:r>
              <a:rPr lang="en-US" dirty="0" smtClean="0"/>
              <a:t> </a:t>
            </a:r>
            <a:r>
              <a:rPr lang="en-US" dirty="0" err="1" smtClean="0"/>
              <a:t>adicionada</a:t>
            </a:r>
            <a:r>
              <a:rPr lang="en-US" dirty="0" smtClean="0"/>
              <a:t> en el </a:t>
            </a:r>
            <a:r>
              <a:rPr lang="en-US" dirty="0" err="1" smtClean="0"/>
              <a:t>reporte</a:t>
            </a:r>
            <a:r>
              <a:rPr lang="en-US" dirty="0" smtClean="0"/>
              <a:t> de </a:t>
            </a:r>
            <a:r>
              <a:rPr lang="en-US" dirty="0" err="1" smtClean="0"/>
              <a:t>actividades</a:t>
            </a:r>
            <a:r>
              <a:rPr lang="en-US" dirty="0" smtClean="0"/>
              <a:t> y </a:t>
            </a:r>
            <a:r>
              <a:rPr lang="en-US" dirty="0" err="1" smtClean="0"/>
              <a:t>reporte</a:t>
            </a:r>
            <a:r>
              <a:rPr lang="en-US" dirty="0" smtClean="0"/>
              <a:t> de </a:t>
            </a:r>
            <a:r>
              <a:rPr lang="en-US" dirty="0" err="1" smtClean="0"/>
              <a:t>recuperación</a:t>
            </a:r>
            <a:r>
              <a:rPr lang="en-US" dirty="0" smtClean="0"/>
              <a:t> de </a:t>
            </a:r>
            <a:r>
              <a:rPr lang="en-US" dirty="0" err="1" smtClean="0"/>
              <a:t>notas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621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Preguntas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9" y="1351208"/>
            <a:ext cx="4953565" cy="278923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297" y="2745827"/>
            <a:ext cx="2971800" cy="29718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80162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2427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Funcionalidad</a:t>
            </a:r>
            <a:r>
              <a:rPr lang="en-US" sz="3600" dirty="0"/>
              <a:t> para </a:t>
            </a:r>
            <a:r>
              <a:rPr lang="en-US" sz="3600" dirty="0" err="1"/>
              <a:t>acuarios</a:t>
            </a:r>
            <a:r>
              <a:rPr lang="en-US" sz="3600" dirty="0"/>
              <a:t>!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7" y="742682"/>
            <a:ext cx="6858000" cy="453838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1643368" y="4713667"/>
            <a:ext cx="6370511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 la </a:t>
            </a:r>
            <a:r>
              <a:rPr lang="en-US" dirty="0" err="1" smtClean="0"/>
              <a:t>adición</a:t>
            </a:r>
            <a:r>
              <a:rPr lang="en-US" dirty="0" smtClean="0"/>
              <a:t> del </a:t>
            </a:r>
            <a:r>
              <a:rPr lang="en-US" dirty="0" err="1" smtClean="0"/>
              <a:t>experto</a:t>
            </a:r>
            <a:r>
              <a:rPr lang="en-US" dirty="0" smtClean="0"/>
              <a:t> en </a:t>
            </a:r>
            <a:r>
              <a:rPr lang="en-US" dirty="0" err="1" smtClean="0"/>
              <a:t>temas</a:t>
            </a:r>
            <a:r>
              <a:rPr lang="en-US" dirty="0" smtClean="0"/>
              <a:t> de </a:t>
            </a:r>
            <a:r>
              <a:rPr lang="en-US" dirty="0" err="1" smtClean="0"/>
              <a:t>acuario</a:t>
            </a:r>
            <a:r>
              <a:rPr lang="en-US" dirty="0" smtClean="0"/>
              <a:t> en el </a:t>
            </a:r>
            <a:r>
              <a:rPr lang="en-US" dirty="0" err="1" smtClean="0"/>
              <a:t>equipo</a:t>
            </a:r>
            <a:r>
              <a:rPr lang="en-US" dirty="0" smtClean="0"/>
              <a:t>, </a:t>
            </a:r>
            <a:r>
              <a:rPr lang="en-US" dirty="0" err="1" smtClean="0"/>
              <a:t>pudimos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funcionalidades</a:t>
            </a:r>
            <a:r>
              <a:rPr lang="en-US" dirty="0" smtClean="0"/>
              <a:t> </a:t>
            </a:r>
            <a:r>
              <a:rPr lang="en-US" dirty="0" err="1" smtClean="0"/>
              <a:t>específicas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acuarios</a:t>
            </a:r>
            <a:r>
              <a:rPr lang="en-US" dirty="0" smtClean="0"/>
              <a:t>. </a:t>
            </a:r>
            <a:r>
              <a:rPr lang="en-US" dirty="0" err="1" smtClean="0"/>
              <a:t>Igualmente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ser </a:t>
            </a:r>
            <a:r>
              <a:rPr lang="en-US" dirty="0" err="1" smtClean="0"/>
              <a:t>utilizadas</a:t>
            </a:r>
            <a:r>
              <a:rPr lang="en-US" dirty="0" smtClean="0"/>
              <a:t> en zoos </a:t>
            </a:r>
            <a:r>
              <a:rPr lang="en-US" dirty="0" err="1" smtClean="0"/>
              <a:t>también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10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Plantillas</a:t>
            </a:r>
            <a:r>
              <a:rPr lang="en-US" sz="4000" dirty="0"/>
              <a:t> de </a:t>
            </a:r>
            <a:r>
              <a:rPr lang="en-US" sz="4000" dirty="0" err="1"/>
              <a:t>calidad</a:t>
            </a:r>
            <a:r>
              <a:rPr lang="en-US" sz="4000" dirty="0"/>
              <a:t> de </a:t>
            </a:r>
            <a:r>
              <a:rPr lang="en-US" sz="4000" dirty="0" err="1"/>
              <a:t>agua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5363" y="922450"/>
            <a:ext cx="6398554" cy="41640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475040" y="4486344"/>
            <a:ext cx="793271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plantilla</a:t>
            </a:r>
            <a:r>
              <a:rPr lang="en-US" dirty="0" smtClean="0"/>
              <a:t> de </a:t>
            </a:r>
            <a:r>
              <a:rPr lang="en-US" dirty="0" err="1" smtClean="0"/>
              <a:t>calidad</a:t>
            </a:r>
            <a:r>
              <a:rPr lang="en-US" dirty="0" smtClean="0"/>
              <a:t> de </a:t>
            </a:r>
            <a:r>
              <a:rPr lang="en-US" dirty="0" err="1" smtClean="0"/>
              <a:t>agua</a:t>
            </a:r>
            <a:r>
              <a:rPr lang="en-US" dirty="0" smtClean="0"/>
              <a:t> ha </a:t>
            </a:r>
            <a:r>
              <a:rPr lang="en-US" dirty="0" err="1" smtClean="0"/>
              <a:t>sido</a:t>
            </a:r>
            <a:r>
              <a:rPr lang="en-US" dirty="0" smtClean="0"/>
              <a:t> </a:t>
            </a:r>
            <a:r>
              <a:rPr lang="en-US" dirty="0" err="1" smtClean="0"/>
              <a:t>mejorarda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un </a:t>
            </a:r>
            <a:r>
              <a:rPr lang="en-US" dirty="0" err="1" smtClean="0"/>
              <a:t>uso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fácil</a:t>
            </a:r>
            <a:r>
              <a:rPr lang="en-US" dirty="0" smtClean="0"/>
              <a:t>. El </a:t>
            </a:r>
            <a:r>
              <a:rPr lang="en-US" dirty="0" err="1" smtClean="0"/>
              <a:t>encabezado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filas</a:t>
            </a:r>
            <a:r>
              <a:rPr lang="en-US" dirty="0" smtClean="0"/>
              <a:t> son </a:t>
            </a:r>
            <a:r>
              <a:rPr lang="en-US" dirty="0" err="1" smtClean="0"/>
              <a:t>fijos</a:t>
            </a:r>
            <a:r>
              <a:rPr lang="en-US" dirty="0" smtClean="0"/>
              <a:t>, de </a:t>
            </a:r>
            <a:r>
              <a:rPr lang="en-US" dirty="0" err="1" smtClean="0"/>
              <a:t>manera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pueda</a:t>
            </a:r>
            <a:r>
              <a:rPr lang="en-US" dirty="0" smtClean="0"/>
              <a:t> </a:t>
            </a:r>
            <a:r>
              <a:rPr lang="en-US" dirty="0" err="1" smtClean="0"/>
              <a:t>navegar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la </a:t>
            </a:r>
            <a:r>
              <a:rPr lang="en-US" dirty="0" err="1" smtClean="0"/>
              <a:t>pantalla</a:t>
            </a:r>
            <a:r>
              <a:rPr lang="en-US" dirty="0" smtClean="0"/>
              <a:t> y </a:t>
            </a:r>
            <a:r>
              <a:rPr lang="en-US" dirty="0" err="1" smtClean="0"/>
              <a:t>permanecer</a:t>
            </a:r>
            <a:r>
              <a:rPr lang="en-US" dirty="0" smtClean="0"/>
              <a:t> visible. 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barra</a:t>
            </a:r>
            <a:r>
              <a:rPr lang="en-US" dirty="0" smtClean="0"/>
              <a:t> </a:t>
            </a:r>
            <a:r>
              <a:rPr lang="en-US" dirty="0" err="1" smtClean="0"/>
              <a:t>fija</a:t>
            </a:r>
            <a:r>
              <a:rPr lang="en-US" dirty="0" smtClean="0"/>
              <a:t> de </a:t>
            </a:r>
            <a:r>
              <a:rPr lang="en-US" dirty="0" err="1" smtClean="0"/>
              <a:t>revisión</a:t>
            </a:r>
            <a:r>
              <a:rPr lang="en-US" dirty="0" smtClean="0"/>
              <a:t> ha </a:t>
            </a:r>
            <a:r>
              <a:rPr lang="en-US" dirty="0" err="1" smtClean="0"/>
              <a:t>sido</a:t>
            </a:r>
            <a:r>
              <a:rPr lang="en-US" dirty="0" smtClean="0"/>
              <a:t> </a:t>
            </a:r>
            <a:r>
              <a:rPr lang="en-US" dirty="0" err="1" smtClean="0"/>
              <a:t>adicionada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se </a:t>
            </a:r>
            <a:r>
              <a:rPr lang="en-US" dirty="0" err="1" smtClean="0"/>
              <a:t>necesite</a:t>
            </a:r>
            <a:r>
              <a:rPr lang="en-US" dirty="0" smtClean="0"/>
              <a:t> y la </a:t>
            </a:r>
            <a:r>
              <a:rPr lang="en-US" dirty="0" err="1" smtClean="0"/>
              <a:t>pantala</a:t>
            </a:r>
            <a:r>
              <a:rPr lang="en-US" dirty="0" smtClean="0"/>
              <a:t> se </a:t>
            </a:r>
            <a:r>
              <a:rPr lang="en-US" dirty="0" err="1" smtClean="0"/>
              <a:t>expanderá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defecto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Encierros</a:t>
            </a:r>
            <a:r>
              <a:rPr lang="en-US" dirty="0" smtClean="0"/>
              <a:t> y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Medidas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03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Adición</a:t>
            </a:r>
            <a:r>
              <a:rPr lang="en-US" sz="4000" dirty="0"/>
              <a:t> para </a:t>
            </a:r>
            <a:r>
              <a:rPr lang="en-US" sz="4000" dirty="0" err="1"/>
              <a:t>tipo</a:t>
            </a:r>
            <a:r>
              <a:rPr lang="en-US" sz="4000" dirty="0"/>
              <a:t> de </a:t>
            </a:r>
            <a:r>
              <a:rPr lang="en-US" sz="4000" dirty="0" err="1"/>
              <a:t>agua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1325563"/>
            <a:ext cx="3647619" cy="36095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4800601" y="2278601"/>
            <a:ext cx="4038599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agua</a:t>
            </a:r>
            <a:r>
              <a:rPr lang="en-US" dirty="0" smtClean="0"/>
              <a:t> ha </a:t>
            </a:r>
            <a:r>
              <a:rPr lang="en-US" dirty="0" err="1" smtClean="0"/>
              <a:t>sido</a:t>
            </a:r>
            <a:r>
              <a:rPr lang="en-US" dirty="0" smtClean="0"/>
              <a:t> </a:t>
            </a:r>
            <a:r>
              <a:rPr lang="en-US" dirty="0" err="1" smtClean="0"/>
              <a:t>adiccionado</a:t>
            </a:r>
            <a:r>
              <a:rPr lang="en-US" dirty="0" smtClean="0"/>
              <a:t> a la </a:t>
            </a:r>
            <a:r>
              <a:rPr lang="en-US" dirty="0" err="1" smtClean="0"/>
              <a:t>función</a:t>
            </a:r>
            <a:r>
              <a:rPr lang="en-US" dirty="0" smtClean="0"/>
              <a:t> de </a:t>
            </a:r>
            <a:r>
              <a:rPr lang="en-US" dirty="0" err="1" smtClean="0"/>
              <a:t>Colectas</a:t>
            </a:r>
            <a:r>
              <a:rPr lang="en-US" dirty="0" smtClean="0"/>
              <a:t> en campo .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acuarios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completar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requerimientos</a:t>
            </a:r>
            <a:r>
              <a:rPr lang="en-US" dirty="0" smtClean="0"/>
              <a:t> de </a:t>
            </a:r>
            <a:r>
              <a:rPr lang="en-US" dirty="0" err="1" smtClean="0"/>
              <a:t>reporteo</a:t>
            </a:r>
            <a:r>
              <a:rPr lang="en-US" dirty="0" smtClean="0"/>
              <a:t>. Este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agua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ser </a:t>
            </a:r>
            <a:r>
              <a:rPr lang="en-US" dirty="0" err="1" smtClean="0"/>
              <a:t>buscado</a:t>
            </a:r>
            <a:r>
              <a:rPr lang="en-US" dirty="0" smtClean="0"/>
              <a:t> en el </a:t>
            </a:r>
            <a:r>
              <a:rPr lang="en-US" dirty="0" err="1" smtClean="0"/>
              <a:t>reporte</a:t>
            </a:r>
            <a:r>
              <a:rPr lang="en-US" dirty="0" smtClean="0"/>
              <a:t> de </a:t>
            </a:r>
            <a:r>
              <a:rPr lang="en-US" dirty="0" err="1" smtClean="0"/>
              <a:t>Nuevas</a:t>
            </a:r>
            <a:r>
              <a:rPr lang="en-US" dirty="0" smtClean="0"/>
              <a:t> </a:t>
            </a:r>
            <a:r>
              <a:rPr lang="en-US" dirty="0" err="1" smtClean="0"/>
              <a:t>adquisiciones</a:t>
            </a:r>
            <a:r>
              <a:rPr lang="en-US" dirty="0" smtClean="0"/>
              <a:t> del </a:t>
            </a:r>
            <a:r>
              <a:rPr lang="en-US" dirty="0" err="1" smtClean="0"/>
              <a:t>medio</a:t>
            </a:r>
            <a:r>
              <a:rPr lang="en-US" dirty="0" smtClean="0"/>
              <a:t> </a:t>
            </a:r>
            <a:r>
              <a:rPr lang="en-US" dirty="0" err="1" smtClean="0"/>
              <a:t>silvestre</a:t>
            </a:r>
            <a:r>
              <a:rPr lang="en-US" dirty="0" smtClean="0"/>
              <a:t> 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verá</a:t>
            </a:r>
            <a:r>
              <a:rPr lang="en-US" dirty="0" smtClean="0"/>
              <a:t> </a:t>
            </a:r>
            <a:r>
              <a:rPr lang="en-US" dirty="0" err="1" smtClean="0"/>
              <a:t>posteriormente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01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Lo </a:t>
            </a:r>
            <a:r>
              <a:rPr lang="en-US" sz="4000" dirty="0" err="1"/>
              <a:t>más</a:t>
            </a:r>
            <a:r>
              <a:rPr lang="en-US" sz="4000" dirty="0"/>
              <a:t> </a:t>
            </a:r>
            <a:r>
              <a:rPr lang="en-US" sz="4000" dirty="0" err="1"/>
              <a:t>representativo</a:t>
            </a:r>
            <a:r>
              <a:rPr lang="en-US" sz="4000" dirty="0"/>
              <a:t>!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Ingreso</a:t>
            </a:r>
            <a:r>
              <a:rPr lang="en-US" dirty="0"/>
              <a:t> de </a:t>
            </a:r>
            <a:r>
              <a:rPr lang="en-US" dirty="0" err="1"/>
              <a:t>Fechas</a:t>
            </a:r>
            <a:r>
              <a:rPr lang="en-US" dirty="0"/>
              <a:t> </a:t>
            </a:r>
            <a:r>
              <a:rPr lang="en-US" dirty="0" err="1"/>
              <a:t>provisionales</a:t>
            </a:r>
            <a:endParaRPr lang="en-US" dirty="0"/>
          </a:p>
          <a:p>
            <a:r>
              <a:rPr lang="en-US" dirty="0" err="1"/>
              <a:t>Funcinalidad</a:t>
            </a:r>
            <a:r>
              <a:rPr lang="en-US" dirty="0"/>
              <a:t> de </a:t>
            </a:r>
            <a:r>
              <a:rPr lang="en-US" dirty="0" err="1"/>
              <a:t>acuarios</a:t>
            </a:r>
            <a:r>
              <a:rPr lang="en-US" dirty="0"/>
              <a:t> </a:t>
            </a:r>
            <a:r>
              <a:rPr lang="en-US" dirty="0" err="1"/>
              <a:t>mejorada</a:t>
            </a:r>
            <a:endParaRPr lang="en-US" dirty="0"/>
          </a:p>
          <a:p>
            <a:r>
              <a:rPr lang="en-US" dirty="0" err="1"/>
              <a:t>Adiciones</a:t>
            </a:r>
            <a:r>
              <a:rPr lang="en-US" dirty="0"/>
              <a:t> al </a:t>
            </a:r>
            <a:r>
              <a:rPr lang="en-US" dirty="0" err="1"/>
              <a:t>módulo</a:t>
            </a:r>
            <a:r>
              <a:rPr lang="en-US" dirty="0"/>
              <a:t> de Studbook</a:t>
            </a:r>
          </a:p>
          <a:p>
            <a:r>
              <a:rPr lang="en-US" dirty="0" err="1"/>
              <a:t>Nuevos</a:t>
            </a:r>
            <a:r>
              <a:rPr lang="en-US" dirty="0"/>
              <a:t> y </a:t>
            </a:r>
            <a:r>
              <a:rPr lang="en-US" dirty="0" err="1"/>
              <a:t>mejores</a:t>
            </a:r>
            <a:r>
              <a:rPr lang="en-US" dirty="0"/>
              <a:t> </a:t>
            </a:r>
            <a:r>
              <a:rPr lang="en-US" dirty="0" err="1"/>
              <a:t>reportes</a:t>
            </a:r>
            <a:endParaRPr lang="en-US" dirty="0"/>
          </a:p>
          <a:p>
            <a:r>
              <a:rPr lang="en-US" dirty="0" err="1"/>
              <a:t>Visualización</a:t>
            </a:r>
            <a:r>
              <a:rPr lang="en-US" dirty="0"/>
              <a:t> de </a:t>
            </a:r>
            <a:r>
              <a:rPr lang="en-US" dirty="0" err="1"/>
              <a:t>datos</a:t>
            </a:r>
            <a:endParaRPr lang="en-US" dirty="0"/>
          </a:p>
          <a:p>
            <a:r>
              <a:rPr lang="en-US" dirty="0" err="1"/>
              <a:t>Celda</a:t>
            </a:r>
            <a:r>
              <a:rPr lang="en-US" dirty="0"/>
              <a:t> de </a:t>
            </a:r>
            <a:r>
              <a:rPr lang="en-US" dirty="0" err="1"/>
              <a:t>enriquecimiento</a:t>
            </a:r>
            <a:endParaRPr lang="en-US" dirty="0"/>
          </a:p>
          <a:p>
            <a:r>
              <a:rPr lang="en-US" dirty="0"/>
              <a:t>Y </a:t>
            </a:r>
            <a:r>
              <a:rPr lang="en-US" dirty="0" err="1"/>
              <a:t>más</a:t>
            </a:r>
            <a:r>
              <a:rPr lang="en-US" dirty="0"/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505200"/>
            <a:ext cx="2895600" cy="215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81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57578" y="-124272"/>
            <a:ext cx="9442629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Rediseño</a:t>
            </a:r>
            <a:r>
              <a:rPr lang="en-US" sz="3600" dirty="0"/>
              <a:t> de la </a:t>
            </a:r>
            <a:r>
              <a:rPr lang="en-US" sz="3600" dirty="0" err="1"/>
              <a:t>pantalla</a:t>
            </a:r>
            <a:r>
              <a:rPr lang="en-US" sz="3600" dirty="0"/>
              <a:t> de </a:t>
            </a:r>
            <a:r>
              <a:rPr lang="en-US" sz="3600" dirty="0" err="1"/>
              <a:t>mantenimiento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372" y="1109606"/>
            <a:ext cx="3630765" cy="32763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8274" y="1123346"/>
            <a:ext cx="3371553" cy="343224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8"/>
          <p:cNvCxnSpPr/>
          <p:nvPr/>
        </p:nvCxnSpPr>
        <p:spPr>
          <a:xfrm>
            <a:off x="3810000" y="1752600"/>
            <a:ext cx="12954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10"/>
          <p:cNvCxnSpPr/>
          <p:nvPr/>
        </p:nvCxnSpPr>
        <p:spPr>
          <a:xfrm>
            <a:off x="2021279" y="2014644"/>
            <a:ext cx="3084121" cy="5715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9"/>
          <p:cNvCxnSpPr/>
          <p:nvPr/>
        </p:nvCxnSpPr>
        <p:spPr>
          <a:xfrm>
            <a:off x="2033770" y="2446223"/>
            <a:ext cx="2994504" cy="3978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"/>
          <p:cNvSpPr txBox="1"/>
          <p:nvPr/>
        </p:nvSpPr>
        <p:spPr>
          <a:xfrm>
            <a:off x="399245" y="4218930"/>
            <a:ext cx="5116132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Pantallas</a:t>
            </a:r>
            <a:r>
              <a:rPr lang="en-US" sz="1200" dirty="0" smtClean="0"/>
              <a:t> de </a:t>
            </a:r>
            <a:r>
              <a:rPr lang="en-US" sz="1200" dirty="0" err="1" smtClean="0"/>
              <a:t>Encierros</a:t>
            </a:r>
            <a:r>
              <a:rPr lang="en-US" sz="1200" dirty="0" smtClean="0"/>
              <a:t>, </a:t>
            </a:r>
            <a:r>
              <a:rPr lang="en-US" sz="1200" dirty="0" err="1" smtClean="0"/>
              <a:t>Soporte</a:t>
            </a:r>
            <a:r>
              <a:rPr lang="en-US" sz="1200" dirty="0" smtClean="0"/>
              <a:t> de </a:t>
            </a:r>
            <a:r>
              <a:rPr lang="en-US" sz="1200" dirty="0" err="1" smtClean="0"/>
              <a:t>vida</a:t>
            </a:r>
            <a:r>
              <a:rPr lang="en-US" sz="1200" dirty="0" smtClean="0"/>
              <a:t> y </a:t>
            </a:r>
            <a:r>
              <a:rPr lang="en-US" sz="1200" dirty="0" err="1" smtClean="0"/>
              <a:t>Mantenimiento</a:t>
            </a:r>
            <a:r>
              <a:rPr lang="en-US" sz="1200" dirty="0" smtClean="0"/>
              <a:t> </a:t>
            </a:r>
            <a:r>
              <a:rPr lang="en-US" sz="1200" dirty="0" err="1" smtClean="0"/>
              <a:t>han</a:t>
            </a:r>
            <a:r>
              <a:rPr lang="en-US" sz="1200" dirty="0" smtClean="0"/>
              <a:t> </a:t>
            </a:r>
            <a:r>
              <a:rPr lang="en-US" sz="1200" dirty="0" err="1" smtClean="0"/>
              <a:t>sido</a:t>
            </a:r>
            <a:r>
              <a:rPr lang="en-US" sz="1200" dirty="0" smtClean="0"/>
              <a:t> </a:t>
            </a:r>
            <a:r>
              <a:rPr lang="en-US" sz="1200" dirty="0" err="1" smtClean="0"/>
              <a:t>rediseñadas</a:t>
            </a:r>
            <a:r>
              <a:rPr lang="en-US" sz="1200" dirty="0" smtClean="0"/>
              <a:t> (</a:t>
            </a:r>
            <a:r>
              <a:rPr lang="en-US" sz="1200" dirty="0" err="1" smtClean="0"/>
              <a:t>mano</a:t>
            </a:r>
            <a:r>
              <a:rPr lang="en-US" sz="1200" dirty="0" smtClean="0"/>
              <a:t> </a:t>
            </a:r>
            <a:r>
              <a:rPr lang="en-US" sz="1200" dirty="0" err="1" smtClean="0"/>
              <a:t>derecha</a:t>
            </a:r>
            <a:r>
              <a:rPr lang="en-US" sz="1200" dirty="0" smtClean="0"/>
              <a:t>). </a:t>
            </a:r>
            <a:r>
              <a:rPr lang="en-US" sz="1200" dirty="0" err="1" smtClean="0"/>
              <a:t>Encontramos</a:t>
            </a:r>
            <a:r>
              <a:rPr lang="en-US" sz="1200" dirty="0" smtClean="0"/>
              <a:t> </a:t>
            </a:r>
            <a:r>
              <a:rPr lang="en-US" sz="1200" dirty="0" err="1" smtClean="0"/>
              <a:t>que</a:t>
            </a:r>
            <a:r>
              <a:rPr lang="en-US" sz="1200" dirty="0" smtClean="0"/>
              <a:t> los </a:t>
            </a:r>
            <a:r>
              <a:rPr lang="en-US" sz="1200" dirty="0" err="1" smtClean="0"/>
              <a:t>diseñor</a:t>
            </a:r>
            <a:r>
              <a:rPr lang="en-US" sz="1200" dirty="0" smtClean="0"/>
              <a:t> </a:t>
            </a:r>
            <a:r>
              <a:rPr lang="en-US" sz="1200" dirty="0" err="1" smtClean="0"/>
              <a:t>previos</a:t>
            </a:r>
            <a:r>
              <a:rPr lang="en-US" sz="1200" dirty="0" smtClean="0"/>
              <a:t> con </a:t>
            </a:r>
            <a:r>
              <a:rPr lang="en-US" sz="1200" dirty="0" err="1" smtClean="0"/>
              <a:t>múltiples</a:t>
            </a:r>
            <a:r>
              <a:rPr lang="en-US" sz="1200" dirty="0" smtClean="0"/>
              <a:t> </a:t>
            </a:r>
            <a:r>
              <a:rPr lang="en-US" sz="1200" dirty="0" err="1" smtClean="0"/>
              <a:t>listas</a:t>
            </a:r>
            <a:r>
              <a:rPr lang="en-US" sz="1200" dirty="0" smtClean="0"/>
              <a:t> de </a:t>
            </a:r>
            <a:r>
              <a:rPr lang="en-US" sz="1200" dirty="0" err="1" smtClean="0"/>
              <a:t>datos</a:t>
            </a:r>
            <a:r>
              <a:rPr lang="en-US" sz="1200" dirty="0" smtClean="0"/>
              <a:t> </a:t>
            </a:r>
            <a:r>
              <a:rPr lang="en-US" sz="1200" dirty="0" err="1" smtClean="0"/>
              <a:t>estándar</a:t>
            </a:r>
            <a:r>
              <a:rPr lang="en-US" sz="1200" dirty="0" smtClean="0"/>
              <a:t> </a:t>
            </a:r>
            <a:r>
              <a:rPr lang="en-US" sz="1200" dirty="0" err="1" smtClean="0"/>
              <a:t>confundía</a:t>
            </a:r>
            <a:r>
              <a:rPr lang="en-US" sz="1200" dirty="0" smtClean="0"/>
              <a:t> a los </a:t>
            </a:r>
            <a:r>
              <a:rPr lang="en-US" sz="1200" dirty="0" err="1" smtClean="0"/>
              <a:t>usuarios</a:t>
            </a:r>
            <a:r>
              <a:rPr lang="en-US" sz="1200" dirty="0" smtClean="0"/>
              <a:t>, </a:t>
            </a:r>
            <a:r>
              <a:rPr lang="en-US" sz="1200" dirty="0" err="1" smtClean="0"/>
              <a:t>muchos</a:t>
            </a:r>
            <a:r>
              <a:rPr lang="en-US" sz="1200" dirty="0" smtClean="0"/>
              <a:t> de </a:t>
            </a:r>
            <a:r>
              <a:rPr lang="en-US" sz="1200" dirty="0" err="1" smtClean="0"/>
              <a:t>ellos</a:t>
            </a:r>
            <a:r>
              <a:rPr lang="en-US" sz="1200" dirty="0" smtClean="0"/>
              <a:t> no se </a:t>
            </a:r>
            <a:r>
              <a:rPr lang="en-US" sz="1200" dirty="0" err="1" smtClean="0"/>
              <a:t>empleaban</a:t>
            </a:r>
            <a:r>
              <a:rPr lang="en-US" sz="1200" dirty="0" smtClean="0"/>
              <a:t>, y no se </a:t>
            </a:r>
            <a:r>
              <a:rPr lang="en-US" sz="1200" dirty="0" err="1" smtClean="0"/>
              <a:t>estaba</a:t>
            </a:r>
            <a:r>
              <a:rPr lang="en-US" sz="1200" dirty="0" smtClean="0"/>
              <a:t> </a:t>
            </a:r>
            <a:r>
              <a:rPr lang="en-US" sz="1200" dirty="0" err="1" smtClean="0"/>
              <a:t>obteniendo</a:t>
            </a:r>
            <a:r>
              <a:rPr lang="en-US" sz="1200" dirty="0" smtClean="0"/>
              <a:t> </a:t>
            </a:r>
            <a:r>
              <a:rPr lang="en-US" sz="1200" dirty="0" err="1" smtClean="0"/>
              <a:t>información</a:t>
            </a:r>
            <a:r>
              <a:rPr lang="en-US" sz="1200" dirty="0" smtClean="0"/>
              <a:t> </a:t>
            </a:r>
            <a:r>
              <a:rPr lang="en-US" sz="1200" dirty="0" err="1" smtClean="0"/>
              <a:t>útil</a:t>
            </a:r>
            <a:r>
              <a:rPr lang="en-US" sz="1200" dirty="0" smtClean="0"/>
              <a:t> de </a:t>
            </a:r>
            <a:r>
              <a:rPr lang="en-US" sz="1200" dirty="0" err="1" smtClean="0"/>
              <a:t>ellos</a:t>
            </a:r>
            <a:r>
              <a:rPr lang="en-US" sz="1200" dirty="0" smtClean="0"/>
              <a:t>. </a:t>
            </a:r>
            <a:r>
              <a:rPr lang="en-US" sz="1200" dirty="0" err="1" smtClean="0"/>
              <a:t>Ahora</a:t>
            </a:r>
            <a:r>
              <a:rPr lang="en-US" sz="1200" dirty="0" smtClean="0"/>
              <a:t> </a:t>
            </a:r>
            <a:r>
              <a:rPr lang="en-US" sz="1200" dirty="0" err="1" smtClean="0"/>
              <a:t>puede</a:t>
            </a:r>
            <a:r>
              <a:rPr lang="en-US" sz="1200" dirty="0" smtClean="0"/>
              <a:t> </a:t>
            </a:r>
            <a:r>
              <a:rPr lang="en-US" sz="1200" dirty="0" err="1" smtClean="0"/>
              <a:t>adicionar</a:t>
            </a:r>
            <a:r>
              <a:rPr lang="en-US" sz="1200" dirty="0" smtClean="0"/>
              <a:t> </a:t>
            </a:r>
            <a:r>
              <a:rPr lang="en-US" sz="1200" dirty="0" err="1" smtClean="0"/>
              <a:t>mas</a:t>
            </a:r>
            <a:r>
              <a:rPr lang="en-US" sz="1200" dirty="0" smtClean="0"/>
              <a:t> </a:t>
            </a:r>
            <a:r>
              <a:rPr lang="en-US" sz="1200" dirty="0" err="1" smtClean="0"/>
              <a:t>entradas</a:t>
            </a:r>
            <a:r>
              <a:rPr lang="en-US" sz="1200" dirty="0" smtClean="0"/>
              <a:t> de </a:t>
            </a:r>
            <a:r>
              <a:rPr lang="en-US" sz="1200" dirty="0" err="1" smtClean="0"/>
              <a:t>texto</a:t>
            </a:r>
            <a:r>
              <a:rPr lang="en-US" sz="1200" dirty="0" smtClean="0"/>
              <a:t> </a:t>
            </a:r>
            <a:r>
              <a:rPr lang="en-US" sz="1200" dirty="0" err="1" smtClean="0"/>
              <a:t>libre</a:t>
            </a:r>
            <a:r>
              <a:rPr lang="en-US" sz="1200" dirty="0" smtClean="0"/>
              <a:t>.. </a:t>
            </a:r>
            <a:r>
              <a:rPr lang="en-US" sz="1200" dirty="0" err="1" smtClean="0"/>
              <a:t>Tipo</a:t>
            </a:r>
            <a:r>
              <a:rPr lang="en-US" sz="1200" dirty="0" smtClean="0"/>
              <a:t> de </a:t>
            </a:r>
            <a:r>
              <a:rPr lang="en-US" sz="1200" dirty="0" err="1" smtClean="0"/>
              <a:t>mantenimiento</a:t>
            </a:r>
            <a:r>
              <a:rPr lang="en-US" sz="1200" dirty="0" smtClean="0"/>
              <a:t>, </a:t>
            </a:r>
            <a:r>
              <a:rPr lang="en-US" sz="1200" dirty="0" err="1" smtClean="0"/>
              <a:t>tipo</a:t>
            </a:r>
            <a:r>
              <a:rPr lang="en-US" sz="1200" dirty="0" smtClean="0"/>
              <a:t> de </a:t>
            </a:r>
            <a:r>
              <a:rPr lang="en-US" sz="1200" dirty="0" err="1" smtClean="0"/>
              <a:t>acción</a:t>
            </a:r>
            <a:r>
              <a:rPr lang="en-US" sz="1200" dirty="0" smtClean="0"/>
              <a:t> y Area de </a:t>
            </a:r>
            <a:r>
              <a:rPr lang="en-US" sz="1200" dirty="0" err="1" smtClean="0"/>
              <a:t>mantenimittno</a:t>
            </a:r>
            <a:r>
              <a:rPr lang="en-US" sz="1200" dirty="0" smtClean="0"/>
              <a:t> ha </a:t>
            </a:r>
            <a:r>
              <a:rPr lang="en-US" sz="1200" dirty="0" err="1" smtClean="0"/>
              <a:t>sido</a:t>
            </a:r>
            <a:r>
              <a:rPr lang="en-US" sz="1200" dirty="0" smtClean="0"/>
              <a:t> </a:t>
            </a:r>
            <a:r>
              <a:rPr lang="en-US" sz="1200" dirty="0" err="1" smtClean="0"/>
              <a:t>migrado</a:t>
            </a:r>
            <a:r>
              <a:rPr lang="en-US" sz="1200" dirty="0" smtClean="0"/>
              <a:t> </a:t>
            </a:r>
            <a:r>
              <a:rPr lang="en-US" sz="1200" dirty="0" err="1" smtClean="0"/>
              <a:t>hacia</a:t>
            </a:r>
            <a:r>
              <a:rPr lang="en-US" sz="1200" dirty="0" smtClean="0"/>
              <a:t> la </a:t>
            </a:r>
            <a:r>
              <a:rPr lang="en-US" sz="1200" dirty="0" err="1" smtClean="0"/>
              <a:t>celda</a:t>
            </a:r>
            <a:r>
              <a:rPr lang="en-US" sz="1200" dirty="0" smtClean="0"/>
              <a:t> de </a:t>
            </a:r>
            <a:r>
              <a:rPr lang="en-US" sz="1200" dirty="0" err="1" smtClean="0"/>
              <a:t>Detalles</a:t>
            </a:r>
            <a:r>
              <a:rPr lang="en-US" sz="1200" dirty="0" smtClean="0"/>
              <a:t>. </a:t>
            </a:r>
            <a:r>
              <a:rPr lang="en-US" sz="1200" dirty="0" err="1" smtClean="0"/>
              <a:t>Puede</a:t>
            </a:r>
            <a:r>
              <a:rPr lang="en-US" sz="1200" dirty="0" smtClean="0"/>
              <a:t> </a:t>
            </a:r>
            <a:r>
              <a:rPr lang="en-US" sz="1200" dirty="0" err="1" smtClean="0"/>
              <a:t>buscar</a:t>
            </a:r>
            <a:r>
              <a:rPr lang="en-US" sz="1200" dirty="0" smtClean="0"/>
              <a:t> </a:t>
            </a:r>
            <a:r>
              <a:rPr lang="en-US" sz="1200" dirty="0" err="1" smtClean="0"/>
              <a:t>sus</a:t>
            </a:r>
            <a:r>
              <a:rPr lang="en-US" sz="1200" dirty="0" smtClean="0"/>
              <a:t> </a:t>
            </a:r>
            <a:r>
              <a:rPr lang="en-US" sz="1200" dirty="0" err="1" smtClean="0"/>
              <a:t>entradas</a:t>
            </a:r>
            <a:r>
              <a:rPr lang="en-US" sz="1200" dirty="0" smtClean="0"/>
              <a:t> </a:t>
            </a:r>
            <a:r>
              <a:rPr lang="en-US" sz="1200" dirty="0" err="1" smtClean="0"/>
              <a:t>utilizando</a:t>
            </a:r>
            <a:r>
              <a:rPr lang="en-US" sz="1200" dirty="0" smtClean="0"/>
              <a:t> la </a:t>
            </a:r>
            <a:r>
              <a:rPr lang="en-US" sz="1200" dirty="0" err="1" smtClean="0"/>
              <a:t>busqueda</a:t>
            </a:r>
            <a:r>
              <a:rPr lang="en-US" sz="1200" dirty="0" smtClean="0"/>
              <a:t> de </a:t>
            </a:r>
            <a:r>
              <a:rPr lang="en-US" sz="1200" dirty="0" err="1" smtClean="0"/>
              <a:t>Mantenimientos</a:t>
            </a:r>
            <a:r>
              <a:rPr lang="en-US" sz="1200" dirty="0" smtClean="0"/>
              <a:t> </a:t>
            </a:r>
            <a:r>
              <a:rPr lang="en-US" sz="1200" dirty="0" err="1" smtClean="0"/>
              <a:t>para</a:t>
            </a:r>
            <a:r>
              <a:rPr lang="en-US" sz="1200" dirty="0" smtClean="0"/>
              <a:t> el </a:t>
            </a:r>
            <a:r>
              <a:rPr lang="en-US" sz="1200" dirty="0" err="1" smtClean="0"/>
              <a:t>texto</a:t>
            </a:r>
            <a:r>
              <a:rPr lang="en-US" sz="1200" dirty="0" smtClean="0"/>
              <a:t> de </a:t>
            </a:r>
            <a:r>
              <a:rPr lang="en-US" sz="1200" dirty="0" err="1" smtClean="0"/>
              <a:t>Detalles</a:t>
            </a:r>
            <a:r>
              <a:rPr lang="en-US" sz="1200" dirty="0" smtClean="0"/>
              <a:t>. </a:t>
            </a:r>
            <a:r>
              <a:rPr lang="en-US" sz="1200" dirty="0" err="1" smtClean="0"/>
              <a:t>Seleccionando</a:t>
            </a:r>
            <a:r>
              <a:rPr lang="en-US" sz="1200" dirty="0" smtClean="0"/>
              <a:t> </a:t>
            </a:r>
            <a:r>
              <a:rPr lang="en-US" sz="1200" dirty="0" err="1" smtClean="0"/>
              <a:t>Adicionar</a:t>
            </a:r>
            <a:r>
              <a:rPr lang="en-US" sz="1200" dirty="0" smtClean="0"/>
              <a:t> Nueva </a:t>
            </a:r>
            <a:r>
              <a:rPr lang="en-US" sz="1200" dirty="0" err="1" smtClean="0"/>
              <a:t>tarea</a:t>
            </a:r>
            <a:r>
              <a:rPr lang="en-US" sz="1200" dirty="0" smtClean="0"/>
              <a:t> de </a:t>
            </a:r>
            <a:r>
              <a:rPr lang="en-US" sz="1200" dirty="0" err="1" smtClean="0"/>
              <a:t>Calendario</a:t>
            </a:r>
            <a:r>
              <a:rPr lang="en-US" sz="1200" dirty="0" smtClean="0"/>
              <a:t>, se </a:t>
            </a:r>
            <a:r>
              <a:rPr lang="en-US" sz="1200" dirty="0" err="1" smtClean="0"/>
              <a:t>abrirá</a:t>
            </a:r>
            <a:r>
              <a:rPr lang="en-US" sz="1200" dirty="0" smtClean="0"/>
              <a:t> </a:t>
            </a:r>
            <a:r>
              <a:rPr lang="en-US" sz="1200" dirty="0" err="1" smtClean="0"/>
              <a:t>una</a:t>
            </a:r>
            <a:r>
              <a:rPr lang="en-US" sz="1200" dirty="0" smtClean="0"/>
              <a:t> </a:t>
            </a:r>
            <a:r>
              <a:rPr lang="en-US" sz="1200" dirty="0" err="1" smtClean="0"/>
              <a:t>pantalla</a:t>
            </a:r>
            <a:r>
              <a:rPr lang="en-US" sz="1200" dirty="0" smtClean="0"/>
              <a:t> </a:t>
            </a:r>
            <a:r>
              <a:rPr lang="en-US" sz="1200" dirty="0" err="1" smtClean="0"/>
              <a:t>para</a:t>
            </a:r>
            <a:r>
              <a:rPr lang="en-US" sz="1200" dirty="0" smtClean="0"/>
              <a:t> </a:t>
            </a:r>
            <a:r>
              <a:rPr lang="en-US" sz="1200" dirty="0" err="1" smtClean="0"/>
              <a:t>crear</a:t>
            </a:r>
            <a:r>
              <a:rPr lang="en-US" sz="1200" dirty="0" smtClean="0"/>
              <a:t> </a:t>
            </a:r>
            <a:r>
              <a:rPr lang="en-US" sz="1200" dirty="0" err="1" smtClean="0"/>
              <a:t>una</a:t>
            </a:r>
            <a:r>
              <a:rPr lang="en-US" sz="1200" dirty="0" smtClean="0"/>
              <a:t> </a:t>
            </a:r>
            <a:r>
              <a:rPr lang="en-US" sz="1200" dirty="0" err="1" smtClean="0"/>
              <a:t>tarea</a:t>
            </a:r>
            <a:r>
              <a:rPr lang="en-US" sz="1200" dirty="0" smtClean="0"/>
              <a:t> de </a:t>
            </a:r>
            <a:r>
              <a:rPr lang="en-US" sz="1200" dirty="0" err="1" smtClean="0"/>
              <a:t>calendario</a:t>
            </a:r>
            <a:r>
              <a:rPr lang="en-US" sz="1200" dirty="0" smtClean="0"/>
              <a:t>. </a:t>
            </a:r>
            <a:r>
              <a:rPr lang="en-US" sz="1200" dirty="0" err="1" smtClean="0"/>
              <a:t>También</a:t>
            </a:r>
            <a:r>
              <a:rPr lang="en-US" sz="1200" dirty="0" smtClean="0"/>
              <a:t> se </a:t>
            </a:r>
            <a:r>
              <a:rPr lang="en-US" sz="1200" dirty="0" err="1" smtClean="0"/>
              <a:t>adicionó</a:t>
            </a:r>
            <a:r>
              <a:rPr lang="en-US" sz="1200" dirty="0" smtClean="0"/>
              <a:t> la </a:t>
            </a:r>
            <a:r>
              <a:rPr lang="en-US" sz="1200" dirty="0" err="1" smtClean="0"/>
              <a:t>opción</a:t>
            </a:r>
            <a:r>
              <a:rPr lang="en-US" sz="1200" dirty="0" smtClean="0"/>
              <a:t> de </a:t>
            </a:r>
            <a:r>
              <a:rPr lang="en-US" sz="1200" dirty="0" err="1" smtClean="0"/>
              <a:t>guardar</a:t>
            </a:r>
            <a:r>
              <a:rPr lang="en-US" sz="1200" dirty="0" smtClean="0"/>
              <a:t> y </a:t>
            </a:r>
            <a:r>
              <a:rPr lang="en-US" sz="1200" dirty="0" err="1" smtClean="0"/>
              <a:t>repetir</a:t>
            </a:r>
            <a:r>
              <a:rPr lang="en-US" sz="1200" dirty="0" smtClean="0"/>
              <a:t> </a:t>
            </a:r>
            <a:r>
              <a:rPr lang="en-US" sz="1200" dirty="0" err="1" smtClean="0"/>
              <a:t>para</a:t>
            </a:r>
            <a:r>
              <a:rPr lang="en-US" sz="1200" dirty="0" smtClean="0"/>
              <a:t> </a:t>
            </a:r>
            <a:r>
              <a:rPr lang="en-US" sz="1200" dirty="0" err="1" smtClean="0"/>
              <a:t>ahorrar</a:t>
            </a:r>
            <a:r>
              <a:rPr lang="en-US" sz="1200" dirty="0" smtClean="0"/>
              <a:t> </a:t>
            </a:r>
            <a:r>
              <a:rPr lang="en-US" sz="1200" dirty="0" err="1" smtClean="0"/>
              <a:t>tiempo</a:t>
            </a:r>
            <a:r>
              <a:rPr lang="en-US" sz="1200" dirty="0" smtClean="0"/>
              <a:t> en </a:t>
            </a:r>
            <a:r>
              <a:rPr lang="en-US" sz="1200" dirty="0" err="1" smtClean="0"/>
              <a:t>registro</a:t>
            </a:r>
            <a:r>
              <a:rPr lang="en-US" sz="1200" dirty="0" smtClean="0"/>
              <a:t>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24805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58786" y="0"/>
            <a:ext cx="9661571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Rediseño</a:t>
            </a:r>
            <a:r>
              <a:rPr lang="en-US" sz="3600" dirty="0"/>
              <a:t> de </a:t>
            </a:r>
            <a:r>
              <a:rPr lang="en-US" sz="3600" dirty="0" err="1"/>
              <a:t>necesidades</a:t>
            </a:r>
            <a:r>
              <a:rPr lang="en-US" sz="3600" dirty="0"/>
              <a:t> de </a:t>
            </a:r>
            <a:r>
              <a:rPr lang="en-US" sz="3600" dirty="0" err="1"/>
              <a:t>mantenimiento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9278" y="2222846"/>
            <a:ext cx="7162800" cy="24300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922" y="1198698"/>
            <a:ext cx="3810000" cy="325139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2860586" y="3310944"/>
            <a:ext cx="28194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7"/>
          <p:cNvSpPr txBox="1"/>
          <p:nvPr/>
        </p:nvSpPr>
        <p:spPr>
          <a:xfrm>
            <a:off x="628650" y="4321288"/>
            <a:ext cx="769620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pantalla</a:t>
            </a:r>
            <a:r>
              <a:rPr lang="en-US" dirty="0" smtClean="0"/>
              <a:t> de </a:t>
            </a:r>
            <a:r>
              <a:rPr lang="en-US" dirty="0" err="1" smtClean="0"/>
              <a:t>pedidos</a:t>
            </a:r>
            <a:r>
              <a:rPr lang="en-US" dirty="0" smtClean="0"/>
              <a:t> de </a:t>
            </a:r>
            <a:r>
              <a:rPr lang="en-US" dirty="0" err="1" smtClean="0"/>
              <a:t>mantenimiento</a:t>
            </a:r>
            <a:r>
              <a:rPr lang="en-US" dirty="0" smtClean="0"/>
              <a:t> ha </a:t>
            </a:r>
            <a:r>
              <a:rPr lang="en-US" dirty="0" err="1" smtClean="0"/>
              <a:t>sido</a:t>
            </a:r>
            <a:r>
              <a:rPr lang="en-US" dirty="0" smtClean="0"/>
              <a:t> </a:t>
            </a:r>
            <a:r>
              <a:rPr lang="en-US" dirty="0" err="1" smtClean="0"/>
              <a:t>rediseñada</a:t>
            </a:r>
            <a:r>
              <a:rPr lang="en-US" dirty="0" smtClean="0"/>
              <a:t> y </a:t>
            </a:r>
            <a:r>
              <a:rPr lang="en-US" dirty="0" err="1" smtClean="0"/>
              <a:t>simplificada</a:t>
            </a:r>
            <a:r>
              <a:rPr lang="en-US" dirty="0" smtClean="0"/>
              <a:t>.  </a:t>
            </a:r>
            <a:r>
              <a:rPr lang="en-US" dirty="0" err="1" smtClean="0"/>
              <a:t>Todo</a:t>
            </a:r>
            <a:r>
              <a:rPr lang="en-US" dirty="0" smtClean="0"/>
              <a:t> lo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haya</a:t>
            </a:r>
            <a:r>
              <a:rPr lang="en-US" dirty="0" smtClean="0"/>
              <a:t> </a:t>
            </a:r>
            <a:r>
              <a:rPr lang="en-US" dirty="0" err="1" smtClean="0"/>
              <a:t>sido</a:t>
            </a:r>
            <a:r>
              <a:rPr lang="en-US" dirty="0" smtClean="0"/>
              <a:t> </a:t>
            </a:r>
            <a:r>
              <a:rPr lang="en-US" dirty="0" err="1" smtClean="0"/>
              <a:t>ingresado</a:t>
            </a:r>
            <a:r>
              <a:rPr lang="en-US" dirty="0" smtClean="0"/>
              <a:t> en la </a:t>
            </a:r>
            <a:r>
              <a:rPr lang="en-US" dirty="0" err="1" smtClean="0"/>
              <a:t>pantalla</a:t>
            </a:r>
            <a:r>
              <a:rPr lang="en-US" dirty="0" smtClean="0"/>
              <a:t> anterior,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migrado</a:t>
            </a:r>
            <a:r>
              <a:rPr lang="en-US" dirty="0" smtClean="0"/>
              <a:t> </a:t>
            </a:r>
            <a:r>
              <a:rPr lang="en-US" dirty="0" err="1" smtClean="0"/>
              <a:t>hacia</a:t>
            </a:r>
            <a:r>
              <a:rPr lang="en-US" dirty="0" smtClean="0"/>
              <a:t> la </a:t>
            </a:r>
            <a:r>
              <a:rPr lang="en-US" dirty="0" err="1" smtClean="0"/>
              <a:t>celda</a:t>
            </a:r>
            <a:r>
              <a:rPr lang="en-US" dirty="0" smtClean="0"/>
              <a:t> de </a:t>
            </a:r>
            <a:r>
              <a:rPr lang="en-US" dirty="0" err="1" smtClean="0"/>
              <a:t>Tomar</a:t>
            </a:r>
            <a:r>
              <a:rPr lang="en-US" dirty="0" smtClean="0"/>
              <a:t> </a:t>
            </a:r>
            <a:r>
              <a:rPr lang="en-US" dirty="0" err="1" smtClean="0"/>
              <a:t>Acción</a:t>
            </a:r>
            <a:r>
              <a:rPr lang="en-US" dirty="0" smtClean="0"/>
              <a:t>/</a:t>
            </a:r>
            <a:r>
              <a:rPr lang="en-US" dirty="0" err="1" smtClean="0"/>
              <a:t>Detalles</a:t>
            </a:r>
            <a:r>
              <a:rPr lang="en-US" dirty="0" smtClean="0"/>
              <a:t>.  </a:t>
            </a:r>
            <a:r>
              <a:rPr lang="en-US" dirty="0" err="1" smtClean="0"/>
              <a:t>Seleccionando</a:t>
            </a:r>
            <a:r>
              <a:rPr lang="en-US" dirty="0" smtClean="0"/>
              <a:t> </a:t>
            </a:r>
            <a:r>
              <a:rPr lang="en-US" dirty="0" err="1" smtClean="0"/>
              <a:t>Crear</a:t>
            </a:r>
            <a:r>
              <a:rPr lang="en-US" dirty="0" smtClean="0"/>
              <a:t> </a:t>
            </a:r>
            <a:r>
              <a:rPr lang="en-US" dirty="0" err="1" smtClean="0"/>
              <a:t>actividad</a:t>
            </a:r>
            <a:r>
              <a:rPr lang="en-US" dirty="0" smtClean="0"/>
              <a:t> de </a:t>
            </a:r>
            <a:r>
              <a:rPr lang="en-US" dirty="0" err="1" smtClean="0"/>
              <a:t>Calendario</a:t>
            </a:r>
            <a:r>
              <a:rPr lang="en-US" dirty="0" smtClean="0"/>
              <a:t>, </a:t>
            </a:r>
            <a:r>
              <a:rPr lang="en-US" dirty="0" err="1" smtClean="0"/>
              <a:t>automáticamente</a:t>
            </a:r>
            <a:r>
              <a:rPr lang="en-US" dirty="0" smtClean="0"/>
              <a:t> se </a:t>
            </a:r>
            <a:r>
              <a:rPr lang="en-US" dirty="0" err="1" smtClean="0"/>
              <a:t>creará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actividad</a:t>
            </a:r>
            <a:r>
              <a:rPr lang="en-US" dirty="0" smtClean="0"/>
              <a:t> en el </a:t>
            </a:r>
            <a:r>
              <a:rPr lang="en-US" dirty="0" err="1" smtClean="0"/>
              <a:t>Calendario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la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registrada</a:t>
            </a:r>
            <a:r>
              <a:rPr lang="en-US" dirty="0" smtClean="0"/>
              <a:t> en la </a:t>
            </a:r>
            <a:r>
              <a:rPr lang="en-US" dirty="0" err="1" smtClean="0"/>
              <a:t>pantalla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61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8041" y="-22548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Adiciones</a:t>
            </a:r>
            <a:r>
              <a:rPr lang="en-US" sz="4000" dirty="0"/>
              <a:t> a </a:t>
            </a:r>
            <a:r>
              <a:rPr lang="en-US" sz="4000" dirty="0" err="1"/>
              <a:t>Medidas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041" y="698886"/>
            <a:ext cx="4809524" cy="42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391" y="2610118"/>
            <a:ext cx="4528739" cy="17459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5606" y="1001703"/>
            <a:ext cx="3981095" cy="14828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5"/>
          <p:cNvSpPr txBox="1"/>
          <p:nvPr/>
        </p:nvSpPr>
        <p:spPr>
          <a:xfrm>
            <a:off x="403870" y="4922589"/>
            <a:ext cx="4841115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 </a:t>
            </a:r>
            <a:r>
              <a:rPr lang="en-US" sz="1400" dirty="0" err="1" smtClean="0"/>
              <a:t>opción</a:t>
            </a:r>
            <a:r>
              <a:rPr lang="en-US" sz="1400" dirty="0" smtClean="0"/>
              <a:t> de </a:t>
            </a:r>
            <a:r>
              <a:rPr lang="en-US" sz="1400" dirty="0" err="1" smtClean="0"/>
              <a:t>adicionar</a:t>
            </a:r>
            <a:r>
              <a:rPr lang="en-US" sz="1400" dirty="0" smtClean="0"/>
              <a:t> </a:t>
            </a:r>
            <a:r>
              <a:rPr lang="en-US" sz="1400" dirty="0" err="1" smtClean="0"/>
              <a:t>caracteres</a:t>
            </a:r>
            <a:r>
              <a:rPr lang="en-US" sz="1400" dirty="0" smtClean="0"/>
              <a:t> </a:t>
            </a:r>
            <a:r>
              <a:rPr lang="en-US" sz="1400" dirty="0" err="1" smtClean="0"/>
              <a:t>como</a:t>
            </a:r>
            <a:r>
              <a:rPr lang="en-US" sz="1400" dirty="0" smtClean="0"/>
              <a:t> “&lt;“ y “&gt;”  ha </a:t>
            </a:r>
            <a:r>
              <a:rPr lang="en-US" sz="1400" dirty="0" err="1" smtClean="0"/>
              <a:t>sido</a:t>
            </a:r>
            <a:r>
              <a:rPr lang="en-US" sz="1400" dirty="0" smtClean="0"/>
              <a:t> </a:t>
            </a:r>
            <a:r>
              <a:rPr lang="en-US" sz="1400" dirty="0" err="1" smtClean="0"/>
              <a:t>incorporado</a:t>
            </a:r>
            <a:r>
              <a:rPr lang="en-US" sz="1400" dirty="0" smtClean="0"/>
              <a:t> en </a:t>
            </a:r>
            <a:r>
              <a:rPr lang="en-US" sz="1400" dirty="0" err="1" smtClean="0"/>
              <a:t>medidas</a:t>
            </a:r>
            <a:r>
              <a:rPr lang="en-US" sz="1400" dirty="0" smtClean="0"/>
              <a:t> de </a:t>
            </a:r>
            <a:r>
              <a:rPr lang="en-US" sz="1400" dirty="0" err="1" smtClean="0"/>
              <a:t>Encierro</a:t>
            </a:r>
            <a:r>
              <a:rPr lang="en-US" sz="1400" dirty="0" smtClean="0"/>
              <a:t> (etc.. ) La </a:t>
            </a:r>
            <a:r>
              <a:rPr lang="en-US" sz="1400" dirty="0" err="1" smtClean="0"/>
              <a:t>información</a:t>
            </a:r>
            <a:r>
              <a:rPr lang="en-US" sz="1400" dirty="0" smtClean="0"/>
              <a:t> </a:t>
            </a:r>
            <a:r>
              <a:rPr lang="en-US" sz="1400" dirty="0" err="1" smtClean="0"/>
              <a:t>ingresada</a:t>
            </a:r>
            <a:r>
              <a:rPr lang="en-US" sz="1400" dirty="0" smtClean="0"/>
              <a:t> en la </a:t>
            </a:r>
            <a:r>
              <a:rPr lang="en-US" sz="1400" dirty="0" err="1" smtClean="0"/>
              <a:t>celda</a:t>
            </a:r>
            <a:r>
              <a:rPr lang="en-US" sz="1400" dirty="0" smtClean="0"/>
              <a:t> de </a:t>
            </a:r>
            <a:r>
              <a:rPr lang="en-US" sz="1400" dirty="0" err="1" smtClean="0"/>
              <a:t>Accion</a:t>
            </a:r>
            <a:r>
              <a:rPr lang="en-US" sz="1400" dirty="0" smtClean="0"/>
              <a:t> </a:t>
            </a:r>
            <a:r>
              <a:rPr lang="en-US" sz="1400" dirty="0" err="1" smtClean="0"/>
              <a:t>tomada</a:t>
            </a:r>
            <a:r>
              <a:rPr lang="en-US" sz="1400" dirty="0" smtClean="0"/>
              <a:t>/</a:t>
            </a:r>
            <a:r>
              <a:rPr lang="en-US" sz="1400" dirty="0" err="1" smtClean="0"/>
              <a:t>Detalles</a:t>
            </a:r>
            <a:r>
              <a:rPr lang="en-US" sz="1400" dirty="0" smtClean="0"/>
              <a:t> se </a:t>
            </a:r>
            <a:r>
              <a:rPr lang="en-US" sz="1400" dirty="0" err="1" smtClean="0"/>
              <a:t>verá</a:t>
            </a:r>
            <a:r>
              <a:rPr lang="en-US" sz="1400" dirty="0" smtClean="0"/>
              <a:t> en la </a:t>
            </a:r>
            <a:r>
              <a:rPr lang="en-US" sz="1400" dirty="0" err="1" smtClean="0"/>
              <a:t>celda</a:t>
            </a:r>
            <a:r>
              <a:rPr lang="en-US" sz="1400" dirty="0" smtClean="0"/>
              <a:t> de </a:t>
            </a:r>
            <a:r>
              <a:rPr lang="en-US" sz="1400" dirty="0" err="1" smtClean="0"/>
              <a:t>Medidas</a:t>
            </a:r>
            <a:r>
              <a:rPr lang="en-US" sz="1400" dirty="0" smtClean="0"/>
              <a:t>. </a:t>
            </a:r>
            <a:r>
              <a:rPr lang="en-US" sz="1400" dirty="0" err="1" smtClean="0"/>
              <a:t>Adicionalmente</a:t>
            </a:r>
            <a:r>
              <a:rPr lang="en-US" sz="1400" dirty="0" smtClean="0"/>
              <a:t>, </a:t>
            </a:r>
            <a:r>
              <a:rPr lang="en-US" sz="1400" dirty="0" err="1" smtClean="0"/>
              <a:t>una</a:t>
            </a:r>
            <a:r>
              <a:rPr lang="en-US" sz="1400" dirty="0" smtClean="0"/>
              <a:t> </a:t>
            </a:r>
            <a:r>
              <a:rPr lang="en-US" sz="1400" dirty="0" err="1" smtClean="0"/>
              <a:t>caja</a:t>
            </a:r>
            <a:r>
              <a:rPr lang="en-US" sz="1400" dirty="0" smtClean="0"/>
              <a:t> de </a:t>
            </a:r>
            <a:r>
              <a:rPr lang="en-US" sz="1400" dirty="0" err="1" smtClean="0"/>
              <a:t>selección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¨</a:t>
            </a:r>
            <a:r>
              <a:rPr lang="en-US" sz="1400" dirty="0" err="1" smtClean="0"/>
              <a:t>Crear</a:t>
            </a:r>
            <a:r>
              <a:rPr lang="en-US" sz="1400" dirty="0" smtClean="0"/>
              <a:t> </a:t>
            </a:r>
            <a:r>
              <a:rPr lang="en-US" sz="1400" dirty="0" err="1" smtClean="0"/>
              <a:t>Registro</a:t>
            </a:r>
            <a:r>
              <a:rPr lang="en-US" sz="1400" dirty="0" smtClean="0"/>
              <a:t> de </a:t>
            </a:r>
            <a:r>
              <a:rPr lang="en-US" sz="1400" dirty="0" err="1" smtClean="0"/>
              <a:t>Mantenimientto</a:t>
            </a:r>
            <a:r>
              <a:rPr lang="en-US" sz="1400" dirty="0" smtClean="0"/>
              <a:t>¨ ha </a:t>
            </a:r>
            <a:r>
              <a:rPr lang="en-US" sz="1400" dirty="0" err="1" smtClean="0"/>
              <a:t>sido</a:t>
            </a:r>
            <a:r>
              <a:rPr lang="en-US" sz="1400" dirty="0" smtClean="0"/>
              <a:t> </a:t>
            </a:r>
            <a:r>
              <a:rPr lang="en-US" sz="1400" dirty="0" err="1" smtClean="0"/>
              <a:t>creada</a:t>
            </a:r>
            <a:r>
              <a:rPr lang="en-US" sz="1400" dirty="0" smtClean="0"/>
              <a:t>. Si se </a:t>
            </a:r>
            <a:r>
              <a:rPr lang="en-US" sz="1400" dirty="0" err="1" smtClean="0"/>
              <a:t>selecciona</a:t>
            </a:r>
            <a:r>
              <a:rPr lang="en-US" sz="1400" dirty="0" smtClean="0"/>
              <a:t>, </a:t>
            </a:r>
            <a:r>
              <a:rPr lang="en-US" sz="1400" dirty="0" err="1" smtClean="0"/>
              <a:t>automáticamente</a:t>
            </a:r>
            <a:r>
              <a:rPr lang="en-US" sz="1400" dirty="0" smtClean="0"/>
              <a:t> el </a:t>
            </a:r>
            <a:r>
              <a:rPr lang="en-US" sz="1400" dirty="0" err="1" smtClean="0"/>
              <a:t>registro</a:t>
            </a:r>
            <a:r>
              <a:rPr lang="en-US" sz="1400" dirty="0" smtClean="0"/>
              <a:t> de </a:t>
            </a:r>
            <a:r>
              <a:rPr lang="en-US" sz="1400" dirty="0" err="1" smtClean="0"/>
              <a:t>mantenimiento</a:t>
            </a:r>
            <a:r>
              <a:rPr lang="en-US" sz="1400" dirty="0" smtClean="0"/>
              <a:t> </a:t>
            </a:r>
            <a:r>
              <a:rPr lang="en-US" sz="1400" dirty="0" err="1" smtClean="0"/>
              <a:t>será</a:t>
            </a:r>
            <a:r>
              <a:rPr lang="en-US" sz="1400" dirty="0" smtClean="0"/>
              <a:t> </a:t>
            </a:r>
            <a:r>
              <a:rPr lang="en-US" sz="1400" dirty="0" err="1" smtClean="0"/>
              <a:t>creado</a:t>
            </a:r>
            <a:r>
              <a:rPr lang="en-US" sz="1400" dirty="0" smtClean="0"/>
              <a:t> </a:t>
            </a:r>
            <a:r>
              <a:rPr lang="en-US" sz="1400" dirty="0" err="1" smtClean="0"/>
              <a:t>desde</a:t>
            </a:r>
            <a:r>
              <a:rPr lang="en-US" sz="1400" dirty="0" smtClean="0"/>
              <a:t> la </a:t>
            </a:r>
            <a:r>
              <a:rPr lang="en-US" sz="1400" dirty="0" err="1" smtClean="0"/>
              <a:t>celda</a:t>
            </a:r>
            <a:r>
              <a:rPr lang="en-US" sz="1400" dirty="0" smtClean="0"/>
              <a:t> de </a:t>
            </a:r>
            <a:r>
              <a:rPr lang="en-US" sz="1400" dirty="0" err="1" smtClean="0"/>
              <a:t>Detalles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34327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Adición</a:t>
            </a:r>
            <a:r>
              <a:rPr lang="en-US" sz="3600" dirty="0"/>
              <a:t> de </a:t>
            </a:r>
            <a:r>
              <a:rPr lang="en-US" sz="3600" dirty="0" err="1"/>
              <a:t>métodos</a:t>
            </a:r>
            <a:r>
              <a:rPr lang="en-US" sz="3600" dirty="0"/>
              <a:t> de </a:t>
            </a:r>
            <a:r>
              <a:rPr lang="en-US" sz="3600" dirty="0" err="1"/>
              <a:t>alimentación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079" y="1046408"/>
            <a:ext cx="4923809" cy="38380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5765213" y="1825625"/>
            <a:ext cx="2908708" cy="36933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 </a:t>
            </a:r>
            <a:r>
              <a:rPr lang="en-US" dirty="0" err="1" smtClean="0"/>
              <a:t>adicionó</a:t>
            </a:r>
            <a:r>
              <a:rPr lang="en-US" dirty="0" smtClean="0"/>
              <a:t> el </a:t>
            </a:r>
            <a:r>
              <a:rPr lang="en-US" dirty="0" err="1" smtClean="0"/>
              <a:t>Método</a:t>
            </a:r>
            <a:r>
              <a:rPr lang="en-US" dirty="0" smtClean="0"/>
              <a:t> de </a:t>
            </a:r>
            <a:r>
              <a:rPr lang="en-US" dirty="0" err="1" smtClean="0"/>
              <a:t>alimentación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entradas</a:t>
            </a:r>
            <a:r>
              <a:rPr lang="en-US" dirty="0" smtClean="0"/>
              <a:t> de </a:t>
            </a:r>
            <a:r>
              <a:rPr lang="en-US" dirty="0" err="1" smtClean="0"/>
              <a:t>secuencias</a:t>
            </a:r>
            <a:r>
              <a:rPr lang="en-US" dirty="0" smtClean="0"/>
              <a:t> de </a:t>
            </a:r>
            <a:r>
              <a:rPr lang="en-US" dirty="0" err="1" smtClean="0"/>
              <a:t>alimentación</a:t>
            </a:r>
            <a:r>
              <a:rPr lang="en-US" dirty="0" smtClean="0"/>
              <a:t> en Animal y </a:t>
            </a:r>
            <a:r>
              <a:rPr lang="en-US" dirty="0" err="1" smtClean="0"/>
              <a:t>Encierros</a:t>
            </a:r>
            <a:r>
              <a:rPr lang="en-US" dirty="0" smtClean="0"/>
              <a:t>.</a:t>
            </a:r>
          </a:p>
          <a:p>
            <a:r>
              <a:rPr lang="en-US" dirty="0" smtClean="0"/>
              <a:t>. </a:t>
            </a:r>
            <a:r>
              <a:rPr lang="en-US" dirty="0" err="1" smtClean="0"/>
              <a:t>Esto</a:t>
            </a:r>
            <a:r>
              <a:rPr lang="en-US" dirty="0" smtClean="0"/>
              <a:t> le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mejor</a:t>
            </a:r>
            <a:r>
              <a:rPr lang="en-US" dirty="0" smtClean="0"/>
              <a:t> </a:t>
            </a:r>
            <a:r>
              <a:rPr lang="en-US" dirty="0" err="1" smtClean="0"/>
              <a:t>interpretación</a:t>
            </a:r>
            <a:r>
              <a:rPr lang="en-US" dirty="0" smtClean="0"/>
              <a:t> de los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así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le </a:t>
            </a:r>
            <a:r>
              <a:rPr lang="en-US" dirty="0" err="1" smtClean="0"/>
              <a:t>indicará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la </a:t>
            </a:r>
            <a:r>
              <a:rPr lang="en-US" dirty="0" err="1" smtClean="0"/>
              <a:t>cantidad</a:t>
            </a:r>
            <a:r>
              <a:rPr lang="en-US" dirty="0" smtClean="0"/>
              <a:t>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alimentación</a:t>
            </a:r>
            <a:r>
              <a:rPr lang="en-US" dirty="0" smtClean="0"/>
              <a:t> del animal o </a:t>
            </a:r>
            <a:r>
              <a:rPr lang="en-US" dirty="0" err="1" smtClean="0"/>
              <a:t>si</a:t>
            </a:r>
            <a:r>
              <a:rPr lang="en-US" dirty="0" smtClean="0"/>
              <a:t> se </a:t>
            </a:r>
            <a:r>
              <a:rPr lang="en-US" dirty="0" err="1" smtClean="0"/>
              <a:t>dispersó</a:t>
            </a:r>
            <a:r>
              <a:rPr lang="en-US" dirty="0" smtClean="0"/>
              <a:t> en el </a:t>
            </a:r>
            <a:r>
              <a:rPr lang="en-US" dirty="0" err="1" smtClean="0"/>
              <a:t>encierro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consumo</a:t>
            </a:r>
            <a:r>
              <a:rPr lang="en-US" dirty="0" smtClean="0"/>
              <a:t> de  </a:t>
            </a:r>
            <a:r>
              <a:rPr lang="en-US" dirty="0" err="1" smtClean="0"/>
              <a:t>varios</a:t>
            </a:r>
            <a:r>
              <a:rPr lang="en-US" dirty="0" smtClean="0"/>
              <a:t> </a:t>
            </a:r>
            <a:r>
              <a:rPr lang="en-US" dirty="0" err="1" smtClean="0"/>
              <a:t>animales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793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8482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Formato</a:t>
            </a:r>
            <a:r>
              <a:rPr lang="en-US" sz="4000" dirty="0"/>
              <a:t> de </a:t>
            </a:r>
            <a:r>
              <a:rPr lang="en-US" sz="4000" dirty="0" err="1"/>
              <a:t>Secuencias</a:t>
            </a:r>
            <a:r>
              <a:rPr lang="en-US" sz="4000" dirty="0"/>
              <a:t> </a:t>
            </a:r>
            <a:r>
              <a:rPr lang="en-US" sz="4000" dirty="0" err="1"/>
              <a:t>diarias</a:t>
            </a:r>
            <a:r>
              <a:rPr lang="en-US" sz="4000" dirty="0"/>
              <a:t> de </a:t>
            </a:r>
            <a:r>
              <a:rPr lang="en-US" sz="4000" dirty="0" err="1"/>
              <a:t>acuarista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3254" y="1376184"/>
            <a:ext cx="5971429" cy="35904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1191173" y="4966660"/>
            <a:ext cx="655558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plantilla</a:t>
            </a:r>
            <a:r>
              <a:rPr lang="en-US" dirty="0" smtClean="0"/>
              <a:t> de </a:t>
            </a:r>
            <a:r>
              <a:rPr lang="en-US" dirty="0" err="1" smtClean="0"/>
              <a:t>secuencia</a:t>
            </a:r>
            <a:r>
              <a:rPr lang="en-US" dirty="0" smtClean="0"/>
              <a:t> </a:t>
            </a:r>
            <a:r>
              <a:rPr lang="en-US" dirty="0" err="1" smtClean="0"/>
              <a:t>diaria</a:t>
            </a:r>
            <a:r>
              <a:rPr lang="en-US" dirty="0" smtClean="0"/>
              <a:t> de </a:t>
            </a:r>
            <a:r>
              <a:rPr lang="en-US" dirty="0" err="1" smtClean="0"/>
              <a:t>acuarista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encontrarse</a:t>
            </a:r>
            <a:r>
              <a:rPr lang="en-US" dirty="0" smtClean="0"/>
              <a:t> en el menu de </a:t>
            </a:r>
            <a:r>
              <a:rPr lang="en-US" dirty="0" err="1" smtClean="0"/>
              <a:t>Inicio</a:t>
            </a:r>
            <a:r>
              <a:rPr lang="en-US" dirty="0" smtClean="0"/>
              <a:t> y </a:t>
            </a:r>
            <a:r>
              <a:rPr lang="en-US" dirty="0" err="1" smtClean="0"/>
              <a:t>Herramientas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9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6290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Secuencia</a:t>
            </a:r>
            <a:r>
              <a:rPr lang="en-US" sz="4000" dirty="0"/>
              <a:t> </a:t>
            </a:r>
            <a:r>
              <a:rPr lang="en-US" sz="4000" dirty="0" err="1"/>
              <a:t>diaria</a:t>
            </a:r>
            <a:r>
              <a:rPr lang="en-US" sz="4000" dirty="0"/>
              <a:t> de </a:t>
            </a:r>
            <a:r>
              <a:rPr lang="en-US" sz="4000" dirty="0" err="1"/>
              <a:t>Acuarista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828" y="705118"/>
            <a:ext cx="8262343" cy="44413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440828" y="4332080"/>
            <a:ext cx="8580008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 la </a:t>
            </a:r>
            <a:r>
              <a:rPr lang="en-US" dirty="0" err="1" smtClean="0"/>
              <a:t>izquierda</a:t>
            </a:r>
            <a:r>
              <a:rPr lang="en-US" dirty="0" smtClean="0"/>
              <a:t>  </a:t>
            </a:r>
            <a:r>
              <a:rPr lang="en-US" dirty="0" err="1" smtClean="0"/>
              <a:t>seleccione</a:t>
            </a:r>
            <a:r>
              <a:rPr lang="en-US" dirty="0" smtClean="0"/>
              <a:t> </a:t>
            </a:r>
            <a:r>
              <a:rPr lang="en-US" dirty="0" err="1" smtClean="0"/>
              <a:t>Encierros</a:t>
            </a:r>
            <a:r>
              <a:rPr lang="en-US" dirty="0" smtClean="0"/>
              <a:t>, </a:t>
            </a:r>
            <a:r>
              <a:rPr lang="en-US" dirty="0" err="1" smtClean="0"/>
              <a:t>Soporte</a:t>
            </a:r>
            <a:r>
              <a:rPr lang="en-US" dirty="0" smtClean="0"/>
              <a:t> de </a:t>
            </a:r>
            <a:r>
              <a:rPr lang="en-US" dirty="0" err="1" smtClean="0"/>
              <a:t>vida</a:t>
            </a:r>
            <a:r>
              <a:rPr lang="en-US" dirty="0" smtClean="0"/>
              <a:t> y </a:t>
            </a:r>
            <a:r>
              <a:rPr lang="en-US" dirty="0" err="1" smtClean="0"/>
              <a:t>Componentes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desea</a:t>
            </a:r>
            <a:r>
              <a:rPr lang="en-US" dirty="0" smtClean="0"/>
              <a:t> </a:t>
            </a:r>
            <a:r>
              <a:rPr lang="en-US" dirty="0" err="1" smtClean="0"/>
              <a:t>aplicar</a:t>
            </a:r>
            <a:r>
              <a:rPr lang="en-US" dirty="0" smtClean="0"/>
              <a:t> la </a:t>
            </a:r>
            <a:r>
              <a:rPr lang="en-US" dirty="0" err="1" smtClean="0"/>
              <a:t>secuencia</a:t>
            </a:r>
            <a:r>
              <a:rPr lang="en-US" dirty="0" smtClean="0"/>
              <a:t>.  A la </a:t>
            </a:r>
            <a:r>
              <a:rPr lang="en-US" dirty="0" err="1" smtClean="0"/>
              <a:t>derecha</a:t>
            </a:r>
            <a:r>
              <a:rPr lang="en-US" dirty="0" smtClean="0"/>
              <a:t> </a:t>
            </a:r>
            <a:r>
              <a:rPr lang="en-US" dirty="0" err="1" smtClean="0"/>
              <a:t>selecciona</a:t>
            </a:r>
            <a:r>
              <a:rPr lang="en-US" dirty="0" smtClean="0"/>
              <a:t> el Campo de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desea</a:t>
            </a:r>
            <a:r>
              <a:rPr lang="en-US" dirty="0" smtClean="0"/>
              <a:t> </a:t>
            </a:r>
            <a:r>
              <a:rPr lang="en-US" dirty="0" err="1" smtClean="0"/>
              <a:t>incluir</a:t>
            </a:r>
            <a:r>
              <a:rPr lang="en-US" dirty="0" smtClean="0"/>
              <a:t>. Si un campo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restringido</a:t>
            </a:r>
            <a:r>
              <a:rPr lang="en-US" dirty="0" smtClean="0"/>
              <a:t> a un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entidad</a:t>
            </a:r>
            <a:r>
              <a:rPr lang="en-US" dirty="0" smtClean="0"/>
              <a:t>, </a:t>
            </a:r>
            <a:r>
              <a:rPr lang="en-US" dirty="0" err="1" smtClean="0"/>
              <a:t>esto</a:t>
            </a:r>
            <a:r>
              <a:rPr lang="en-US" dirty="0" smtClean="0"/>
              <a:t> se </a:t>
            </a:r>
            <a:r>
              <a:rPr lang="en-US" dirty="0" err="1" smtClean="0"/>
              <a:t>verá</a:t>
            </a:r>
            <a:r>
              <a:rPr lang="en-US" dirty="0" smtClean="0"/>
              <a:t> en </a:t>
            </a:r>
            <a:r>
              <a:rPr lang="en-US" dirty="0" err="1" smtClean="0"/>
              <a:t>rojo</a:t>
            </a:r>
            <a:r>
              <a:rPr lang="en-US" dirty="0" smtClean="0"/>
              <a:t>. </a:t>
            </a:r>
            <a:r>
              <a:rPr lang="en-US" dirty="0" err="1" smtClean="0"/>
              <a:t>Secuencias</a:t>
            </a:r>
            <a:r>
              <a:rPr lang="en-US" dirty="0" smtClean="0"/>
              <a:t> de </a:t>
            </a:r>
            <a:r>
              <a:rPr lang="en-US" dirty="0" err="1" smtClean="0"/>
              <a:t>alimentación</a:t>
            </a:r>
            <a:r>
              <a:rPr lang="en-US" dirty="0" smtClean="0"/>
              <a:t> y </a:t>
            </a:r>
            <a:r>
              <a:rPr lang="en-US" dirty="0" err="1" smtClean="0"/>
              <a:t>barrera</a:t>
            </a:r>
            <a:r>
              <a:rPr lang="en-US" dirty="0" smtClean="0"/>
              <a:t> de </a:t>
            </a:r>
            <a:r>
              <a:rPr lang="en-US" dirty="0" err="1" smtClean="0"/>
              <a:t>voltaje</a:t>
            </a:r>
            <a:r>
              <a:rPr lang="en-US" dirty="0" smtClean="0"/>
              <a:t>, se </a:t>
            </a:r>
            <a:r>
              <a:rPr lang="en-US" dirty="0" err="1" smtClean="0"/>
              <a:t>aplica</a:t>
            </a:r>
            <a:r>
              <a:rPr lang="en-US" dirty="0" smtClean="0"/>
              <a:t> solo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Encierros</a:t>
            </a:r>
            <a:r>
              <a:rPr lang="en-US" dirty="0" smtClean="0"/>
              <a:t> </a:t>
            </a:r>
            <a:r>
              <a:rPr lang="en-US" dirty="0" err="1" smtClean="0"/>
              <a:t>mientras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Volumen</a:t>
            </a:r>
            <a:r>
              <a:rPr lang="en-US" dirty="0" smtClean="0"/>
              <a:t> Total se </a:t>
            </a:r>
            <a:r>
              <a:rPr lang="en-US" dirty="0" err="1" smtClean="0"/>
              <a:t>aplica</a:t>
            </a:r>
            <a:r>
              <a:rPr lang="en-US" dirty="0" smtClean="0"/>
              <a:t> a los </a:t>
            </a:r>
            <a:r>
              <a:rPr lang="en-US" dirty="0" err="1" smtClean="0"/>
              <a:t>Soportes</a:t>
            </a:r>
            <a:r>
              <a:rPr lang="en-US" dirty="0" smtClean="0"/>
              <a:t> de Vida y </a:t>
            </a:r>
            <a:r>
              <a:rPr lang="en-US" dirty="0" err="1" smtClean="0"/>
              <a:t>Componentes</a:t>
            </a:r>
            <a:r>
              <a:rPr lang="en-US" dirty="0" smtClean="0"/>
              <a:t>. El </a:t>
            </a:r>
            <a:r>
              <a:rPr lang="en-US" dirty="0" err="1" smtClean="0"/>
              <a:t>formato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ser </a:t>
            </a:r>
            <a:r>
              <a:rPr lang="en-US" dirty="0" err="1" smtClean="0"/>
              <a:t>compartido</a:t>
            </a:r>
            <a:r>
              <a:rPr lang="en-US" dirty="0" smtClean="0"/>
              <a:t> o editable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otros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7854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2427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Secuencia</a:t>
            </a:r>
            <a:r>
              <a:rPr lang="en-US" sz="4000" dirty="0"/>
              <a:t> </a:t>
            </a:r>
            <a:r>
              <a:rPr lang="en-US" sz="4000" dirty="0" err="1"/>
              <a:t>diaria</a:t>
            </a:r>
            <a:r>
              <a:rPr lang="en-US" sz="4000" dirty="0"/>
              <a:t> de </a:t>
            </a:r>
            <a:r>
              <a:rPr lang="en-US" sz="4000" dirty="0" err="1"/>
              <a:t>acuarista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887145"/>
            <a:ext cx="4590476" cy="2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6046" y="1984276"/>
            <a:ext cx="4447619" cy="27142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8080" y="4758103"/>
            <a:ext cx="743593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flechas</a:t>
            </a:r>
            <a:r>
              <a:rPr lang="en-US" dirty="0" smtClean="0"/>
              <a:t> de Mover </a:t>
            </a:r>
            <a:r>
              <a:rPr lang="en-US" dirty="0" err="1" smtClean="0"/>
              <a:t>hacia</a:t>
            </a:r>
            <a:r>
              <a:rPr lang="en-US" dirty="0" smtClean="0"/>
              <a:t> Abajo y Mover </a:t>
            </a:r>
            <a:r>
              <a:rPr lang="en-US" dirty="0" err="1" smtClean="0"/>
              <a:t>hacia</a:t>
            </a:r>
            <a:r>
              <a:rPr lang="en-US" dirty="0" smtClean="0"/>
              <a:t> Arriba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arreglar</a:t>
            </a:r>
            <a:r>
              <a:rPr lang="en-US" dirty="0" smtClean="0"/>
              <a:t> el </a:t>
            </a:r>
            <a:r>
              <a:rPr lang="en-US" dirty="0" err="1" smtClean="0"/>
              <a:t>orden</a:t>
            </a:r>
            <a:r>
              <a:rPr lang="en-US" dirty="0" smtClean="0"/>
              <a:t> de los </a:t>
            </a:r>
            <a:r>
              <a:rPr lang="en-US" dirty="0" err="1" smtClean="0"/>
              <a:t>datos</a:t>
            </a:r>
            <a:r>
              <a:rPr lang="en-US" dirty="0" smtClean="0"/>
              <a:t> de campo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arreglar</a:t>
            </a:r>
            <a:r>
              <a:rPr lang="en-US" dirty="0" smtClean="0"/>
              <a:t> el </a:t>
            </a:r>
            <a:r>
              <a:rPr lang="en-US" dirty="0" err="1" smtClean="0"/>
              <a:t>orden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Entidades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65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2427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Usando</a:t>
            </a:r>
            <a:r>
              <a:rPr lang="en-US" sz="3600" dirty="0"/>
              <a:t> </a:t>
            </a:r>
            <a:r>
              <a:rPr lang="en-US" sz="3600" dirty="0" err="1"/>
              <a:t>secuencia</a:t>
            </a:r>
            <a:r>
              <a:rPr lang="en-US" sz="3600" dirty="0"/>
              <a:t> de </a:t>
            </a:r>
            <a:r>
              <a:rPr lang="en-US" sz="3600" dirty="0" err="1"/>
              <a:t>alimentación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442" y="1035149"/>
            <a:ext cx="5066667" cy="15809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4874" y="2616101"/>
            <a:ext cx="4990476" cy="14190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4"/>
          <p:cNvSpPr txBox="1"/>
          <p:nvPr/>
        </p:nvSpPr>
        <p:spPr>
          <a:xfrm>
            <a:off x="431442" y="3948462"/>
            <a:ext cx="7867973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</a:t>
            </a:r>
            <a:r>
              <a:rPr lang="en-US" dirty="0" err="1" smtClean="0"/>
              <a:t>creada</a:t>
            </a:r>
            <a:r>
              <a:rPr lang="en-US" dirty="0" smtClean="0"/>
              <a:t> la </a:t>
            </a:r>
            <a:r>
              <a:rPr lang="en-US" dirty="0" err="1" smtClean="0"/>
              <a:t>secuencia</a:t>
            </a:r>
            <a:r>
              <a:rPr lang="en-US" dirty="0" smtClean="0"/>
              <a:t> de </a:t>
            </a:r>
            <a:r>
              <a:rPr lang="en-US" dirty="0" err="1" smtClean="0"/>
              <a:t>alimentación</a:t>
            </a:r>
            <a:r>
              <a:rPr lang="en-US" dirty="0" smtClean="0"/>
              <a:t>, </a:t>
            </a:r>
            <a:r>
              <a:rPr lang="en-US" dirty="0" err="1" smtClean="0"/>
              <a:t>esta</a:t>
            </a:r>
            <a:r>
              <a:rPr lang="en-US" dirty="0" smtClean="0"/>
              <a:t> se </a:t>
            </a:r>
            <a:r>
              <a:rPr lang="en-US" dirty="0" err="1" smtClean="0"/>
              <a:t>encuentra</a:t>
            </a:r>
            <a:r>
              <a:rPr lang="en-US" dirty="0" smtClean="0"/>
              <a:t>  </a:t>
            </a:r>
            <a:r>
              <a:rPr lang="en-US" dirty="0" err="1" smtClean="0"/>
              <a:t>debajo</a:t>
            </a:r>
            <a:r>
              <a:rPr lang="en-US" dirty="0" smtClean="0"/>
              <a:t> de la </a:t>
            </a:r>
            <a:r>
              <a:rPr lang="en-US" dirty="0" err="1" smtClean="0"/>
              <a:t>función</a:t>
            </a:r>
            <a:r>
              <a:rPr lang="en-US" dirty="0" smtClean="0"/>
              <a:t> de </a:t>
            </a:r>
            <a:r>
              <a:rPr lang="en-US" dirty="0" err="1" smtClean="0"/>
              <a:t>Medidas</a:t>
            </a:r>
            <a:r>
              <a:rPr lang="en-US" dirty="0" smtClean="0"/>
              <a:t> en </a:t>
            </a:r>
            <a:r>
              <a:rPr lang="en-US" dirty="0" err="1" smtClean="0"/>
              <a:t>bloque</a:t>
            </a:r>
            <a:r>
              <a:rPr lang="en-US" dirty="0" smtClean="0"/>
              <a:t> en el </a:t>
            </a:r>
            <a:r>
              <a:rPr lang="en-US" dirty="0" err="1" smtClean="0"/>
              <a:t>Módulo</a:t>
            </a:r>
            <a:r>
              <a:rPr lang="en-US" dirty="0" smtClean="0"/>
              <a:t> de </a:t>
            </a:r>
            <a:r>
              <a:rPr lang="en-US" dirty="0" err="1" smtClean="0"/>
              <a:t>Encierro</a:t>
            </a:r>
            <a:r>
              <a:rPr lang="en-US" dirty="0" smtClean="0"/>
              <a:t>/</a:t>
            </a:r>
            <a:r>
              <a:rPr lang="en-US" dirty="0" err="1" smtClean="0"/>
              <a:t>Soporte</a:t>
            </a:r>
            <a:r>
              <a:rPr lang="en-US" dirty="0" smtClean="0"/>
              <a:t> de </a:t>
            </a:r>
            <a:r>
              <a:rPr lang="en-US" dirty="0" err="1" smtClean="0"/>
              <a:t>vida</a:t>
            </a:r>
            <a:r>
              <a:rPr lang="en-US" dirty="0" smtClean="0"/>
              <a:t>.  Para  </a:t>
            </a:r>
            <a:r>
              <a:rPr lang="en-US" dirty="0" err="1" smtClean="0"/>
              <a:t>utilizarlo</a:t>
            </a:r>
            <a:r>
              <a:rPr lang="en-US" dirty="0" smtClean="0"/>
              <a:t>,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encontrar</a:t>
            </a:r>
            <a:r>
              <a:rPr lang="en-US" dirty="0" smtClean="0"/>
              <a:t> la </a:t>
            </a:r>
            <a:r>
              <a:rPr lang="en-US" dirty="0" err="1" smtClean="0"/>
              <a:t>plantilla</a:t>
            </a:r>
            <a:r>
              <a:rPr lang="en-US" dirty="0" smtClean="0"/>
              <a:t> en la </a:t>
            </a: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desplegable</a:t>
            </a:r>
            <a:r>
              <a:rPr lang="en-US" dirty="0" smtClean="0"/>
              <a:t> y </a:t>
            </a:r>
            <a:r>
              <a:rPr lang="en-US" dirty="0" err="1" smtClean="0"/>
              <a:t>seleccionar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nuevo</a:t>
            </a:r>
            <a:r>
              <a:rPr lang="en-US" dirty="0" smtClean="0"/>
              <a:t> </a:t>
            </a:r>
            <a:r>
              <a:rPr lang="en-US" dirty="0" err="1" smtClean="0"/>
              <a:t>Registro</a:t>
            </a:r>
            <a:r>
              <a:rPr lang="en-US" dirty="0" smtClean="0"/>
              <a:t>.  </a:t>
            </a:r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ligeramente</a:t>
            </a:r>
            <a:r>
              <a:rPr lang="en-US" dirty="0" smtClean="0"/>
              <a:t> </a:t>
            </a:r>
            <a:r>
              <a:rPr lang="en-US" dirty="0" err="1" smtClean="0"/>
              <a:t>diferente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la </a:t>
            </a:r>
            <a:r>
              <a:rPr lang="en-US" dirty="0" err="1" smtClean="0"/>
              <a:t>funcionalidad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otras</a:t>
            </a:r>
            <a:r>
              <a:rPr lang="en-US" dirty="0" smtClean="0"/>
              <a:t> </a:t>
            </a:r>
            <a:r>
              <a:rPr lang="en-US" dirty="0" err="1" smtClean="0"/>
              <a:t>plantilñas</a:t>
            </a:r>
            <a:r>
              <a:rPr lang="en-US" dirty="0" smtClean="0"/>
              <a:t> de </a:t>
            </a:r>
            <a:r>
              <a:rPr lang="en-US" dirty="0" err="1" smtClean="0"/>
              <a:t>Medidas</a:t>
            </a:r>
            <a:r>
              <a:rPr lang="en-US" dirty="0" smtClean="0"/>
              <a:t> en </a:t>
            </a:r>
            <a:r>
              <a:rPr lang="en-US" dirty="0" err="1" smtClean="0"/>
              <a:t>Bloque</a:t>
            </a:r>
            <a:r>
              <a:rPr lang="en-US" dirty="0" smtClean="0"/>
              <a:t>,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seleccionar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Nuevo </a:t>
            </a:r>
            <a:r>
              <a:rPr lang="en-US" dirty="0" err="1" smtClean="0"/>
              <a:t>Registro</a:t>
            </a:r>
            <a:r>
              <a:rPr lang="en-US" dirty="0" smtClean="0"/>
              <a:t> y </a:t>
            </a:r>
            <a:r>
              <a:rPr lang="en-US" dirty="0" err="1" smtClean="0"/>
              <a:t>luego</a:t>
            </a:r>
            <a:r>
              <a:rPr lang="en-US" dirty="0" smtClean="0"/>
              <a:t> </a:t>
            </a:r>
            <a:r>
              <a:rPr lang="en-US" dirty="0" err="1" smtClean="0"/>
              <a:t>encontrar</a:t>
            </a:r>
            <a:r>
              <a:rPr lang="en-US" dirty="0" smtClean="0"/>
              <a:t> el </a:t>
            </a:r>
            <a:r>
              <a:rPr lang="en-US" dirty="0" err="1" smtClean="0"/>
              <a:t>formato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61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6290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Usando</a:t>
            </a:r>
            <a:r>
              <a:rPr lang="en-US" sz="3600" dirty="0"/>
              <a:t> </a:t>
            </a:r>
            <a:r>
              <a:rPr lang="en-US" sz="3600" dirty="0" err="1"/>
              <a:t>secuencia</a:t>
            </a:r>
            <a:r>
              <a:rPr lang="en-US" sz="3600" dirty="0"/>
              <a:t> de </a:t>
            </a:r>
            <a:r>
              <a:rPr lang="en-US" sz="3600" dirty="0" err="1"/>
              <a:t>alimentación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845" y="797045"/>
            <a:ext cx="8095505" cy="30196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845" y="3710818"/>
            <a:ext cx="2895238" cy="5809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7381" y="3882246"/>
            <a:ext cx="3828571" cy="8190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3"/>
          <p:cNvSpPr txBox="1"/>
          <p:nvPr/>
        </p:nvSpPr>
        <p:spPr>
          <a:xfrm>
            <a:off x="228600" y="4776647"/>
            <a:ext cx="86868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Luego</a:t>
            </a:r>
            <a:r>
              <a:rPr lang="en-US" sz="1400" dirty="0" smtClean="0"/>
              <a:t> </a:t>
            </a:r>
            <a:r>
              <a:rPr lang="en-US" sz="1400" dirty="0" err="1" smtClean="0"/>
              <a:t>podrá</a:t>
            </a:r>
            <a:r>
              <a:rPr lang="en-US" sz="1400" dirty="0" smtClean="0"/>
              <a:t> </a:t>
            </a:r>
            <a:r>
              <a:rPr lang="en-US" sz="1400" dirty="0" err="1" smtClean="0"/>
              <a:t>diligenciar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Medidas</a:t>
            </a:r>
            <a:r>
              <a:rPr lang="en-US" sz="1400" dirty="0" smtClean="0"/>
              <a:t>/ </a:t>
            </a:r>
            <a:r>
              <a:rPr lang="en-US" sz="1400" dirty="0" err="1" smtClean="0"/>
              <a:t>Acciones</a:t>
            </a:r>
            <a:r>
              <a:rPr lang="en-US" sz="1400" dirty="0" smtClean="0"/>
              <a:t> ha </a:t>
            </a:r>
            <a:r>
              <a:rPr lang="en-US" sz="1400" dirty="0" err="1" smtClean="0"/>
              <a:t>tomado</a:t>
            </a:r>
            <a:r>
              <a:rPr lang="en-US" sz="1400" dirty="0" smtClean="0"/>
              <a:t> </a:t>
            </a:r>
            <a:r>
              <a:rPr lang="en-US" sz="1400" dirty="0" err="1" smtClean="0"/>
              <a:t>sobre</a:t>
            </a:r>
            <a:r>
              <a:rPr lang="en-US" sz="1400" dirty="0" smtClean="0"/>
              <a:t> </a:t>
            </a:r>
            <a:r>
              <a:rPr lang="en-US" sz="1400" dirty="0" err="1" smtClean="0"/>
              <a:t>sus</a:t>
            </a:r>
            <a:r>
              <a:rPr lang="en-US" sz="1400" dirty="0" smtClean="0"/>
              <a:t> </a:t>
            </a:r>
            <a:r>
              <a:rPr lang="en-US" sz="1400" dirty="0" err="1" smtClean="0"/>
              <a:t>entidades</a:t>
            </a:r>
            <a:r>
              <a:rPr lang="en-US" sz="1400" dirty="0" smtClean="0"/>
              <a:t> en el </a:t>
            </a:r>
            <a:r>
              <a:rPr lang="en-US" sz="1400" dirty="0" err="1" smtClean="0"/>
              <a:t>formato</a:t>
            </a:r>
            <a:r>
              <a:rPr lang="en-US" sz="1400" dirty="0" smtClean="0"/>
              <a:t>.  </a:t>
            </a:r>
            <a:r>
              <a:rPr lang="en-US" sz="1400" dirty="0" err="1" smtClean="0"/>
              <a:t>Cualquier</a:t>
            </a:r>
            <a:r>
              <a:rPr lang="en-US" sz="1400" dirty="0" smtClean="0"/>
              <a:t> </a:t>
            </a:r>
            <a:r>
              <a:rPr lang="en-US" sz="1400" dirty="0" err="1" smtClean="0"/>
              <a:t>acción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no sea </a:t>
            </a:r>
            <a:r>
              <a:rPr lang="en-US" sz="1400" dirty="0" err="1" smtClean="0"/>
              <a:t>apropiada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una</a:t>
            </a:r>
            <a:r>
              <a:rPr lang="en-US" sz="1400" dirty="0" smtClean="0"/>
              <a:t> </a:t>
            </a:r>
            <a:r>
              <a:rPr lang="en-US" sz="1400" dirty="0" err="1" smtClean="0"/>
              <a:t>entidad</a:t>
            </a:r>
            <a:r>
              <a:rPr lang="en-US" sz="1400" dirty="0" smtClean="0"/>
              <a:t> se </a:t>
            </a:r>
            <a:r>
              <a:rPr lang="en-US" sz="1400" dirty="0" err="1" smtClean="0"/>
              <a:t>verá</a:t>
            </a:r>
            <a:r>
              <a:rPr lang="en-US" sz="1400" dirty="0" smtClean="0"/>
              <a:t> en </a:t>
            </a:r>
            <a:r>
              <a:rPr lang="en-US" sz="1400" dirty="0" err="1" smtClean="0"/>
              <a:t>gris</a:t>
            </a:r>
            <a:r>
              <a:rPr lang="en-US" sz="1400" dirty="0" smtClean="0"/>
              <a:t> y no </a:t>
            </a:r>
            <a:r>
              <a:rPr lang="en-US" sz="1400" dirty="0" err="1" smtClean="0"/>
              <a:t>podrá</a:t>
            </a:r>
            <a:r>
              <a:rPr lang="en-US" sz="1400" dirty="0" smtClean="0"/>
              <a:t> </a:t>
            </a:r>
            <a:r>
              <a:rPr lang="en-US" sz="1400" dirty="0" err="1" smtClean="0"/>
              <a:t>ingresar</a:t>
            </a:r>
            <a:r>
              <a:rPr lang="en-US" sz="1400" dirty="0" smtClean="0"/>
              <a:t> </a:t>
            </a:r>
            <a:r>
              <a:rPr lang="en-US" sz="1400" dirty="0" err="1" smtClean="0"/>
              <a:t>datos</a:t>
            </a:r>
            <a:r>
              <a:rPr lang="en-US" sz="1400" dirty="0" smtClean="0"/>
              <a:t> en </a:t>
            </a:r>
            <a:r>
              <a:rPr lang="en-US" sz="1400" dirty="0" err="1" smtClean="0"/>
              <a:t>ella</a:t>
            </a:r>
            <a:r>
              <a:rPr lang="en-US" sz="1400" dirty="0" smtClean="0"/>
              <a:t>. El </a:t>
            </a:r>
            <a:r>
              <a:rPr lang="en-US" sz="1400" dirty="0" err="1" smtClean="0"/>
              <a:t>formato</a:t>
            </a:r>
            <a:r>
              <a:rPr lang="en-US" sz="1400" dirty="0" smtClean="0"/>
              <a:t> </a:t>
            </a:r>
            <a:r>
              <a:rPr lang="en-US" sz="1400" dirty="0" err="1" smtClean="0"/>
              <a:t>guarda</a:t>
            </a:r>
            <a:r>
              <a:rPr lang="en-US" sz="1400" dirty="0" smtClean="0"/>
              <a:t> </a:t>
            </a:r>
            <a:r>
              <a:rPr lang="en-US" sz="1400" dirty="0" err="1" smtClean="0"/>
              <a:t>como</a:t>
            </a:r>
            <a:r>
              <a:rPr lang="en-US" sz="1400" dirty="0" smtClean="0"/>
              <a:t> </a:t>
            </a:r>
            <a:r>
              <a:rPr lang="en-US" sz="1400" dirty="0" err="1" smtClean="0"/>
              <a:t>borrador</a:t>
            </a:r>
            <a:r>
              <a:rPr lang="en-US" sz="1400" dirty="0" smtClean="0"/>
              <a:t> </a:t>
            </a:r>
            <a:r>
              <a:rPr lang="en-US" sz="1400" dirty="0" err="1" smtClean="0"/>
              <a:t>cada</a:t>
            </a:r>
            <a:r>
              <a:rPr lang="en-US" sz="1400" dirty="0" smtClean="0"/>
              <a:t> 60 </a:t>
            </a:r>
            <a:r>
              <a:rPr lang="en-US" sz="1400" dirty="0" err="1" smtClean="0"/>
              <a:t>segundos</a:t>
            </a:r>
            <a:r>
              <a:rPr lang="en-US" sz="1400" dirty="0" smtClean="0"/>
              <a:t> , de </a:t>
            </a:r>
            <a:r>
              <a:rPr lang="en-US" sz="1400" dirty="0" err="1" smtClean="0"/>
              <a:t>esta</a:t>
            </a:r>
            <a:r>
              <a:rPr lang="en-US" sz="1400" dirty="0" smtClean="0"/>
              <a:t> </a:t>
            </a:r>
            <a:r>
              <a:rPr lang="en-US" sz="1400" dirty="0" err="1" smtClean="0"/>
              <a:t>manera</a:t>
            </a:r>
            <a:r>
              <a:rPr lang="en-US" sz="1400" dirty="0" smtClean="0"/>
              <a:t> no </a:t>
            </a:r>
            <a:r>
              <a:rPr lang="en-US" sz="1400" dirty="0" err="1" smtClean="0"/>
              <a:t>tendrá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completar</a:t>
            </a:r>
            <a:r>
              <a:rPr lang="en-US" sz="1400" dirty="0" smtClean="0"/>
              <a:t> </a:t>
            </a:r>
            <a:r>
              <a:rPr lang="en-US" sz="1400" dirty="0" err="1" smtClean="0"/>
              <a:t>todas</a:t>
            </a:r>
            <a:r>
              <a:rPr lang="en-US" sz="1400" dirty="0" smtClean="0"/>
              <a:t> </a:t>
            </a:r>
            <a:r>
              <a:rPr lang="en-US" sz="1400" dirty="0" err="1" smtClean="0"/>
              <a:t>las</a:t>
            </a:r>
            <a:r>
              <a:rPr lang="en-US" sz="1400" dirty="0" smtClean="0"/>
              <a:t> </a:t>
            </a:r>
            <a:r>
              <a:rPr lang="en-US" sz="1400" dirty="0" err="1" smtClean="0"/>
              <a:t>entradas</a:t>
            </a:r>
            <a:r>
              <a:rPr lang="en-US" sz="1400" dirty="0" smtClean="0"/>
              <a:t> a un </a:t>
            </a:r>
            <a:r>
              <a:rPr lang="en-US" sz="1400" dirty="0" err="1" smtClean="0"/>
              <a:t>mismo</a:t>
            </a:r>
            <a:r>
              <a:rPr lang="en-US" sz="1400" dirty="0" smtClean="0"/>
              <a:t> </a:t>
            </a:r>
            <a:r>
              <a:rPr lang="en-US" sz="1400" dirty="0" err="1" smtClean="0"/>
              <a:t>momento</a:t>
            </a:r>
            <a:r>
              <a:rPr lang="en-US" sz="1400" dirty="0" smtClean="0"/>
              <a:t>.  Si </a:t>
            </a:r>
            <a:r>
              <a:rPr lang="en-US" sz="1400" dirty="0" err="1" smtClean="0"/>
              <a:t>selecciona</a:t>
            </a:r>
            <a:r>
              <a:rPr lang="en-US" sz="1400" dirty="0" smtClean="0"/>
              <a:t> </a:t>
            </a:r>
            <a:r>
              <a:rPr lang="en-US" sz="1400" dirty="0" err="1" smtClean="0"/>
              <a:t>Cancelar</a:t>
            </a:r>
            <a:r>
              <a:rPr lang="en-US" sz="1400" dirty="0" smtClean="0"/>
              <a:t>, (no </a:t>
            </a:r>
            <a:r>
              <a:rPr lang="en-US" sz="1400" dirty="0" err="1" smtClean="0"/>
              <a:t>salvar</a:t>
            </a:r>
            <a:r>
              <a:rPr lang="en-US" sz="1400" dirty="0" smtClean="0"/>
              <a:t>) le </a:t>
            </a:r>
            <a:r>
              <a:rPr lang="en-US" sz="1400" dirty="0" err="1" smtClean="0"/>
              <a:t>preguntarán</a:t>
            </a:r>
            <a:r>
              <a:rPr lang="en-US" sz="1400" dirty="0" smtClean="0"/>
              <a:t> </a:t>
            </a:r>
            <a:r>
              <a:rPr lang="en-US" sz="1400" dirty="0" err="1" smtClean="0"/>
              <a:t>si</a:t>
            </a:r>
            <a:r>
              <a:rPr lang="en-US" sz="1400" dirty="0" smtClean="0"/>
              <a:t> </a:t>
            </a:r>
            <a:r>
              <a:rPr lang="en-US" sz="1400" dirty="0" err="1" smtClean="0"/>
              <a:t>desea</a:t>
            </a:r>
            <a:r>
              <a:rPr lang="en-US" sz="1400" dirty="0" smtClean="0"/>
              <a:t> </a:t>
            </a:r>
            <a:r>
              <a:rPr lang="en-US" sz="1400" dirty="0" err="1" smtClean="0"/>
              <a:t>guardar</a:t>
            </a:r>
            <a:r>
              <a:rPr lang="en-US" sz="1400" dirty="0" smtClean="0"/>
              <a:t> los </a:t>
            </a:r>
            <a:r>
              <a:rPr lang="en-US" sz="1400" dirty="0" err="1" smtClean="0"/>
              <a:t>datos</a:t>
            </a:r>
            <a:r>
              <a:rPr lang="en-US" sz="1400" dirty="0" smtClean="0"/>
              <a:t> </a:t>
            </a:r>
            <a:r>
              <a:rPr lang="en-US" sz="1400" dirty="0" err="1" smtClean="0"/>
              <a:t>como</a:t>
            </a:r>
            <a:r>
              <a:rPr lang="en-US" sz="1400" dirty="0" smtClean="0"/>
              <a:t> </a:t>
            </a:r>
            <a:r>
              <a:rPr lang="en-US" sz="1400" dirty="0" err="1" smtClean="0"/>
              <a:t>borrador</a:t>
            </a:r>
            <a:r>
              <a:rPr lang="en-US" sz="1400" dirty="0" smtClean="0"/>
              <a:t> o </a:t>
            </a:r>
            <a:r>
              <a:rPr lang="en-US" sz="1400" dirty="0" err="1" smtClean="0"/>
              <a:t>finalizar</a:t>
            </a:r>
            <a:r>
              <a:rPr lang="en-US" sz="1400" dirty="0" smtClean="0"/>
              <a:t> </a:t>
            </a:r>
            <a:r>
              <a:rPr lang="en-US" sz="1400" dirty="0" err="1" smtClean="0"/>
              <a:t>después</a:t>
            </a:r>
            <a:r>
              <a:rPr lang="en-US" sz="1400" dirty="0" smtClean="0"/>
              <a:t>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70219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9851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Borrador</a:t>
            </a:r>
            <a:r>
              <a:rPr lang="en-US" sz="4000" dirty="0"/>
              <a:t> de </a:t>
            </a:r>
            <a:r>
              <a:rPr lang="en-US" sz="4000" dirty="0" err="1"/>
              <a:t>secuencias</a:t>
            </a:r>
            <a:r>
              <a:rPr lang="en-US" sz="4000" dirty="0"/>
              <a:t> </a:t>
            </a:r>
            <a:r>
              <a:rPr lang="en-US" sz="4000" dirty="0" err="1"/>
              <a:t>diarias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103290"/>
            <a:ext cx="5606349" cy="2119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628650" y="4099562"/>
            <a:ext cx="77724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borradores</a:t>
            </a:r>
            <a:r>
              <a:rPr lang="en-US" dirty="0" smtClean="0"/>
              <a:t> se </a:t>
            </a:r>
            <a:r>
              <a:rPr lang="en-US" dirty="0" err="1" smtClean="0"/>
              <a:t>encuentran</a:t>
            </a:r>
            <a:r>
              <a:rPr lang="en-US" dirty="0" smtClean="0"/>
              <a:t> </a:t>
            </a:r>
            <a:r>
              <a:rPr lang="en-US" dirty="0" err="1" smtClean="0"/>
              <a:t>debajo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plantillas</a:t>
            </a:r>
            <a:r>
              <a:rPr lang="en-US" dirty="0" smtClean="0"/>
              <a:t> </a:t>
            </a:r>
            <a:r>
              <a:rPr lang="en-US" dirty="0" err="1" smtClean="0"/>
              <a:t>Medidas</a:t>
            </a:r>
            <a:r>
              <a:rPr lang="en-US" dirty="0" smtClean="0"/>
              <a:t> en </a:t>
            </a:r>
            <a:r>
              <a:rPr lang="en-US" dirty="0" err="1" smtClean="0"/>
              <a:t>Bloque</a:t>
            </a:r>
            <a:r>
              <a:rPr lang="en-US" dirty="0" smtClean="0"/>
              <a:t>/ </a:t>
            </a:r>
            <a:r>
              <a:rPr lang="en-US" dirty="0" err="1" smtClean="0"/>
              <a:t>Formato</a:t>
            </a:r>
            <a:r>
              <a:rPr lang="en-US" dirty="0" smtClean="0"/>
              <a:t> de </a:t>
            </a:r>
            <a:r>
              <a:rPr lang="en-US" dirty="0" err="1" smtClean="0"/>
              <a:t>secuencia</a:t>
            </a:r>
            <a:r>
              <a:rPr lang="en-US" dirty="0" smtClean="0"/>
              <a:t> </a:t>
            </a:r>
            <a:r>
              <a:rPr lang="en-US" dirty="0" err="1" smtClean="0"/>
              <a:t>diaria</a:t>
            </a:r>
            <a:r>
              <a:rPr lang="en-US" dirty="0" smtClean="0"/>
              <a:t> de </a:t>
            </a:r>
            <a:r>
              <a:rPr lang="en-US" dirty="0" err="1" smtClean="0"/>
              <a:t>acuarista</a:t>
            </a:r>
            <a:r>
              <a:rPr lang="en-US" dirty="0" smtClean="0"/>
              <a:t>. </a:t>
            </a:r>
            <a:r>
              <a:rPr lang="en-US" dirty="0" err="1" smtClean="0"/>
              <a:t>Aunque</a:t>
            </a:r>
            <a:r>
              <a:rPr lang="en-US" dirty="0" smtClean="0"/>
              <a:t> el </a:t>
            </a:r>
            <a:r>
              <a:rPr lang="en-US" dirty="0" err="1" smtClean="0"/>
              <a:t>nombre</a:t>
            </a:r>
            <a:r>
              <a:rPr lang="en-US" dirty="0" smtClean="0"/>
              <a:t> dice ¨</a:t>
            </a:r>
            <a:r>
              <a:rPr lang="en-US" dirty="0" err="1" smtClean="0"/>
              <a:t>secuencia</a:t>
            </a:r>
            <a:r>
              <a:rPr lang="en-US" dirty="0" smtClean="0"/>
              <a:t> </a:t>
            </a:r>
            <a:r>
              <a:rPr lang="en-US" dirty="0" err="1" smtClean="0"/>
              <a:t>diaria</a:t>
            </a:r>
            <a:r>
              <a:rPr lang="en-US" dirty="0" smtClean="0"/>
              <a:t> de </a:t>
            </a:r>
            <a:r>
              <a:rPr lang="en-US" dirty="0" err="1" smtClean="0"/>
              <a:t>acuarista¨esta</a:t>
            </a:r>
            <a:r>
              <a:rPr lang="en-US" dirty="0" smtClean="0"/>
              <a:t> </a:t>
            </a:r>
            <a:r>
              <a:rPr lang="en-US" dirty="0" err="1" smtClean="0"/>
              <a:t>funcionalidad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ser </a:t>
            </a:r>
            <a:r>
              <a:rPr lang="en-US" dirty="0" err="1" smtClean="0"/>
              <a:t>empleada</a:t>
            </a:r>
            <a:r>
              <a:rPr lang="en-US" dirty="0" smtClean="0"/>
              <a:t> </a:t>
            </a:r>
            <a:r>
              <a:rPr lang="en-US" dirty="0" err="1" smtClean="0"/>
              <a:t>fácilmente</a:t>
            </a:r>
            <a:r>
              <a:rPr lang="en-US" dirty="0" smtClean="0"/>
              <a:t> </a:t>
            </a:r>
            <a:r>
              <a:rPr lang="en-US" dirty="0" err="1" smtClean="0"/>
              <a:t>tambien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secuencias</a:t>
            </a:r>
            <a:r>
              <a:rPr lang="en-US" dirty="0" smtClean="0"/>
              <a:t> </a:t>
            </a:r>
            <a:r>
              <a:rPr lang="en-US" dirty="0" err="1" smtClean="0"/>
              <a:t>diarias</a:t>
            </a:r>
            <a:r>
              <a:rPr lang="en-US" dirty="0" smtClean="0"/>
              <a:t> de </a:t>
            </a:r>
            <a:r>
              <a:rPr lang="en-US" dirty="0" err="1" smtClean="0"/>
              <a:t>acciones</a:t>
            </a:r>
            <a:r>
              <a:rPr lang="en-US" dirty="0" smtClean="0"/>
              <a:t> </a:t>
            </a:r>
            <a:r>
              <a:rPr lang="en-US" dirty="0" err="1" smtClean="0"/>
              <a:t>terrestres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061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3715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Celda</a:t>
            </a:r>
            <a:r>
              <a:rPr lang="en-US" sz="4000" dirty="0"/>
              <a:t> de </a:t>
            </a:r>
            <a:r>
              <a:rPr lang="en-US" sz="4000" dirty="0" err="1"/>
              <a:t>enriquecimiento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057" y="913976"/>
            <a:ext cx="5547886" cy="308731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3"/>
          <p:cNvSpPr txBox="1"/>
          <p:nvPr/>
        </p:nvSpPr>
        <p:spPr>
          <a:xfrm>
            <a:off x="1133235" y="3953680"/>
            <a:ext cx="713393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principios</a:t>
            </a:r>
            <a:r>
              <a:rPr lang="en-US" dirty="0" smtClean="0"/>
              <a:t> del </a:t>
            </a:r>
            <a:r>
              <a:rPr lang="en-US" dirty="0" err="1" smtClean="0"/>
              <a:t>año</a:t>
            </a:r>
            <a:r>
              <a:rPr lang="en-US" dirty="0" smtClean="0"/>
              <a:t> anterior, el </a:t>
            </a:r>
            <a:r>
              <a:rPr lang="en-US" dirty="0" err="1" smtClean="0"/>
              <a:t>grupo</a:t>
            </a:r>
            <a:r>
              <a:rPr lang="en-US" dirty="0" smtClean="0"/>
              <a:t> de </a:t>
            </a:r>
            <a:r>
              <a:rPr lang="en-US" dirty="0" err="1" smtClean="0"/>
              <a:t>Usuarios</a:t>
            </a:r>
            <a:r>
              <a:rPr lang="en-US" dirty="0" smtClean="0"/>
              <a:t> ZIMS, </a:t>
            </a:r>
            <a:r>
              <a:rPr lang="en-US" dirty="0" err="1" smtClean="0"/>
              <a:t>votó</a:t>
            </a:r>
            <a:r>
              <a:rPr lang="en-US" dirty="0" smtClean="0"/>
              <a:t> el campo de </a:t>
            </a:r>
            <a:r>
              <a:rPr lang="en-US" dirty="0" err="1" smtClean="0"/>
              <a:t>enriquecimiento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prioritario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del </a:t>
            </a:r>
            <a:r>
              <a:rPr lang="en-US" dirty="0" err="1" smtClean="0"/>
              <a:t>grupo</a:t>
            </a:r>
            <a:r>
              <a:rPr lang="en-US" dirty="0" smtClean="0"/>
              <a:t> de </a:t>
            </a:r>
            <a:r>
              <a:rPr lang="en-US" dirty="0" err="1" smtClean="0"/>
              <a:t>desarrollos</a:t>
            </a:r>
            <a:r>
              <a:rPr lang="en-US" dirty="0" smtClean="0"/>
              <a:t> y </a:t>
            </a:r>
            <a:r>
              <a:rPr lang="en-US" dirty="0" err="1" smtClean="0"/>
              <a:t>mejoras</a:t>
            </a:r>
            <a:r>
              <a:rPr lang="en-US" dirty="0" smtClean="0"/>
              <a:t>. Un </a:t>
            </a:r>
            <a:r>
              <a:rPr lang="en-US" dirty="0" err="1" smtClean="0"/>
              <a:t>subgrupo</a:t>
            </a:r>
            <a:r>
              <a:rPr lang="en-US" dirty="0" smtClean="0"/>
              <a:t> de 18 </a:t>
            </a:r>
            <a:r>
              <a:rPr lang="en-US" dirty="0" err="1" smtClean="0"/>
              <a:t>miembros</a:t>
            </a:r>
            <a:r>
              <a:rPr lang="en-US" dirty="0" smtClean="0"/>
              <a:t> del </a:t>
            </a:r>
            <a:r>
              <a:rPr lang="en-US" dirty="0" err="1" smtClean="0"/>
              <a:t>grupo</a:t>
            </a:r>
            <a:r>
              <a:rPr lang="en-US" dirty="0" smtClean="0"/>
              <a:t> </a:t>
            </a:r>
            <a:r>
              <a:rPr lang="en-US" dirty="0" err="1" smtClean="0"/>
              <a:t>trabajó</a:t>
            </a:r>
            <a:r>
              <a:rPr lang="en-US" dirty="0" smtClean="0"/>
              <a:t>  en el </a:t>
            </a:r>
            <a:r>
              <a:rPr lang="en-US" dirty="0" err="1" smtClean="0"/>
              <a:t>desarrollo</a:t>
            </a:r>
            <a:r>
              <a:rPr lang="en-US" dirty="0" smtClean="0"/>
              <a:t> de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módulo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ayudarle</a:t>
            </a:r>
            <a:r>
              <a:rPr lang="en-US" dirty="0" smtClean="0"/>
              <a:t> a </a:t>
            </a:r>
            <a:r>
              <a:rPr lang="en-US" dirty="0" err="1" smtClean="0"/>
              <a:t>tener</a:t>
            </a:r>
            <a:r>
              <a:rPr lang="en-US" dirty="0" smtClean="0"/>
              <a:t> un </a:t>
            </a:r>
            <a:r>
              <a:rPr lang="en-US" dirty="0" err="1" smtClean="0"/>
              <a:t>mejor</a:t>
            </a:r>
            <a:r>
              <a:rPr lang="en-US" dirty="0" smtClean="0"/>
              <a:t> </a:t>
            </a:r>
            <a:r>
              <a:rPr lang="en-US" dirty="0" err="1" smtClean="0"/>
              <a:t>seguimiento</a:t>
            </a:r>
            <a:r>
              <a:rPr lang="en-US" dirty="0" smtClean="0"/>
              <a:t> al </a:t>
            </a:r>
            <a:r>
              <a:rPr lang="en-US" dirty="0" err="1" smtClean="0"/>
              <a:t>enriquecimiento</a:t>
            </a:r>
            <a:r>
              <a:rPr lang="en-US" dirty="0" smtClean="0"/>
              <a:t> </a:t>
            </a:r>
            <a:r>
              <a:rPr lang="en-US" dirty="0" err="1" smtClean="0"/>
              <a:t>aplicado</a:t>
            </a:r>
            <a:r>
              <a:rPr lang="en-US" dirty="0" smtClean="0"/>
              <a:t> a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animales</a:t>
            </a:r>
            <a:r>
              <a:rPr lang="en-US" dirty="0" smtClean="0"/>
              <a:t>. La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inicial</a:t>
            </a:r>
            <a:r>
              <a:rPr lang="en-US" dirty="0" smtClean="0"/>
              <a:t> de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mejora</a:t>
            </a:r>
            <a:r>
              <a:rPr lang="en-US" dirty="0" smtClean="0"/>
              <a:t> se </a:t>
            </a:r>
            <a:r>
              <a:rPr lang="en-US" dirty="0" err="1" smtClean="0"/>
              <a:t>presenta</a:t>
            </a:r>
            <a:r>
              <a:rPr lang="en-US" dirty="0" smtClean="0"/>
              <a:t> en la </a:t>
            </a:r>
            <a:r>
              <a:rPr lang="en-US" dirty="0" err="1" smtClean="0"/>
              <a:t>versión</a:t>
            </a:r>
            <a:r>
              <a:rPr lang="en-US" dirty="0" smtClean="0"/>
              <a:t> 2.3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202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24018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Tratamiento</a:t>
            </a:r>
            <a:r>
              <a:rPr lang="en-US" sz="4000" dirty="0"/>
              <a:t> de </a:t>
            </a:r>
            <a:r>
              <a:rPr lang="en-US" sz="4000" dirty="0" err="1"/>
              <a:t>Encierros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109" y="909034"/>
            <a:ext cx="8459782" cy="2362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3138" y="2519070"/>
            <a:ext cx="4928753" cy="19013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7"/>
          <p:cNvSpPr txBox="1"/>
          <p:nvPr/>
        </p:nvSpPr>
        <p:spPr>
          <a:xfrm>
            <a:off x="742950" y="4513729"/>
            <a:ext cx="77724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ahora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tratamientos</a:t>
            </a:r>
            <a:r>
              <a:rPr lang="en-US" dirty="0" smtClean="0"/>
              <a:t> a un </a:t>
            </a:r>
            <a:r>
              <a:rPr lang="en-US" dirty="0" err="1" smtClean="0"/>
              <a:t>encierro</a:t>
            </a:r>
            <a:r>
              <a:rPr lang="en-US" dirty="0" smtClean="0"/>
              <a:t> </a:t>
            </a:r>
            <a:r>
              <a:rPr lang="en-US" dirty="0" err="1" smtClean="0"/>
              <a:t>Acuático</a:t>
            </a:r>
            <a:r>
              <a:rPr lang="en-US" dirty="0" smtClean="0"/>
              <a:t>. </a:t>
            </a:r>
            <a:r>
              <a:rPr lang="en-US" dirty="0" err="1" smtClean="0"/>
              <a:t>Primero</a:t>
            </a:r>
            <a:r>
              <a:rPr lang="en-US" dirty="0" smtClean="0"/>
              <a:t> un Rx/</a:t>
            </a:r>
            <a:r>
              <a:rPr lang="en-US" dirty="0" err="1" smtClean="0"/>
              <a:t>Tratamiento</a:t>
            </a:r>
            <a:r>
              <a:rPr lang="en-US" dirty="0" smtClean="0"/>
              <a:t> </a:t>
            </a:r>
            <a:r>
              <a:rPr lang="en-US" dirty="0" err="1" smtClean="0"/>
              <a:t>debe</a:t>
            </a:r>
            <a:r>
              <a:rPr lang="en-US" dirty="0" smtClean="0"/>
              <a:t> ser </a:t>
            </a:r>
            <a:r>
              <a:rPr lang="en-US" dirty="0" err="1" smtClean="0"/>
              <a:t>creado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Encierro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el </a:t>
            </a:r>
            <a:r>
              <a:rPr lang="en-US" dirty="0" err="1" smtClean="0"/>
              <a:t>módulo</a:t>
            </a:r>
            <a:r>
              <a:rPr lang="en-US" dirty="0" smtClean="0"/>
              <a:t> </a:t>
            </a:r>
            <a:r>
              <a:rPr lang="en-US" dirty="0" err="1" smtClean="0"/>
              <a:t>médico</a:t>
            </a:r>
            <a:r>
              <a:rPr lang="en-US" dirty="0" smtClean="0"/>
              <a:t> (</a:t>
            </a:r>
            <a:r>
              <a:rPr lang="en-US" dirty="0" err="1" smtClean="0"/>
              <a:t>arriba</a:t>
            </a:r>
            <a:r>
              <a:rPr lang="en-US" dirty="0" smtClean="0"/>
              <a:t>). Para </a:t>
            </a:r>
            <a:r>
              <a:rPr lang="en-US" dirty="0" err="1" smtClean="0"/>
              <a:t>adicionar</a:t>
            </a:r>
            <a:r>
              <a:rPr lang="en-US" dirty="0" smtClean="0"/>
              <a:t> el </a:t>
            </a:r>
            <a:r>
              <a:rPr lang="en-US" dirty="0" err="1" smtClean="0"/>
              <a:t>tratamiento</a:t>
            </a:r>
            <a:r>
              <a:rPr lang="en-US" dirty="0" smtClean="0"/>
              <a:t> </a:t>
            </a:r>
            <a:r>
              <a:rPr lang="en-US" dirty="0" err="1" smtClean="0"/>
              <a:t>deberá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al </a:t>
            </a:r>
            <a:r>
              <a:rPr lang="en-US" dirty="0" err="1" smtClean="0"/>
              <a:t>Módulo</a:t>
            </a:r>
            <a:r>
              <a:rPr lang="en-US" dirty="0" smtClean="0"/>
              <a:t> de </a:t>
            </a:r>
            <a:r>
              <a:rPr lang="en-US" dirty="0" err="1" smtClean="0"/>
              <a:t>Manejo</a:t>
            </a:r>
            <a:r>
              <a:rPr lang="en-US" dirty="0" smtClean="0"/>
              <a:t> (</a:t>
            </a:r>
            <a:r>
              <a:rPr lang="en-US" dirty="0" err="1" smtClean="0"/>
              <a:t>abajo</a:t>
            </a:r>
            <a:r>
              <a:rPr lang="en-US" dirty="0" smtClean="0"/>
              <a:t>) y </a:t>
            </a:r>
            <a:r>
              <a:rPr lang="en-US" dirty="0" err="1" smtClean="0"/>
              <a:t>seleccionar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Nuevo </a:t>
            </a:r>
            <a:r>
              <a:rPr lang="en-US" dirty="0" err="1" smtClean="0"/>
              <a:t>bajo</a:t>
            </a:r>
            <a:r>
              <a:rPr lang="en-US" dirty="0" smtClean="0"/>
              <a:t> el campo de </a:t>
            </a:r>
            <a:r>
              <a:rPr lang="en-US" dirty="0" err="1" smtClean="0"/>
              <a:t>Acciones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1025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9851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Tratamientos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encierros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048" y="959521"/>
            <a:ext cx="5785972" cy="35691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9159" y="1691700"/>
            <a:ext cx="3352381" cy="15428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4"/>
          <p:cNvSpPr txBox="1"/>
          <p:nvPr/>
        </p:nvSpPr>
        <p:spPr>
          <a:xfrm>
            <a:off x="1123950" y="4386351"/>
            <a:ext cx="73914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Prescripción</a:t>
            </a:r>
            <a:r>
              <a:rPr lang="en-US" dirty="0" smtClean="0"/>
              <a:t> /</a:t>
            </a:r>
            <a:r>
              <a:rPr lang="en-US" dirty="0" err="1" smtClean="0"/>
              <a:t>tratamiento</a:t>
            </a:r>
            <a:r>
              <a:rPr lang="en-US" dirty="0" smtClean="0"/>
              <a:t>  se </a:t>
            </a:r>
            <a:r>
              <a:rPr lang="en-US" dirty="0" err="1" smtClean="0"/>
              <a:t>mostrará</a:t>
            </a:r>
            <a:r>
              <a:rPr lang="en-US" dirty="0" smtClean="0"/>
              <a:t> en la parte superior </a:t>
            </a:r>
            <a:r>
              <a:rPr lang="en-US" dirty="0" err="1" smtClean="0"/>
              <a:t>izquierda</a:t>
            </a:r>
            <a:r>
              <a:rPr lang="en-US" dirty="0" smtClean="0"/>
              <a:t> de la </a:t>
            </a:r>
            <a:r>
              <a:rPr lang="en-US" dirty="0" err="1" smtClean="0"/>
              <a:t>pantalla</a:t>
            </a:r>
            <a:r>
              <a:rPr lang="en-US" dirty="0" smtClean="0"/>
              <a:t> de </a:t>
            </a:r>
            <a:r>
              <a:rPr lang="en-US" dirty="0" err="1" smtClean="0"/>
              <a:t>ingreso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. Si la </a:t>
            </a:r>
            <a:r>
              <a:rPr lang="en-US" dirty="0" err="1" smtClean="0"/>
              <a:t>fecha</a:t>
            </a:r>
            <a:r>
              <a:rPr lang="en-US" dirty="0" smtClean="0"/>
              <a:t> del </a:t>
            </a:r>
            <a:r>
              <a:rPr lang="en-US" dirty="0" err="1" smtClean="0"/>
              <a:t>dato</a:t>
            </a:r>
            <a:r>
              <a:rPr lang="en-US" dirty="0" smtClean="0"/>
              <a:t> </a:t>
            </a:r>
            <a:r>
              <a:rPr lang="en-US" dirty="0" err="1" smtClean="0"/>
              <a:t>ingresado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anterior al </a:t>
            </a:r>
            <a:r>
              <a:rPr lang="en-US" dirty="0" err="1" smtClean="0"/>
              <a:t>inicio</a:t>
            </a:r>
            <a:r>
              <a:rPr lang="en-US" dirty="0" smtClean="0"/>
              <a:t> del </a:t>
            </a:r>
            <a:r>
              <a:rPr lang="en-US" dirty="0" err="1" smtClean="0"/>
              <a:t>cronograma</a:t>
            </a:r>
            <a:r>
              <a:rPr lang="en-US" dirty="0" smtClean="0"/>
              <a:t> del </a:t>
            </a:r>
            <a:r>
              <a:rPr lang="en-US" dirty="0" err="1" smtClean="0"/>
              <a:t>tratamiento</a:t>
            </a:r>
            <a:r>
              <a:rPr lang="en-US" dirty="0" smtClean="0"/>
              <a:t>, </a:t>
            </a:r>
            <a:r>
              <a:rPr lang="en-US" dirty="0" err="1" smtClean="0"/>
              <a:t>tendrá</a:t>
            </a:r>
            <a:r>
              <a:rPr lang="en-US" dirty="0" smtClean="0"/>
              <a:t> un </a:t>
            </a:r>
            <a:r>
              <a:rPr lang="en-US" dirty="0" err="1" smtClean="0"/>
              <a:t>mensaje</a:t>
            </a:r>
            <a:r>
              <a:rPr lang="en-US" dirty="0" smtClean="0"/>
              <a:t> </a:t>
            </a:r>
            <a:r>
              <a:rPr lang="en-US" dirty="0" err="1" smtClean="0"/>
              <a:t>indicando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no hay </a:t>
            </a:r>
            <a:r>
              <a:rPr lang="en-US" dirty="0" err="1" smtClean="0"/>
              <a:t>prescripciones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ese</a:t>
            </a:r>
            <a:r>
              <a:rPr lang="en-US" dirty="0" smtClean="0"/>
              <a:t> </a:t>
            </a:r>
            <a:r>
              <a:rPr lang="en-US" dirty="0" err="1" smtClean="0"/>
              <a:t>momento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3541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3715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Tratamientos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Encierros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070" y="934792"/>
            <a:ext cx="6476534" cy="39900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0162" y="1417638"/>
            <a:ext cx="5695238" cy="17904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4"/>
          <p:cNvSpPr txBox="1"/>
          <p:nvPr/>
        </p:nvSpPr>
        <p:spPr>
          <a:xfrm>
            <a:off x="895350" y="5009620"/>
            <a:ext cx="7620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 </a:t>
            </a:r>
            <a:r>
              <a:rPr lang="en-US" dirty="0" err="1" smtClean="0"/>
              <a:t>lectura</a:t>
            </a:r>
            <a:r>
              <a:rPr lang="en-US" dirty="0" smtClean="0"/>
              <a:t> de </a:t>
            </a:r>
            <a:r>
              <a:rPr lang="en-US" dirty="0" err="1" smtClean="0"/>
              <a:t>Cobre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baja</a:t>
            </a:r>
            <a:r>
              <a:rPr lang="en-US" dirty="0" smtClean="0"/>
              <a:t> (0.05mg/L) </a:t>
            </a:r>
            <a:r>
              <a:rPr lang="en-US" dirty="0" err="1" smtClean="0"/>
              <a:t>necesita</a:t>
            </a:r>
            <a:r>
              <a:rPr lang="en-US" dirty="0" smtClean="0"/>
              <a:t> </a:t>
            </a:r>
            <a:r>
              <a:rPr lang="en-US" dirty="0" err="1" smtClean="0"/>
              <a:t>tratar</a:t>
            </a:r>
            <a:r>
              <a:rPr lang="en-US" dirty="0" smtClean="0"/>
              <a:t> con 20 ml de </a:t>
            </a:r>
            <a:r>
              <a:rPr lang="en-US" dirty="0" err="1" smtClean="0"/>
              <a:t>cobre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9am. Este </a:t>
            </a:r>
            <a:r>
              <a:rPr lang="en-US" dirty="0" err="1" smtClean="0"/>
              <a:t>tratamiento</a:t>
            </a:r>
            <a:r>
              <a:rPr lang="en-US" dirty="0" smtClean="0"/>
              <a:t> se </a:t>
            </a:r>
            <a:r>
              <a:rPr lang="en-US" dirty="0" err="1" smtClean="0"/>
              <a:t>verá</a:t>
            </a:r>
            <a:r>
              <a:rPr lang="en-US" dirty="0" smtClean="0"/>
              <a:t> en la </a:t>
            </a:r>
            <a:r>
              <a:rPr lang="en-US" dirty="0" err="1" smtClean="0"/>
              <a:t>celda</a:t>
            </a:r>
            <a:r>
              <a:rPr lang="en-US" dirty="0" smtClean="0"/>
              <a:t> de </a:t>
            </a:r>
            <a:r>
              <a:rPr lang="en-US" dirty="0" err="1" smtClean="0"/>
              <a:t>Tratamiento</a:t>
            </a:r>
            <a:r>
              <a:rPr lang="en-US" dirty="0" smtClean="0"/>
              <a:t> en </a:t>
            </a:r>
            <a:r>
              <a:rPr lang="en-US" dirty="0" err="1" smtClean="0"/>
              <a:t>Encierros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13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8866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Tratamientos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Encierros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1209" y="2010890"/>
            <a:ext cx="6838095" cy="37142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048" y="801237"/>
            <a:ext cx="3833402" cy="32000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4"/>
          <p:cNvSpPr txBox="1"/>
          <p:nvPr/>
        </p:nvSpPr>
        <p:spPr>
          <a:xfrm>
            <a:off x="4105024" y="1111137"/>
            <a:ext cx="4505753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Registra</a:t>
            </a:r>
            <a:r>
              <a:rPr lang="en-US" dirty="0" smtClean="0"/>
              <a:t> </a:t>
            </a:r>
            <a:r>
              <a:rPr lang="en-US" dirty="0" err="1" smtClean="0"/>
              <a:t>otra</a:t>
            </a:r>
            <a:r>
              <a:rPr lang="en-US" dirty="0" smtClean="0"/>
              <a:t> </a:t>
            </a:r>
            <a:r>
              <a:rPr lang="en-US" dirty="0" err="1" smtClean="0"/>
              <a:t>medida</a:t>
            </a:r>
            <a:r>
              <a:rPr lang="en-US" dirty="0" smtClean="0"/>
              <a:t> de </a:t>
            </a:r>
            <a:r>
              <a:rPr lang="en-US" dirty="0" err="1" smtClean="0"/>
              <a:t>Cobre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10:00am. It is now to high for the desired</a:t>
            </a:r>
          </a:p>
          <a:p>
            <a:r>
              <a:rPr lang="en-US" dirty="0"/>
              <a:t>r</a:t>
            </a:r>
            <a:r>
              <a:rPr lang="en-US" dirty="0" smtClean="0"/>
              <a:t>eading. Es </a:t>
            </a:r>
            <a:r>
              <a:rPr lang="en-US" dirty="0" err="1" smtClean="0"/>
              <a:t>ahora</a:t>
            </a:r>
            <a:r>
              <a:rPr lang="en-US" dirty="0" smtClean="0"/>
              <a:t> alto </a:t>
            </a:r>
            <a:r>
              <a:rPr lang="en-US" dirty="0" err="1" smtClean="0"/>
              <a:t>respecto</a:t>
            </a:r>
            <a:r>
              <a:rPr lang="en-US" dirty="0" smtClean="0"/>
              <a:t> a la </a:t>
            </a:r>
            <a:r>
              <a:rPr lang="en-US" dirty="0" err="1" smtClean="0"/>
              <a:t>lectura</a:t>
            </a:r>
            <a:r>
              <a:rPr lang="en-US" dirty="0" smtClean="0"/>
              <a:t> </a:t>
            </a:r>
            <a:r>
              <a:rPr lang="en-US" dirty="0" err="1" smtClean="0"/>
              <a:t>deseada</a:t>
            </a:r>
            <a:r>
              <a:rPr lang="en-US" dirty="0" smtClean="0"/>
              <a:t>.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tomar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Acción</a:t>
            </a:r>
            <a:r>
              <a:rPr lang="en-US" dirty="0" smtClean="0"/>
              <a:t> de </a:t>
            </a:r>
            <a:r>
              <a:rPr lang="en-US" dirty="0" err="1" smtClean="0"/>
              <a:t>hacer</a:t>
            </a:r>
            <a:r>
              <a:rPr lang="en-US" dirty="0" smtClean="0"/>
              <a:t> un </a:t>
            </a:r>
            <a:r>
              <a:rPr lang="en-US" dirty="0" err="1" smtClean="0"/>
              <a:t>cambio</a:t>
            </a:r>
            <a:r>
              <a:rPr lang="en-US" dirty="0" smtClean="0"/>
              <a:t> del 15% del </a:t>
            </a:r>
            <a:r>
              <a:rPr lang="en-US" dirty="0" err="1" smtClean="0"/>
              <a:t>agua</a:t>
            </a:r>
            <a:r>
              <a:rPr lang="en-US" dirty="0" smtClean="0"/>
              <a:t> y </a:t>
            </a:r>
            <a:r>
              <a:rPr lang="en-US" dirty="0" err="1" smtClean="0"/>
              <a:t>chequear</a:t>
            </a:r>
            <a:r>
              <a:rPr lang="en-US" dirty="0" smtClean="0"/>
              <a:t> la </a:t>
            </a:r>
            <a:r>
              <a:rPr lang="en-US" dirty="0" err="1" smtClean="0"/>
              <a:t>celda</a:t>
            </a:r>
            <a:r>
              <a:rPr lang="en-US" dirty="0" smtClean="0"/>
              <a:t> de </a:t>
            </a:r>
            <a:r>
              <a:rPr lang="en-US" dirty="0" err="1" smtClean="0"/>
              <a:t>Crear</a:t>
            </a:r>
            <a:r>
              <a:rPr lang="en-US" dirty="0" smtClean="0"/>
              <a:t> </a:t>
            </a:r>
            <a:r>
              <a:rPr lang="en-US" dirty="0" err="1" smtClean="0"/>
              <a:t>registro</a:t>
            </a:r>
            <a:r>
              <a:rPr lang="en-US" dirty="0" smtClean="0"/>
              <a:t> de </a:t>
            </a:r>
            <a:r>
              <a:rPr lang="en-US" dirty="0" err="1" smtClean="0"/>
              <a:t>Mantenimiento</a:t>
            </a:r>
            <a:r>
              <a:rPr lang="en-US" dirty="0" smtClean="0"/>
              <a:t> de </a:t>
            </a:r>
            <a:r>
              <a:rPr lang="en-US" dirty="0" err="1" smtClean="0"/>
              <a:t>encierro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592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6290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Tratamiento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Encierros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2476" y="839709"/>
            <a:ext cx="5819048" cy="37619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1182710" y="4957900"/>
            <a:ext cx="64008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Tratamiento</a:t>
            </a:r>
            <a:r>
              <a:rPr lang="en-US" dirty="0" smtClean="0"/>
              <a:t> en </a:t>
            </a:r>
            <a:r>
              <a:rPr lang="en-US" dirty="0" err="1" smtClean="0"/>
              <a:t>Encierros</a:t>
            </a:r>
            <a:r>
              <a:rPr lang="en-US" dirty="0" smtClean="0"/>
              <a:t>, se </a:t>
            </a:r>
            <a:r>
              <a:rPr lang="en-US" dirty="0" err="1" smtClean="0"/>
              <a:t>verá</a:t>
            </a:r>
            <a:r>
              <a:rPr lang="en-US" dirty="0" smtClean="0"/>
              <a:t> y el </a:t>
            </a:r>
            <a:r>
              <a:rPr lang="en-US" dirty="0" err="1" smtClean="0"/>
              <a:t>Cambio</a:t>
            </a:r>
            <a:r>
              <a:rPr lang="en-US" dirty="0" smtClean="0"/>
              <a:t> de Agua se </a:t>
            </a:r>
            <a:r>
              <a:rPr lang="en-US" dirty="0" err="1" smtClean="0"/>
              <a:t>verá</a:t>
            </a:r>
            <a:r>
              <a:rPr lang="en-US" dirty="0" smtClean="0"/>
              <a:t> </a:t>
            </a:r>
            <a:r>
              <a:rPr lang="en-US" dirty="0" err="1" smtClean="0"/>
              <a:t>también</a:t>
            </a:r>
            <a:r>
              <a:rPr lang="en-US" dirty="0" smtClean="0"/>
              <a:t> en el campo de </a:t>
            </a:r>
            <a:r>
              <a:rPr lang="en-US" dirty="0" err="1" smtClean="0"/>
              <a:t>Mantenimiento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106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3330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Nuevas</a:t>
            </a:r>
            <a:r>
              <a:rPr lang="en-US" sz="4000" dirty="0"/>
              <a:t> </a:t>
            </a:r>
            <a:r>
              <a:rPr lang="en-US" sz="4000" dirty="0" err="1"/>
              <a:t>funcionaliades</a:t>
            </a:r>
            <a:r>
              <a:rPr lang="en-US" sz="4000" dirty="0"/>
              <a:t> para Studbook keepers!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93114"/>
            <a:ext cx="3809524" cy="36095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419601" y="2378839"/>
            <a:ext cx="3962400" cy="31393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registro</a:t>
            </a:r>
            <a:r>
              <a:rPr lang="en-US" dirty="0" smtClean="0"/>
              <a:t> de </a:t>
            </a:r>
            <a:r>
              <a:rPr lang="en-US" dirty="0" err="1" smtClean="0"/>
              <a:t>Novedades</a:t>
            </a:r>
            <a:r>
              <a:rPr lang="en-US" dirty="0" smtClean="0"/>
              <a:t> de Studbook, ha </a:t>
            </a:r>
            <a:r>
              <a:rPr lang="en-US" dirty="0" err="1" smtClean="0"/>
              <a:t>sido</a:t>
            </a:r>
            <a:r>
              <a:rPr lang="en-US" dirty="0" smtClean="0"/>
              <a:t> </a:t>
            </a:r>
            <a:r>
              <a:rPr lang="en-US" dirty="0" err="1" smtClean="0"/>
              <a:t>movido</a:t>
            </a:r>
            <a:r>
              <a:rPr lang="en-US" dirty="0" smtClean="0"/>
              <a:t> </a:t>
            </a:r>
            <a:r>
              <a:rPr lang="en-US" dirty="0" err="1" smtClean="0"/>
              <a:t>hacia</a:t>
            </a:r>
            <a:r>
              <a:rPr lang="en-US" dirty="0" smtClean="0"/>
              <a:t> el </a:t>
            </a:r>
            <a:r>
              <a:rPr lang="en-US" dirty="0" err="1" smtClean="0"/>
              <a:t>menú</a:t>
            </a:r>
            <a:r>
              <a:rPr lang="en-US" dirty="0" smtClean="0"/>
              <a:t> de </a:t>
            </a:r>
            <a:r>
              <a:rPr lang="en-US" dirty="0" err="1" smtClean="0"/>
              <a:t>inicio</a:t>
            </a:r>
            <a:r>
              <a:rPr lang="en-US" dirty="0" smtClean="0"/>
              <a:t>, </a:t>
            </a:r>
            <a:r>
              <a:rPr lang="en-US" dirty="0" err="1" smtClean="0"/>
              <a:t>debajo</a:t>
            </a:r>
            <a:r>
              <a:rPr lang="en-US" dirty="0" smtClean="0"/>
              <a:t> de Studbook. Dos </a:t>
            </a:r>
            <a:r>
              <a:rPr lang="en-US" dirty="0" err="1" smtClean="0"/>
              <a:t>características</a:t>
            </a:r>
            <a:r>
              <a:rPr lang="en-US" dirty="0" smtClean="0"/>
              <a:t>  </a:t>
            </a:r>
            <a:r>
              <a:rPr lang="en-US" dirty="0" err="1" smtClean="0"/>
              <a:t>adicionales</a:t>
            </a:r>
            <a:r>
              <a:rPr lang="en-US" dirty="0" smtClean="0"/>
              <a:t> se </a:t>
            </a:r>
            <a:r>
              <a:rPr lang="en-US" dirty="0" err="1" smtClean="0"/>
              <a:t>crearon</a:t>
            </a:r>
            <a:r>
              <a:rPr lang="en-US" dirty="0" smtClean="0"/>
              <a:t> : </a:t>
            </a:r>
            <a:r>
              <a:rPr lang="en-US" dirty="0" err="1" smtClean="0"/>
              <a:t>Lista</a:t>
            </a:r>
            <a:r>
              <a:rPr lang="en-US" dirty="0" smtClean="0"/>
              <a:t> de Studbook keeper y  </a:t>
            </a:r>
            <a:r>
              <a:rPr lang="en-US" dirty="0" err="1" smtClean="0"/>
              <a:t>gráficas</a:t>
            </a:r>
            <a:r>
              <a:rPr lang="en-US" dirty="0" smtClean="0"/>
              <a:t> de Studbook. </a:t>
            </a:r>
            <a:r>
              <a:rPr lang="en-US" dirty="0" err="1" smtClean="0"/>
              <a:t>permanece</a:t>
            </a:r>
            <a:r>
              <a:rPr lang="en-US" dirty="0" smtClean="0"/>
              <a:t> </a:t>
            </a:r>
            <a:r>
              <a:rPr lang="en-US" dirty="0" err="1" smtClean="0"/>
              <a:t>disponible</a:t>
            </a:r>
            <a:r>
              <a:rPr lang="en-US" dirty="0" smtClean="0"/>
              <a:t> solo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cuidadores</a:t>
            </a:r>
            <a:r>
              <a:rPr lang="en-US" dirty="0" smtClean="0"/>
              <a:t> de Studbook </a:t>
            </a:r>
            <a:r>
              <a:rPr lang="en-US" dirty="0" err="1" smtClean="0"/>
              <a:t>asignados</a:t>
            </a:r>
            <a:r>
              <a:rPr lang="en-US" dirty="0" smtClean="0"/>
              <a:t>. La </a:t>
            </a:r>
            <a:r>
              <a:rPr lang="en-US" dirty="0" err="1" smtClean="0"/>
              <a:t>lista</a:t>
            </a:r>
            <a:r>
              <a:rPr lang="en-US" dirty="0" smtClean="0"/>
              <a:t> de Studbook keeper y los </a:t>
            </a:r>
            <a:r>
              <a:rPr lang="en-US" dirty="0" err="1" smtClean="0"/>
              <a:t>gráficos</a:t>
            </a:r>
            <a:r>
              <a:rPr lang="en-US" dirty="0" smtClean="0"/>
              <a:t> de Studbook,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disponibles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el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tenga</a:t>
            </a:r>
            <a:r>
              <a:rPr lang="en-US" dirty="0" smtClean="0"/>
              <a:t> </a:t>
            </a:r>
            <a:r>
              <a:rPr lang="en-US" dirty="0" err="1" smtClean="0"/>
              <a:t>acceso</a:t>
            </a:r>
            <a:r>
              <a:rPr lang="en-US" dirty="0" smtClean="0"/>
              <a:t> a la </a:t>
            </a:r>
            <a:r>
              <a:rPr lang="en-US" dirty="0" err="1" smtClean="0"/>
              <a:t>función</a:t>
            </a:r>
            <a:r>
              <a:rPr lang="en-US" dirty="0" smtClean="0"/>
              <a:t> de </a:t>
            </a:r>
            <a:r>
              <a:rPr lang="en-US" dirty="0" err="1" smtClean="0"/>
              <a:t>Búsqueda</a:t>
            </a:r>
            <a:r>
              <a:rPr lang="en-US" dirty="0" smtClean="0"/>
              <a:t>/Vista en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rol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2928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20154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Lista</a:t>
            </a:r>
            <a:r>
              <a:rPr lang="en-US" sz="4000" dirty="0"/>
              <a:t> de Studbook Keeper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071" y="779660"/>
            <a:ext cx="8591858" cy="34789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654875" y="4175391"/>
            <a:ext cx="7860475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 </a:t>
            </a:r>
            <a:r>
              <a:rPr lang="en-US" sz="1600" dirty="0" err="1" smtClean="0"/>
              <a:t>adicionó</a:t>
            </a:r>
            <a:r>
              <a:rPr lang="en-US" sz="1600" dirty="0" smtClean="0"/>
              <a:t> </a:t>
            </a:r>
            <a:r>
              <a:rPr lang="en-US" sz="1600" dirty="0" err="1" smtClean="0"/>
              <a:t>también</a:t>
            </a:r>
            <a:r>
              <a:rPr lang="en-US" sz="1600" dirty="0" smtClean="0"/>
              <a:t>,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búsqueda</a:t>
            </a:r>
            <a:r>
              <a:rPr lang="en-US" sz="1600" dirty="0" smtClean="0"/>
              <a:t> </a:t>
            </a:r>
            <a:r>
              <a:rPr lang="en-US" sz="1600" dirty="0" err="1" smtClean="0"/>
              <a:t>rápida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encontrar</a:t>
            </a:r>
            <a:r>
              <a:rPr lang="en-US" sz="1600" dirty="0" smtClean="0"/>
              <a:t> </a:t>
            </a:r>
            <a:r>
              <a:rPr lang="en-US" sz="1600" dirty="0" err="1" smtClean="0"/>
              <a:t>cuidadores</a:t>
            </a:r>
            <a:r>
              <a:rPr lang="en-US" sz="1600" dirty="0" smtClean="0"/>
              <a:t> de Studbook </a:t>
            </a:r>
            <a:r>
              <a:rPr lang="en-US" sz="1600" dirty="0" err="1" smtClean="0"/>
              <a:t>desde</a:t>
            </a:r>
            <a:r>
              <a:rPr lang="en-US" sz="1600" dirty="0" smtClean="0"/>
              <a:t> </a:t>
            </a:r>
            <a:r>
              <a:rPr lang="en-US" sz="1600" dirty="0" err="1" smtClean="0"/>
              <a:t>varios</a:t>
            </a:r>
            <a:r>
              <a:rPr lang="en-US" sz="1600" dirty="0" smtClean="0"/>
              <a:t> </a:t>
            </a:r>
            <a:r>
              <a:rPr lang="en-US" sz="1600" dirty="0" err="1" smtClean="0"/>
              <a:t>filtros</a:t>
            </a:r>
            <a:r>
              <a:rPr lang="en-US" sz="1600" dirty="0" smtClean="0"/>
              <a:t>. </a:t>
            </a:r>
            <a:r>
              <a:rPr lang="en-US" sz="1600" dirty="0" err="1" smtClean="0"/>
              <a:t>Acá</a:t>
            </a:r>
            <a:r>
              <a:rPr lang="en-US" sz="1600" dirty="0" smtClean="0"/>
              <a:t> </a:t>
            </a:r>
            <a:r>
              <a:rPr lang="en-US" sz="1600" dirty="0" err="1" smtClean="0"/>
              <a:t>hemos</a:t>
            </a:r>
            <a:r>
              <a:rPr lang="en-US" sz="1600" dirty="0" smtClean="0"/>
              <a:t> </a:t>
            </a:r>
            <a:r>
              <a:rPr lang="en-US" sz="1600" dirty="0" err="1" smtClean="0"/>
              <a:t>encontrado</a:t>
            </a:r>
            <a:r>
              <a:rPr lang="en-US" sz="1600" dirty="0" smtClean="0"/>
              <a:t> </a:t>
            </a:r>
            <a:r>
              <a:rPr lang="en-US" sz="1600" dirty="0" err="1" smtClean="0"/>
              <a:t>todos</a:t>
            </a:r>
            <a:r>
              <a:rPr lang="en-US" sz="1600" dirty="0" smtClean="0"/>
              <a:t> los SK de Australia </a:t>
            </a:r>
            <a:r>
              <a:rPr lang="en-US" sz="1600" dirty="0" err="1" smtClean="0"/>
              <a:t>para</a:t>
            </a:r>
            <a:r>
              <a:rPr lang="en-US" sz="1600" dirty="0" smtClean="0"/>
              <a:t> Aves (y </a:t>
            </a:r>
            <a:r>
              <a:rPr lang="en-US" sz="1600" dirty="0" err="1" smtClean="0"/>
              <a:t>taxas</a:t>
            </a:r>
            <a:r>
              <a:rPr lang="en-US" sz="1600" dirty="0" smtClean="0"/>
              <a:t> </a:t>
            </a:r>
            <a:r>
              <a:rPr lang="en-US" sz="1600" dirty="0" err="1" smtClean="0"/>
              <a:t>inferiores</a:t>
            </a:r>
            <a:r>
              <a:rPr lang="en-US" sz="1600" dirty="0" smtClean="0"/>
              <a:t>) </a:t>
            </a:r>
            <a:r>
              <a:rPr lang="en-US" sz="1600" dirty="0" err="1" smtClean="0"/>
              <a:t>tenemos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dentro</a:t>
            </a:r>
            <a:r>
              <a:rPr lang="en-US" sz="1600" dirty="0" smtClean="0"/>
              <a:t> del </a:t>
            </a:r>
            <a:r>
              <a:rPr lang="en-US" sz="1600" dirty="0" err="1" smtClean="0"/>
              <a:t>módulo</a:t>
            </a:r>
            <a:r>
              <a:rPr lang="en-US" sz="1600" dirty="0" smtClean="0"/>
              <a:t> de </a:t>
            </a:r>
            <a:r>
              <a:rPr lang="en-US" sz="1600" dirty="0" err="1" smtClean="0"/>
              <a:t>Taxonomía</a:t>
            </a:r>
            <a:r>
              <a:rPr lang="en-US" sz="1600" dirty="0" smtClean="0"/>
              <a:t> los Studbook keeper </a:t>
            </a:r>
            <a:r>
              <a:rPr lang="en-US" sz="1600" dirty="0" err="1" smtClean="0"/>
              <a:t>siguen</a:t>
            </a:r>
            <a:r>
              <a:rPr lang="en-US" sz="1600" dirty="0" smtClean="0"/>
              <a:t> </a:t>
            </a:r>
            <a:r>
              <a:rPr lang="en-US" sz="1600" dirty="0" err="1" smtClean="0"/>
              <a:t>listados</a:t>
            </a:r>
            <a:r>
              <a:rPr lang="en-US" sz="1600" dirty="0" smtClean="0"/>
              <a:t> </a:t>
            </a:r>
            <a:r>
              <a:rPr lang="en-US" sz="1600" dirty="0" err="1" smtClean="0"/>
              <a:t>pero</a:t>
            </a:r>
            <a:r>
              <a:rPr lang="en-US" sz="1600" dirty="0" smtClean="0"/>
              <a:t> </a:t>
            </a:r>
            <a:r>
              <a:rPr lang="en-US" sz="1600" dirty="0" err="1" smtClean="0"/>
              <a:t>puede</a:t>
            </a:r>
            <a:r>
              <a:rPr lang="en-US" sz="1600" dirty="0" smtClean="0"/>
              <a:t> </a:t>
            </a:r>
            <a:r>
              <a:rPr lang="en-US" sz="1600" dirty="0" err="1" smtClean="0"/>
              <a:t>encontrar</a:t>
            </a:r>
            <a:r>
              <a:rPr lang="en-US" sz="1600" dirty="0" smtClean="0"/>
              <a:t> un mayor </a:t>
            </a:r>
            <a:r>
              <a:rPr lang="en-US" sz="1600" dirty="0" err="1" smtClean="0"/>
              <a:t>número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uno</a:t>
            </a:r>
            <a:r>
              <a:rPr lang="en-US" sz="1600" dirty="0" smtClean="0"/>
              <a:t> a la </a:t>
            </a:r>
            <a:r>
              <a:rPr lang="en-US" sz="1600" dirty="0" err="1" smtClean="0"/>
              <a:t>vez</a:t>
            </a:r>
            <a:r>
              <a:rPr lang="en-US" sz="1600" dirty="0" smtClean="0"/>
              <a:t>. </a:t>
            </a:r>
            <a:r>
              <a:rPr lang="en-US" sz="1600" dirty="0" err="1" smtClean="0"/>
              <a:t>Recuerde</a:t>
            </a:r>
            <a:r>
              <a:rPr lang="en-US" sz="1600" dirty="0" smtClean="0"/>
              <a:t>, </a:t>
            </a:r>
            <a:r>
              <a:rPr lang="en-US" sz="1600" dirty="0" err="1" smtClean="0"/>
              <a:t>esto</a:t>
            </a:r>
            <a:r>
              <a:rPr lang="en-US" sz="1600" dirty="0" smtClean="0"/>
              <a:t> solo le da </a:t>
            </a:r>
            <a:r>
              <a:rPr lang="en-US" sz="1600" dirty="0" err="1" smtClean="0"/>
              <a:t>resultado</a:t>
            </a:r>
            <a:r>
              <a:rPr lang="en-US" sz="1600" dirty="0" smtClean="0"/>
              <a:t> de </a:t>
            </a:r>
            <a:r>
              <a:rPr lang="en-US" sz="1600" dirty="0" err="1" smtClean="0"/>
              <a:t>instituciones</a:t>
            </a:r>
            <a:r>
              <a:rPr lang="en-US" sz="1600" dirty="0" smtClean="0"/>
              <a:t> </a:t>
            </a:r>
            <a:r>
              <a:rPr lang="en-US" sz="1600" dirty="0" err="1" smtClean="0"/>
              <a:t>miembros</a:t>
            </a:r>
            <a:r>
              <a:rPr lang="en-US" sz="1600" dirty="0" smtClean="0"/>
              <a:t> </a:t>
            </a:r>
            <a:r>
              <a:rPr lang="en-US" sz="1600" dirty="0" smtClean="0"/>
              <a:t>Species360. </a:t>
            </a:r>
            <a:r>
              <a:rPr lang="en-US" sz="1600" dirty="0" err="1" smtClean="0"/>
              <a:t>Cuando</a:t>
            </a:r>
            <a:r>
              <a:rPr lang="en-US" sz="1600" dirty="0" smtClean="0"/>
              <a:t> el </a:t>
            </a:r>
            <a:r>
              <a:rPr lang="en-US" sz="1600" dirty="0" err="1" smtClean="0"/>
              <a:t>módulo</a:t>
            </a:r>
            <a:r>
              <a:rPr lang="en-US" sz="1600" dirty="0" smtClean="0"/>
              <a:t> de </a:t>
            </a:r>
            <a:r>
              <a:rPr lang="en-US" sz="1600" dirty="0" err="1" smtClean="0"/>
              <a:t>Manejo</a:t>
            </a:r>
            <a:r>
              <a:rPr lang="en-US" sz="1600" dirty="0" smtClean="0"/>
              <a:t> </a:t>
            </a:r>
            <a:r>
              <a:rPr lang="en-US" sz="1600" dirty="0" err="1" smtClean="0"/>
              <a:t>Poblacional</a:t>
            </a:r>
            <a:r>
              <a:rPr lang="en-US" sz="1600" dirty="0" smtClean="0"/>
              <a:t> (R3) </a:t>
            </a:r>
            <a:r>
              <a:rPr lang="en-US" sz="1600" dirty="0" err="1" smtClean="0"/>
              <a:t>esté</a:t>
            </a:r>
            <a:r>
              <a:rPr lang="en-US" sz="1600" dirty="0" smtClean="0"/>
              <a:t> </a:t>
            </a:r>
            <a:r>
              <a:rPr lang="en-US" sz="1600" dirty="0" err="1" smtClean="0"/>
              <a:t>disponible</a:t>
            </a:r>
            <a:r>
              <a:rPr lang="en-US" sz="1600" dirty="0" smtClean="0"/>
              <a:t>, </a:t>
            </a:r>
            <a:r>
              <a:rPr lang="en-US" sz="1600" dirty="0" err="1" smtClean="0"/>
              <a:t>usted</a:t>
            </a:r>
            <a:r>
              <a:rPr lang="en-US" sz="1600" dirty="0" smtClean="0"/>
              <a:t> </a:t>
            </a:r>
            <a:r>
              <a:rPr lang="en-US" sz="1600" dirty="0" err="1" smtClean="0"/>
              <a:t>podrá</a:t>
            </a:r>
            <a:r>
              <a:rPr lang="en-US" sz="1600" dirty="0" smtClean="0"/>
              <a:t> </a:t>
            </a:r>
            <a:r>
              <a:rPr lang="en-US" sz="1600" dirty="0" err="1" smtClean="0"/>
              <a:t>encontrar</a:t>
            </a:r>
            <a:r>
              <a:rPr lang="en-US" sz="1600" dirty="0" smtClean="0"/>
              <a:t> </a:t>
            </a:r>
            <a:r>
              <a:rPr lang="en-US" sz="1600" dirty="0" err="1" smtClean="0"/>
              <a:t>cuidadores</a:t>
            </a:r>
            <a:r>
              <a:rPr lang="en-US" sz="1600" dirty="0" smtClean="0"/>
              <a:t> de Studbook de </a:t>
            </a:r>
            <a:r>
              <a:rPr lang="en-US" sz="1600" dirty="0" err="1" smtClean="0"/>
              <a:t>instituciones</a:t>
            </a:r>
            <a:r>
              <a:rPr lang="en-US" sz="1600" dirty="0" smtClean="0"/>
              <a:t> no </a:t>
            </a:r>
            <a:r>
              <a:rPr lang="en-US" sz="1600" dirty="0" err="1" smtClean="0"/>
              <a:t>miembros</a:t>
            </a:r>
            <a:r>
              <a:rPr lang="en-US" sz="1600" dirty="0" smtClean="0"/>
              <a:t> </a:t>
            </a:r>
            <a:r>
              <a:rPr lang="en-US" sz="1600" dirty="0" smtClean="0"/>
              <a:t>Species360.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43245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6290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Gráficas</a:t>
            </a:r>
            <a:r>
              <a:rPr lang="en-US" sz="4000" dirty="0"/>
              <a:t> de Studbook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811509"/>
            <a:ext cx="4267200" cy="3189785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811509"/>
            <a:ext cx="4267200" cy="32177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4"/>
          <p:cNvSpPr txBox="1"/>
          <p:nvPr/>
        </p:nvSpPr>
        <p:spPr>
          <a:xfrm>
            <a:off x="1123950" y="3815030"/>
            <a:ext cx="739140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gráfica</a:t>
            </a:r>
            <a:r>
              <a:rPr lang="en-US" dirty="0" smtClean="0"/>
              <a:t> de Studbook </a:t>
            </a:r>
            <a:r>
              <a:rPr lang="en-US" dirty="0" err="1" smtClean="0"/>
              <a:t>muestra</a:t>
            </a:r>
            <a:r>
              <a:rPr lang="en-US" dirty="0" smtClean="0"/>
              <a:t> la </a:t>
            </a:r>
            <a:r>
              <a:rPr lang="en-US" dirty="0" err="1" smtClean="0"/>
              <a:t>cantidad</a:t>
            </a:r>
            <a:r>
              <a:rPr lang="en-US" dirty="0" smtClean="0"/>
              <a:t> de </a:t>
            </a:r>
            <a:r>
              <a:rPr lang="en-US" dirty="0" err="1" smtClean="0"/>
              <a:t>cuidadores</a:t>
            </a:r>
            <a:r>
              <a:rPr lang="en-US" dirty="0" smtClean="0"/>
              <a:t> de Studbook </a:t>
            </a:r>
            <a:r>
              <a:rPr lang="en-US" dirty="0" err="1" smtClean="0"/>
              <a:t>asignados</a:t>
            </a:r>
            <a:r>
              <a:rPr lang="en-US" dirty="0" smtClean="0"/>
              <a:t> y </a:t>
            </a:r>
            <a:r>
              <a:rPr lang="en-US" dirty="0" err="1" smtClean="0"/>
              <a:t>reportados</a:t>
            </a:r>
            <a:r>
              <a:rPr lang="en-US" dirty="0" smtClean="0"/>
              <a:t> en ZIMS. La </a:t>
            </a:r>
            <a:r>
              <a:rPr lang="en-US" dirty="0" err="1" smtClean="0"/>
              <a:t>mayoría</a:t>
            </a:r>
            <a:r>
              <a:rPr lang="en-US" dirty="0" smtClean="0"/>
              <a:t> de </a:t>
            </a:r>
            <a:r>
              <a:rPr lang="en-US" dirty="0" err="1" smtClean="0"/>
              <a:t>usuarios</a:t>
            </a:r>
            <a:r>
              <a:rPr lang="en-US" dirty="0" smtClean="0"/>
              <a:t> </a:t>
            </a:r>
            <a:r>
              <a:rPr lang="en-US" dirty="0" err="1" smtClean="0"/>
              <a:t>puedenver</a:t>
            </a:r>
            <a:r>
              <a:rPr lang="en-US" dirty="0" smtClean="0"/>
              <a:t> </a:t>
            </a:r>
            <a:r>
              <a:rPr lang="en-US" dirty="0" err="1" smtClean="0"/>
              <a:t>esto</a:t>
            </a:r>
            <a:r>
              <a:rPr lang="en-US" dirty="0" smtClean="0"/>
              <a:t> a un </a:t>
            </a:r>
            <a:r>
              <a:rPr lang="en-US" dirty="0" err="1" smtClean="0"/>
              <a:t>nivel</a:t>
            </a:r>
            <a:r>
              <a:rPr lang="en-US" dirty="0" smtClean="0"/>
              <a:t> de ¨</a:t>
            </a:r>
            <a:r>
              <a:rPr lang="en-US" dirty="0" err="1" smtClean="0"/>
              <a:t>Todos</a:t>
            </a:r>
            <a:r>
              <a:rPr lang="en-US" dirty="0" smtClean="0"/>
              <a:t> en </a:t>
            </a:r>
            <a:r>
              <a:rPr lang="en-US" dirty="0" err="1" smtClean="0"/>
              <a:t>ZIMS¨como</a:t>
            </a:r>
            <a:r>
              <a:rPr lang="en-US" dirty="0" smtClean="0"/>
              <a:t> se </a:t>
            </a:r>
            <a:r>
              <a:rPr lang="en-US" dirty="0" err="1" smtClean="0"/>
              <a:t>ve</a:t>
            </a:r>
            <a:r>
              <a:rPr lang="en-US" dirty="0" smtClean="0"/>
              <a:t> en la </a:t>
            </a:r>
            <a:r>
              <a:rPr lang="en-US" dirty="0" err="1" smtClean="0"/>
              <a:t>izquierda</a:t>
            </a:r>
            <a:r>
              <a:rPr lang="en-US" dirty="0" smtClean="0"/>
              <a:t>.  </a:t>
            </a:r>
            <a:r>
              <a:rPr lang="en-US" dirty="0" err="1" smtClean="0"/>
              <a:t>Asociaciones</a:t>
            </a:r>
            <a:r>
              <a:rPr lang="en-US" dirty="0" smtClean="0"/>
              <a:t> </a:t>
            </a:r>
            <a:r>
              <a:rPr lang="en-US" dirty="0" err="1" smtClean="0"/>
              <a:t>Regionales</a:t>
            </a:r>
            <a:r>
              <a:rPr lang="en-US" dirty="0" smtClean="0"/>
              <a:t> 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seleccionar</a:t>
            </a:r>
            <a:r>
              <a:rPr lang="en-US" dirty="0" smtClean="0"/>
              <a:t> </a:t>
            </a:r>
            <a:r>
              <a:rPr lang="en-US" dirty="0" err="1" smtClean="0"/>
              <a:t>también</a:t>
            </a:r>
            <a:r>
              <a:rPr lang="en-US" dirty="0" smtClean="0"/>
              <a:t> ¨A mi </a:t>
            </a:r>
            <a:r>
              <a:rPr lang="en-US" dirty="0" err="1" smtClean="0"/>
              <a:t>nivel</a:t>
            </a:r>
            <a:r>
              <a:rPr lang="en-US" dirty="0" smtClean="0"/>
              <a:t> de </a:t>
            </a:r>
            <a:r>
              <a:rPr lang="en-US" dirty="0" err="1" smtClean="0"/>
              <a:t>Asociación</a:t>
            </a:r>
            <a:r>
              <a:rPr lang="en-US" dirty="0" smtClean="0"/>
              <a:t>¨. Ala </a:t>
            </a:r>
            <a:r>
              <a:rPr lang="en-US" dirty="0" err="1" smtClean="0"/>
              <a:t>derecha</a:t>
            </a:r>
            <a:r>
              <a:rPr lang="en-US" dirty="0" smtClean="0"/>
              <a:t>, He </a:t>
            </a:r>
            <a:r>
              <a:rPr lang="en-US" dirty="0" err="1" smtClean="0"/>
              <a:t>ingresado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AZA</a:t>
            </a:r>
            <a:r>
              <a:rPr lang="en-US" dirty="0" smtClean="0"/>
              <a:t>. </a:t>
            </a:r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hay 329 </a:t>
            </a:r>
            <a:r>
              <a:rPr lang="en-US" dirty="0" err="1" smtClean="0"/>
              <a:t>asignaciones</a:t>
            </a:r>
            <a:r>
              <a:rPr lang="en-US" dirty="0" smtClean="0"/>
              <a:t> de Studbook </a:t>
            </a:r>
            <a:r>
              <a:rPr lang="en-US" dirty="0" err="1" smtClean="0"/>
              <a:t>para</a:t>
            </a:r>
            <a:r>
              <a:rPr lang="en-US" dirty="0" smtClean="0"/>
              <a:t> Aves, 160 de </a:t>
            </a:r>
            <a:r>
              <a:rPr lang="en-US" dirty="0" err="1" smtClean="0"/>
              <a:t>ellos</a:t>
            </a:r>
            <a:r>
              <a:rPr lang="en-US" dirty="0" smtClean="0"/>
              <a:t> son Studbook </a:t>
            </a:r>
            <a:r>
              <a:rPr lang="en-US" dirty="0" err="1" smtClean="0"/>
              <a:t>AZA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847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Plantilla</a:t>
            </a:r>
            <a:r>
              <a:rPr lang="en-US" sz="4000" dirty="0"/>
              <a:t> de </a:t>
            </a:r>
            <a:r>
              <a:rPr lang="en-US" sz="4000" dirty="0" err="1"/>
              <a:t>rol</a:t>
            </a:r>
            <a:r>
              <a:rPr lang="en-US" sz="4000" dirty="0"/>
              <a:t> de Studbook </a:t>
            </a:r>
            <a:r>
              <a:rPr lang="en-US" sz="4000" dirty="0" smtClean="0"/>
              <a:t>(Species360)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325563"/>
            <a:ext cx="4343400" cy="22117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876800" y="1006694"/>
            <a:ext cx="4038600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Una </a:t>
            </a:r>
            <a:r>
              <a:rPr lang="en-US" sz="1400" dirty="0" err="1" smtClean="0"/>
              <a:t>nueva</a:t>
            </a:r>
            <a:r>
              <a:rPr lang="en-US" sz="1400" dirty="0" smtClean="0"/>
              <a:t> </a:t>
            </a:r>
            <a:r>
              <a:rPr lang="en-US" sz="1400" dirty="0" err="1" smtClean="0"/>
              <a:t>plantilla</a:t>
            </a:r>
            <a:r>
              <a:rPr lang="en-US" sz="1400" dirty="0" smtClean="0"/>
              <a:t> de Role </a:t>
            </a:r>
            <a:r>
              <a:rPr lang="en-US" sz="1400" dirty="0" smtClean="0"/>
              <a:t>Species360 </a:t>
            </a:r>
            <a:r>
              <a:rPr lang="en-US" sz="1400" dirty="0" smtClean="0"/>
              <a:t>ha </a:t>
            </a:r>
            <a:r>
              <a:rPr lang="en-US" sz="1400" dirty="0" err="1" smtClean="0"/>
              <a:t>sido</a:t>
            </a:r>
            <a:r>
              <a:rPr lang="en-US" sz="1400" dirty="0" smtClean="0"/>
              <a:t> </a:t>
            </a:r>
            <a:r>
              <a:rPr lang="en-US" sz="1400" dirty="0" err="1" smtClean="0"/>
              <a:t>creada</a:t>
            </a:r>
            <a:r>
              <a:rPr lang="en-US" sz="1400" dirty="0" smtClean="0"/>
              <a:t> </a:t>
            </a:r>
            <a:r>
              <a:rPr lang="en-US" sz="1400" dirty="0" err="1" smtClean="0"/>
              <a:t>llamada</a:t>
            </a:r>
            <a:r>
              <a:rPr lang="en-US" sz="1400" dirty="0" smtClean="0"/>
              <a:t> Studbook keeper </a:t>
            </a:r>
            <a:r>
              <a:rPr lang="en-US" sz="1400" dirty="0" smtClean="0"/>
              <a:t>(Species360). </a:t>
            </a:r>
            <a:r>
              <a:rPr lang="en-US" sz="1400" dirty="0" smtClean="0"/>
              <a:t>Este </a:t>
            </a:r>
            <a:r>
              <a:rPr lang="en-US" sz="1400" dirty="0" err="1" smtClean="0"/>
              <a:t>rol</a:t>
            </a:r>
            <a:r>
              <a:rPr lang="en-US" sz="1400" dirty="0" smtClean="0"/>
              <a:t> </a:t>
            </a:r>
            <a:r>
              <a:rPr lang="en-US" sz="1400" dirty="0" err="1" smtClean="0"/>
              <a:t>tiene</a:t>
            </a:r>
            <a:r>
              <a:rPr lang="en-US" sz="1400" dirty="0" smtClean="0"/>
              <a:t> </a:t>
            </a:r>
            <a:r>
              <a:rPr lang="en-US" sz="1400" dirty="0" err="1" smtClean="0"/>
              <a:t>acceso</a:t>
            </a:r>
            <a:r>
              <a:rPr lang="en-US" sz="1400" dirty="0" smtClean="0"/>
              <a:t> </a:t>
            </a:r>
            <a:r>
              <a:rPr lang="en-US" sz="1400" dirty="0" err="1" smtClean="0"/>
              <a:t>únicamente</a:t>
            </a:r>
            <a:r>
              <a:rPr lang="en-US" sz="1400" dirty="0" smtClean="0"/>
              <a:t> a </a:t>
            </a:r>
            <a:r>
              <a:rPr lang="en-US" sz="1400" dirty="0" err="1" smtClean="0"/>
              <a:t>gráficos</a:t>
            </a:r>
            <a:r>
              <a:rPr lang="en-US" sz="1400" dirty="0" smtClean="0"/>
              <a:t> de Studbook y a la </a:t>
            </a:r>
            <a:r>
              <a:rPr lang="en-US" sz="1400" dirty="0" err="1" smtClean="0"/>
              <a:t>lista</a:t>
            </a:r>
            <a:r>
              <a:rPr lang="en-US" sz="1400" dirty="0" smtClean="0"/>
              <a:t> de Studbook. Para </a:t>
            </a:r>
            <a:r>
              <a:rPr lang="en-US" sz="1400" dirty="0" err="1" smtClean="0"/>
              <a:t>tener</a:t>
            </a:r>
            <a:r>
              <a:rPr lang="en-US" sz="1400" dirty="0" smtClean="0"/>
              <a:t> </a:t>
            </a:r>
            <a:r>
              <a:rPr lang="en-US" sz="1400" dirty="0" err="1" smtClean="0"/>
              <a:t>acceso</a:t>
            </a:r>
            <a:r>
              <a:rPr lang="en-US" sz="1400" dirty="0" smtClean="0"/>
              <a:t> a </a:t>
            </a:r>
            <a:r>
              <a:rPr lang="en-US" sz="1400" dirty="0" err="1" smtClean="0"/>
              <a:t>Novedades</a:t>
            </a:r>
            <a:r>
              <a:rPr lang="en-US" sz="1400" dirty="0" smtClean="0"/>
              <a:t> de </a:t>
            </a:r>
            <a:r>
              <a:rPr lang="en-US" sz="1400" dirty="0" err="1" smtClean="0"/>
              <a:t>Studbok</a:t>
            </a:r>
            <a:r>
              <a:rPr lang="en-US" sz="1400" dirty="0" smtClean="0"/>
              <a:t>, se </a:t>
            </a:r>
            <a:r>
              <a:rPr lang="en-US" sz="1400" dirty="0" err="1" smtClean="0"/>
              <a:t>deberá</a:t>
            </a:r>
            <a:r>
              <a:rPr lang="en-US" sz="1400" dirty="0" smtClean="0"/>
              <a:t> </a:t>
            </a:r>
            <a:r>
              <a:rPr lang="en-US" sz="1400" dirty="0" err="1" smtClean="0"/>
              <a:t>tener</a:t>
            </a:r>
            <a:r>
              <a:rPr lang="en-US" sz="1400" dirty="0" smtClean="0"/>
              <a:t> </a:t>
            </a:r>
            <a:r>
              <a:rPr lang="en-US" sz="1400" dirty="0" err="1" smtClean="0"/>
              <a:t>asignado</a:t>
            </a:r>
            <a:r>
              <a:rPr lang="en-US" sz="1400" dirty="0" smtClean="0"/>
              <a:t> </a:t>
            </a:r>
            <a:r>
              <a:rPr lang="en-US" sz="1400" dirty="0" err="1" smtClean="0"/>
              <a:t>este</a:t>
            </a:r>
            <a:r>
              <a:rPr lang="en-US" sz="1400" dirty="0" smtClean="0"/>
              <a:t> </a:t>
            </a:r>
            <a:r>
              <a:rPr lang="en-US" sz="1400" dirty="0" err="1" smtClean="0"/>
              <a:t>rol</a:t>
            </a:r>
            <a:r>
              <a:rPr lang="en-US" sz="1400" dirty="0" smtClean="0"/>
              <a:t> (</a:t>
            </a:r>
            <a:r>
              <a:rPr lang="en-US" sz="1400" dirty="0" err="1" smtClean="0"/>
              <a:t>como</a:t>
            </a:r>
            <a:r>
              <a:rPr lang="en-US" sz="1400" dirty="0" smtClean="0"/>
              <a:t> </a:t>
            </a:r>
            <a:r>
              <a:rPr lang="en-US" sz="1400" dirty="0" err="1" smtClean="0"/>
              <a:t>mínimo</a:t>
            </a:r>
            <a:r>
              <a:rPr lang="en-US" sz="1400" dirty="0" smtClean="0"/>
              <a:t>). Este </a:t>
            </a:r>
            <a:r>
              <a:rPr lang="en-US" sz="1400" dirty="0" err="1" smtClean="0"/>
              <a:t>requerimiento</a:t>
            </a:r>
            <a:r>
              <a:rPr lang="en-US" sz="1400" dirty="0" smtClean="0"/>
              <a:t> </a:t>
            </a:r>
            <a:r>
              <a:rPr lang="en-US" sz="1400" dirty="0" err="1" smtClean="0"/>
              <a:t>es</a:t>
            </a:r>
            <a:r>
              <a:rPr lang="en-US" sz="1400" dirty="0" smtClean="0"/>
              <a:t> </a:t>
            </a:r>
            <a:r>
              <a:rPr lang="en-US" sz="1400" dirty="0" err="1" smtClean="0"/>
              <a:t>nuevo</a:t>
            </a:r>
            <a:r>
              <a:rPr lang="en-US" sz="1400" dirty="0" smtClean="0"/>
              <a:t>. </a:t>
            </a:r>
            <a:r>
              <a:rPr lang="en-US" sz="1400" dirty="0" err="1" smtClean="0"/>
              <a:t>Todos</a:t>
            </a:r>
            <a:r>
              <a:rPr lang="en-US" sz="1400" dirty="0" smtClean="0"/>
              <a:t> los </a:t>
            </a:r>
            <a:r>
              <a:rPr lang="en-US" sz="1400" dirty="0" err="1" smtClean="0"/>
              <a:t>actuales</a:t>
            </a:r>
            <a:r>
              <a:rPr lang="en-US" sz="1400" dirty="0" smtClean="0"/>
              <a:t> Studbook Keepers </a:t>
            </a:r>
            <a:r>
              <a:rPr lang="en-US" sz="1400" dirty="0" err="1" smtClean="0"/>
              <a:t>tendrán</a:t>
            </a:r>
            <a:r>
              <a:rPr lang="en-US" sz="1400" dirty="0" smtClean="0"/>
              <a:t> </a:t>
            </a:r>
            <a:r>
              <a:rPr lang="en-US" sz="1400" dirty="0" err="1" smtClean="0"/>
              <a:t>asignado</a:t>
            </a:r>
            <a:r>
              <a:rPr lang="en-US" sz="1400" dirty="0" smtClean="0"/>
              <a:t> </a:t>
            </a:r>
            <a:r>
              <a:rPr lang="en-US" sz="1400" dirty="0" err="1" smtClean="0"/>
              <a:t>este</a:t>
            </a:r>
            <a:r>
              <a:rPr lang="en-US" sz="1400" dirty="0" smtClean="0"/>
              <a:t> </a:t>
            </a:r>
            <a:r>
              <a:rPr lang="en-US" sz="1400" dirty="0" err="1" smtClean="0"/>
              <a:t>rol</a:t>
            </a:r>
            <a:r>
              <a:rPr lang="en-US" sz="1400" dirty="0" smtClean="0"/>
              <a:t> </a:t>
            </a:r>
            <a:r>
              <a:rPr lang="en-US" sz="1400" dirty="0" err="1" smtClean="0"/>
              <a:t>mientras</a:t>
            </a:r>
            <a:r>
              <a:rPr lang="en-US" sz="1400" dirty="0" smtClean="0"/>
              <a:t> </a:t>
            </a:r>
            <a:r>
              <a:rPr lang="en-US" sz="1400" dirty="0" err="1" smtClean="0"/>
              <a:t>esto</a:t>
            </a:r>
            <a:r>
              <a:rPr lang="en-US" sz="1400" dirty="0" smtClean="0"/>
              <a:t> </a:t>
            </a:r>
            <a:r>
              <a:rPr lang="en-US" sz="1400" dirty="0" err="1" smtClean="0"/>
              <a:t>evoluciona</a:t>
            </a:r>
            <a:r>
              <a:rPr lang="en-US" sz="1400" dirty="0" smtClean="0"/>
              <a:t>. </a:t>
            </a:r>
            <a:r>
              <a:rPr lang="en-US" sz="1400" dirty="0" err="1" smtClean="0"/>
              <a:t>Puede</a:t>
            </a:r>
            <a:r>
              <a:rPr lang="en-US" sz="1400" dirty="0" smtClean="0"/>
              <a:t> </a:t>
            </a:r>
            <a:r>
              <a:rPr lang="en-US" sz="1400" dirty="0" err="1" smtClean="0"/>
              <a:t>asignar</a:t>
            </a:r>
            <a:r>
              <a:rPr lang="en-US" sz="1400" dirty="0" smtClean="0"/>
              <a:t> </a:t>
            </a:r>
            <a:r>
              <a:rPr lang="en-US" sz="1400" dirty="0" err="1" smtClean="0"/>
              <a:t>este</a:t>
            </a:r>
            <a:r>
              <a:rPr lang="en-US" sz="1400" dirty="0" smtClean="0"/>
              <a:t> role o </a:t>
            </a:r>
            <a:r>
              <a:rPr lang="en-US" sz="1400" dirty="0" err="1" smtClean="0"/>
              <a:t>incluir</a:t>
            </a:r>
            <a:r>
              <a:rPr lang="en-US" sz="1400" dirty="0" smtClean="0"/>
              <a:t> </a:t>
            </a:r>
            <a:r>
              <a:rPr lang="en-US" sz="1400" dirty="0" err="1" smtClean="0"/>
              <a:t>este</a:t>
            </a:r>
            <a:r>
              <a:rPr lang="en-US" sz="1400" dirty="0" smtClean="0"/>
              <a:t> </a:t>
            </a:r>
            <a:r>
              <a:rPr lang="en-US" sz="1400" dirty="0" err="1" smtClean="0"/>
              <a:t>acceso</a:t>
            </a:r>
            <a:r>
              <a:rPr lang="en-US" sz="1400" dirty="0" smtClean="0"/>
              <a:t> a </a:t>
            </a:r>
            <a:r>
              <a:rPr lang="en-US" sz="1400" dirty="0" err="1" smtClean="0"/>
              <a:t>otros</a:t>
            </a:r>
            <a:r>
              <a:rPr lang="en-US" sz="1400" dirty="0" smtClean="0"/>
              <a:t> </a:t>
            </a:r>
            <a:r>
              <a:rPr lang="en-US" sz="1400" dirty="0" err="1" smtClean="0"/>
              <a:t>miembros</a:t>
            </a:r>
            <a:r>
              <a:rPr lang="en-US" sz="1400" dirty="0" smtClean="0"/>
              <a:t> del </a:t>
            </a:r>
            <a:r>
              <a:rPr lang="en-US" sz="1400" dirty="0" err="1" smtClean="0"/>
              <a:t>equipo</a:t>
            </a:r>
            <a:r>
              <a:rPr lang="en-US" sz="1400" dirty="0" smtClean="0"/>
              <a:t>, no </a:t>
            </a:r>
            <a:r>
              <a:rPr lang="en-US" sz="1400" dirty="0" err="1" smtClean="0"/>
              <a:t>solamente</a:t>
            </a:r>
            <a:r>
              <a:rPr lang="en-US" sz="1400" dirty="0" smtClean="0"/>
              <a:t> a </a:t>
            </a:r>
            <a:r>
              <a:rPr lang="en-US" sz="1400" dirty="0" err="1" smtClean="0"/>
              <a:t>Studbool</a:t>
            </a:r>
            <a:r>
              <a:rPr lang="en-US" sz="1400" dirty="0" smtClean="0"/>
              <a:t> Keepers. A </a:t>
            </a:r>
            <a:r>
              <a:rPr lang="en-US" sz="1400" dirty="0" err="1" smtClean="0"/>
              <a:t>medida</a:t>
            </a:r>
            <a:r>
              <a:rPr lang="en-US" sz="1400" dirty="0" smtClean="0"/>
              <a:t> que </a:t>
            </a:r>
            <a:r>
              <a:rPr lang="en-US" sz="1400" dirty="0" err="1" smtClean="0"/>
              <a:t>nos</a:t>
            </a:r>
            <a:r>
              <a:rPr lang="en-US" sz="1400" dirty="0" smtClean="0"/>
              <a:t> </a:t>
            </a:r>
            <a:r>
              <a:rPr lang="en-US" sz="1400" dirty="0" err="1" smtClean="0"/>
              <a:t>movemos</a:t>
            </a:r>
            <a:r>
              <a:rPr lang="en-US" sz="1400" dirty="0" smtClean="0"/>
              <a:t> </a:t>
            </a:r>
            <a:r>
              <a:rPr lang="en-US" sz="1400" dirty="0" err="1" smtClean="0"/>
              <a:t>hacia</a:t>
            </a:r>
            <a:r>
              <a:rPr lang="en-US" sz="1400" dirty="0" smtClean="0"/>
              <a:t> R3 </a:t>
            </a:r>
            <a:r>
              <a:rPr lang="en-US" sz="1400" dirty="0" err="1" smtClean="0"/>
              <a:t>Manejo</a:t>
            </a:r>
            <a:r>
              <a:rPr lang="en-US" sz="1400" dirty="0" smtClean="0"/>
              <a:t> </a:t>
            </a:r>
            <a:r>
              <a:rPr lang="en-US" sz="1400" dirty="0" err="1" smtClean="0"/>
              <a:t>Poblacional</a:t>
            </a:r>
            <a:r>
              <a:rPr lang="en-US" sz="1400" dirty="0" smtClean="0"/>
              <a:t>, </a:t>
            </a:r>
            <a:r>
              <a:rPr lang="en-US" sz="1400" dirty="0" err="1" smtClean="0"/>
              <a:t>este</a:t>
            </a:r>
            <a:r>
              <a:rPr lang="en-US" sz="1400" dirty="0" smtClean="0"/>
              <a:t> </a:t>
            </a:r>
            <a:r>
              <a:rPr lang="en-US" sz="1400" dirty="0" err="1" smtClean="0"/>
              <a:t>rol</a:t>
            </a:r>
            <a:r>
              <a:rPr lang="en-US" sz="1400" dirty="0" smtClean="0"/>
              <a:t> </a:t>
            </a:r>
            <a:r>
              <a:rPr lang="en-US" sz="1400" dirty="0" err="1" smtClean="0"/>
              <a:t>asistirá</a:t>
            </a:r>
            <a:r>
              <a:rPr lang="en-US" sz="1400" dirty="0" smtClean="0"/>
              <a:t> a SK y a </a:t>
            </a:r>
            <a:r>
              <a:rPr lang="en-US" sz="1400" dirty="0" err="1" smtClean="0"/>
              <a:t>instituciones</a:t>
            </a:r>
            <a:r>
              <a:rPr lang="en-US" sz="1400" dirty="0" smtClean="0"/>
              <a:t> no </a:t>
            </a:r>
            <a:r>
              <a:rPr lang="en-US" sz="1400" dirty="0" smtClean="0"/>
              <a:t>Species360 </a:t>
            </a:r>
            <a:r>
              <a:rPr lang="en-US" sz="1400" dirty="0" smtClean="0"/>
              <a:t>a </a:t>
            </a:r>
            <a:r>
              <a:rPr lang="en-US" sz="1400" dirty="0" err="1" smtClean="0"/>
              <a:t>tener</a:t>
            </a:r>
            <a:r>
              <a:rPr lang="en-US" sz="1400" dirty="0" smtClean="0"/>
              <a:t> </a:t>
            </a:r>
            <a:r>
              <a:rPr lang="en-US" sz="1400" dirty="0" err="1" smtClean="0"/>
              <a:t>acceso</a:t>
            </a:r>
            <a:r>
              <a:rPr lang="en-US" sz="1400" dirty="0" smtClean="0"/>
              <a:t> a lo que </a:t>
            </a:r>
            <a:r>
              <a:rPr lang="en-US" sz="1400" dirty="0" err="1" smtClean="0"/>
              <a:t>necesiten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3479" y="3899794"/>
            <a:ext cx="5732172" cy="18407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62443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Herramientas</a:t>
            </a:r>
            <a:r>
              <a:rPr lang="en-US" sz="3600" dirty="0"/>
              <a:t> de </a:t>
            </a:r>
            <a:r>
              <a:rPr lang="en-US" sz="3600" dirty="0" err="1"/>
              <a:t>seguridad</a:t>
            </a:r>
            <a:r>
              <a:rPr lang="en-US" sz="3600" dirty="0"/>
              <a:t>. </a:t>
            </a:r>
            <a:r>
              <a:rPr lang="en-US" sz="3600" dirty="0" err="1"/>
              <a:t>Seguimiento</a:t>
            </a:r>
            <a:r>
              <a:rPr lang="en-US" sz="3600" dirty="0"/>
              <a:t> de </a:t>
            </a:r>
            <a:r>
              <a:rPr lang="en-US" sz="3600" dirty="0" err="1"/>
              <a:t>Ingreso</a:t>
            </a:r>
            <a:r>
              <a:rPr lang="en-US" sz="3600" dirty="0"/>
              <a:t> de </a:t>
            </a:r>
            <a:r>
              <a:rPr lang="en-US" sz="3600" dirty="0" err="1"/>
              <a:t>datos</a:t>
            </a:r>
            <a:r>
              <a:rPr lang="en-US" sz="3600" dirty="0"/>
              <a:t> 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569" y="1325563"/>
            <a:ext cx="6085714" cy="39523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4802691" y="3696128"/>
            <a:ext cx="3834740" cy="203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Ahora</a:t>
            </a:r>
            <a:r>
              <a:rPr lang="en-US" dirty="0" smtClean="0"/>
              <a:t> se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encontrar</a:t>
            </a:r>
            <a:r>
              <a:rPr lang="en-US" dirty="0" smtClean="0"/>
              <a:t> el </a:t>
            </a:r>
            <a:r>
              <a:rPr lang="en-US" dirty="0" err="1" smtClean="0"/>
              <a:t>Monitoreo</a:t>
            </a:r>
            <a:r>
              <a:rPr lang="en-US" dirty="0" smtClean="0"/>
              <a:t> de </a:t>
            </a:r>
            <a:r>
              <a:rPr lang="en-US" dirty="0" err="1" smtClean="0"/>
              <a:t>Transacciones</a:t>
            </a:r>
            <a:r>
              <a:rPr lang="en-US" dirty="0" smtClean="0"/>
              <a:t> </a:t>
            </a:r>
            <a:r>
              <a:rPr lang="en-US" dirty="0" err="1" smtClean="0"/>
              <a:t>debajo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Herramientas</a:t>
            </a:r>
            <a:r>
              <a:rPr lang="en-US" dirty="0" smtClean="0"/>
              <a:t> de </a:t>
            </a:r>
            <a:r>
              <a:rPr lang="en-US" dirty="0" err="1" smtClean="0"/>
              <a:t>Seguridad</a:t>
            </a:r>
            <a:r>
              <a:rPr lang="en-US" dirty="0" smtClean="0"/>
              <a:t>, con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nombre</a:t>
            </a:r>
            <a:r>
              <a:rPr lang="en-US" dirty="0" smtClean="0"/>
              <a:t>. La </a:t>
            </a:r>
            <a:r>
              <a:rPr lang="en-US" dirty="0" err="1" smtClean="0"/>
              <a:t>funcionalidad</a:t>
            </a:r>
            <a:r>
              <a:rPr lang="en-US" dirty="0" smtClean="0"/>
              <a:t> </a:t>
            </a:r>
            <a:r>
              <a:rPr lang="en-US" dirty="0" err="1" smtClean="0"/>
              <a:t>permanece</a:t>
            </a:r>
            <a:r>
              <a:rPr lang="en-US" dirty="0" smtClean="0"/>
              <a:t> </a:t>
            </a:r>
            <a:r>
              <a:rPr lang="en-US" dirty="0" err="1" smtClean="0"/>
              <a:t>igual</a:t>
            </a:r>
            <a:r>
              <a:rPr lang="en-US" dirty="0" smtClean="0"/>
              <a:t>. </a:t>
            </a:r>
            <a:r>
              <a:rPr lang="en-US" dirty="0" err="1" smtClean="0"/>
              <a:t>Tambien</a:t>
            </a:r>
            <a:r>
              <a:rPr lang="en-US" dirty="0" smtClean="0"/>
              <a:t> </a:t>
            </a:r>
            <a:r>
              <a:rPr lang="en-US" dirty="0" err="1" smtClean="0"/>
              <a:t>debajo</a:t>
            </a:r>
            <a:r>
              <a:rPr lang="en-US" dirty="0" smtClean="0"/>
              <a:t> de </a:t>
            </a:r>
            <a:r>
              <a:rPr lang="en-US" dirty="0" err="1" smtClean="0"/>
              <a:t>Herramientas</a:t>
            </a:r>
            <a:r>
              <a:rPr lang="en-US" dirty="0" smtClean="0"/>
              <a:t> de </a:t>
            </a:r>
            <a:r>
              <a:rPr lang="en-US" dirty="0" err="1" smtClean="0"/>
              <a:t>Seguridad</a:t>
            </a:r>
            <a:r>
              <a:rPr lang="en-US" dirty="0" smtClean="0"/>
              <a:t> hay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nuevas</a:t>
            </a:r>
            <a:r>
              <a:rPr lang="en-US" dirty="0" smtClean="0"/>
              <a:t> </a:t>
            </a:r>
            <a:r>
              <a:rPr lang="en-US" dirty="0" err="1" smtClean="0"/>
              <a:t>gráficas</a:t>
            </a:r>
            <a:r>
              <a:rPr lang="en-US" dirty="0" smtClean="0"/>
              <a:t> de </a:t>
            </a:r>
            <a:r>
              <a:rPr lang="en-US" dirty="0" err="1" smtClean="0"/>
              <a:t>seguridad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979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011" y="-15002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Enrichment Grid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011" y="868301"/>
            <a:ext cx="5865421" cy="31329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4490" y="1015576"/>
            <a:ext cx="3919162" cy="28384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3"/>
          <p:cNvSpPr txBox="1"/>
          <p:nvPr/>
        </p:nvSpPr>
        <p:spPr>
          <a:xfrm>
            <a:off x="313923" y="3872624"/>
            <a:ext cx="8229600" cy="18774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Species360 </a:t>
            </a:r>
            <a:r>
              <a:rPr lang="en-US" sz="1600" dirty="0" err="1" smtClean="0"/>
              <a:t>adicionó</a:t>
            </a:r>
            <a:r>
              <a:rPr lang="en-US" sz="1600" dirty="0" smtClean="0"/>
              <a:t> </a:t>
            </a:r>
            <a:r>
              <a:rPr lang="en-US" sz="1600" dirty="0" err="1" smtClean="0"/>
              <a:t>accesos</a:t>
            </a:r>
            <a:r>
              <a:rPr lang="en-US" sz="1600" dirty="0" smtClean="0"/>
              <a:t> al campo de </a:t>
            </a:r>
            <a:r>
              <a:rPr lang="en-US" sz="1600" dirty="0" err="1" smtClean="0"/>
              <a:t>enriquecimiento</a:t>
            </a:r>
            <a:r>
              <a:rPr lang="en-US" sz="1600" dirty="0" smtClean="0"/>
              <a:t> a los roles de Local </a:t>
            </a:r>
            <a:r>
              <a:rPr lang="en-US" sz="1600" dirty="0" err="1" smtClean="0"/>
              <a:t>Adm</a:t>
            </a:r>
            <a:r>
              <a:rPr lang="en-US" sz="1600" dirty="0" smtClean="0"/>
              <a:t>, solo </a:t>
            </a:r>
            <a:r>
              <a:rPr lang="en-US" sz="1600" dirty="0" err="1" smtClean="0"/>
              <a:t>lectura</a:t>
            </a:r>
            <a:r>
              <a:rPr lang="en-US" sz="1600" dirty="0" smtClean="0"/>
              <a:t> y de </a:t>
            </a:r>
            <a:r>
              <a:rPr lang="en-US" sz="1600" dirty="0" err="1" smtClean="0"/>
              <a:t>usuario</a:t>
            </a:r>
            <a:r>
              <a:rPr lang="en-US" sz="1600" dirty="0" smtClean="0"/>
              <a:t>. </a:t>
            </a:r>
            <a:r>
              <a:rPr lang="en-US" sz="1600" dirty="0" err="1" smtClean="0"/>
              <a:t>Recuerde</a:t>
            </a:r>
            <a:r>
              <a:rPr lang="en-US" sz="1600" dirty="0" smtClean="0"/>
              <a:t>, </a:t>
            </a:r>
            <a:r>
              <a:rPr lang="en-US" sz="1600" dirty="0" err="1" smtClean="0"/>
              <a:t>si</a:t>
            </a:r>
            <a:r>
              <a:rPr lang="en-US" sz="1600" dirty="0" smtClean="0"/>
              <a:t> ha </a:t>
            </a:r>
            <a:r>
              <a:rPr lang="en-US" sz="1600" dirty="0" err="1" smtClean="0"/>
              <a:t>creado</a:t>
            </a:r>
            <a:r>
              <a:rPr lang="en-US" sz="1600" dirty="0" smtClean="0"/>
              <a:t> </a:t>
            </a:r>
            <a:r>
              <a:rPr lang="en-US" sz="1600" dirty="0" err="1" smtClean="0"/>
              <a:t>algún</a:t>
            </a:r>
            <a:r>
              <a:rPr lang="en-US" sz="1600" dirty="0" smtClean="0"/>
              <a:t> </a:t>
            </a:r>
            <a:r>
              <a:rPr lang="en-US" sz="1600" dirty="0" err="1" smtClean="0"/>
              <a:t>rol</a:t>
            </a:r>
            <a:r>
              <a:rPr lang="en-US" sz="1600" dirty="0" smtClean="0"/>
              <a:t> local, </a:t>
            </a:r>
            <a:r>
              <a:rPr lang="en-US" sz="1600" dirty="0" err="1" smtClean="0"/>
              <a:t>debe</a:t>
            </a:r>
            <a:r>
              <a:rPr lang="en-US" sz="1600" dirty="0" smtClean="0"/>
              <a:t> </a:t>
            </a:r>
            <a:r>
              <a:rPr lang="en-US" sz="1600" dirty="0" err="1" smtClean="0"/>
              <a:t>adicionarle</a:t>
            </a:r>
            <a:r>
              <a:rPr lang="en-US" sz="1600" dirty="0" smtClean="0"/>
              <a:t> el </a:t>
            </a:r>
            <a:r>
              <a:rPr lang="en-US" sz="1600" dirty="0" err="1" smtClean="0"/>
              <a:t>acceso</a:t>
            </a:r>
            <a:r>
              <a:rPr lang="en-US" sz="1600" dirty="0" smtClean="0"/>
              <a:t> de </a:t>
            </a:r>
            <a:r>
              <a:rPr lang="en-US" sz="1600" dirty="0" err="1" smtClean="0"/>
              <a:t>manera</a:t>
            </a:r>
            <a:r>
              <a:rPr lang="en-US" sz="1600" dirty="0" smtClean="0"/>
              <a:t> </a:t>
            </a:r>
            <a:r>
              <a:rPr lang="en-US" sz="1600" dirty="0" err="1" smtClean="0"/>
              <a:t>apropiada</a:t>
            </a:r>
            <a:r>
              <a:rPr lang="en-US" sz="1600" dirty="0" smtClean="0"/>
              <a:t>. El item de </a:t>
            </a:r>
            <a:r>
              <a:rPr lang="en-US" sz="1600" dirty="0" err="1" smtClean="0"/>
              <a:t>enriquecimiento</a:t>
            </a:r>
            <a:r>
              <a:rPr lang="en-US" sz="1600" dirty="0" smtClean="0"/>
              <a:t> le </a:t>
            </a:r>
            <a:r>
              <a:rPr lang="en-US" sz="1600" dirty="0" err="1" smtClean="0"/>
              <a:t>permite</a:t>
            </a:r>
            <a:r>
              <a:rPr lang="en-US" sz="1600" dirty="0" smtClean="0"/>
              <a:t> </a:t>
            </a:r>
            <a:r>
              <a:rPr lang="en-US" sz="1600" dirty="0" err="1" smtClean="0"/>
              <a:t>adicionar</a:t>
            </a:r>
            <a:r>
              <a:rPr lang="en-US" sz="1600" dirty="0" smtClean="0"/>
              <a:t> un item </a:t>
            </a:r>
            <a:r>
              <a:rPr lang="en-US" sz="1600" dirty="0" err="1" smtClean="0"/>
              <a:t>dentro</a:t>
            </a:r>
            <a:r>
              <a:rPr lang="en-US" sz="1600" dirty="0" smtClean="0"/>
              <a:t> de </a:t>
            </a:r>
            <a:r>
              <a:rPr lang="en-US" sz="1600" dirty="0" err="1" smtClean="0"/>
              <a:t>su</a:t>
            </a:r>
            <a:r>
              <a:rPr lang="en-US" sz="1600" dirty="0" smtClean="0"/>
              <a:t> base de </a:t>
            </a:r>
            <a:r>
              <a:rPr lang="en-US" sz="1600" dirty="0" err="1" smtClean="0"/>
              <a:t>datos</a:t>
            </a:r>
            <a:r>
              <a:rPr lang="en-US" sz="1600" dirty="0" smtClean="0"/>
              <a:t> y </a:t>
            </a:r>
            <a:r>
              <a:rPr lang="en-US" sz="1600" dirty="0" err="1" smtClean="0"/>
              <a:t>asignarlo</a:t>
            </a:r>
            <a:r>
              <a:rPr lang="en-US" sz="1600" dirty="0" smtClean="0"/>
              <a:t> a un animal.  La </a:t>
            </a:r>
            <a:r>
              <a:rPr lang="en-US" sz="1600" dirty="0" err="1" smtClean="0"/>
              <a:t>Sesión</a:t>
            </a:r>
            <a:r>
              <a:rPr lang="en-US" sz="1600" dirty="0" smtClean="0"/>
              <a:t> de item de </a:t>
            </a:r>
            <a:r>
              <a:rPr lang="en-US" sz="1600" dirty="0" err="1" smtClean="0"/>
              <a:t>enriquecimiento</a:t>
            </a:r>
            <a:r>
              <a:rPr lang="en-US" sz="1600" dirty="0" smtClean="0"/>
              <a:t> le </a:t>
            </a:r>
            <a:r>
              <a:rPr lang="en-US" sz="1600" dirty="0" err="1" smtClean="0"/>
              <a:t>permite</a:t>
            </a:r>
            <a:r>
              <a:rPr lang="en-US" sz="1600" dirty="0" smtClean="0"/>
              <a:t> </a:t>
            </a:r>
            <a:r>
              <a:rPr lang="en-US" sz="1600" dirty="0" err="1" smtClean="0"/>
              <a:t>crear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sesión</a:t>
            </a:r>
            <a:r>
              <a:rPr lang="en-US" sz="1600" dirty="0" smtClean="0"/>
              <a:t> de </a:t>
            </a:r>
            <a:r>
              <a:rPr lang="en-US" sz="1600" dirty="0" err="1" smtClean="0"/>
              <a:t>enriquecimiento</a:t>
            </a:r>
            <a:r>
              <a:rPr lang="en-US" sz="1600" dirty="0" smtClean="0"/>
              <a:t> </a:t>
            </a:r>
            <a:r>
              <a:rPr lang="en-US" sz="1600" dirty="0" err="1" smtClean="0"/>
              <a:t>dentro</a:t>
            </a:r>
            <a:r>
              <a:rPr lang="en-US" sz="1600" dirty="0" smtClean="0"/>
              <a:t> de un </a:t>
            </a:r>
            <a:r>
              <a:rPr lang="en-US" sz="1600" dirty="0" err="1" smtClean="0"/>
              <a:t>registro</a:t>
            </a:r>
            <a:r>
              <a:rPr lang="en-US" sz="1600" dirty="0" smtClean="0"/>
              <a:t> animal. </a:t>
            </a:r>
            <a:endParaRPr lang="en-US" sz="1600" dirty="0"/>
          </a:p>
          <a:p>
            <a:r>
              <a:rPr lang="en-US" sz="1600" dirty="0" smtClean="0"/>
              <a:t>La </a:t>
            </a:r>
            <a:r>
              <a:rPr lang="en-US" sz="1600" dirty="0" err="1" smtClean="0"/>
              <a:t>celda</a:t>
            </a:r>
            <a:r>
              <a:rPr lang="en-US" sz="1600" dirty="0" smtClean="0"/>
              <a:t> de </a:t>
            </a:r>
            <a:r>
              <a:rPr lang="en-US" sz="1600" dirty="0" err="1" smtClean="0"/>
              <a:t>enriquecimiento</a:t>
            </a:r>
            <a:r>
              <a:rPr lang="en-US" sz="1600" dirty="0" smtClean="0"/>
              <a:t> se </a:t>
            </a:r>
            <a:r>
              <a:rPr lang="en-US" sz="1600" dirty="0" err="1" smtClean="0"/>
              <a:t>encuentra</a:t>
            </a:r>
            <a:r>
              <a:rPr lang="en-US" sz="1600" dirty="0" smtClean="0"/>
              <a:t> en el </a:t>
            </a:r>
            <a:r>
              <a:rPr lang="en-US" sz="1600" dirty="0" err="1" smtClean="0"/>
              <a:t>registro</a:t>
            </a:r>
            <a:r>
              <a:rPr lang="en-US" sz="1600" dirty="0" smtClean="0"/>
              <a:t> del animal </a:t>
            </a:r>
            <a:r>
              <a:rPr lang="en-US" sz="1600" dirty="0" err="1" smtClean="0"/>
              <a:t>debajo</a:t>
            </a:r>
            <a:r>
              <a:rPr lang="en-US" sz="1600" dirty="0" smtClean="0"/>
              <a:t> de la </a:t>
            </a:r>
            <a:r>
              <a:rPr lang="en-US" sz="1600" dirty="0" err="1" smtClean="0"/>
              <a:t>pestaña</a:t>
            </a:r>
            <a:r>
              <a:rPr lang="en-US" sz="1600" dirty="0" smtClean="0"/>
              <a:t> de </a:t>
            </a:r>
            <a:r>
              <a:rPr lang="en-US" sz="1600" dirty="0" err="1" smtClean="0"/>
              <a:t>Mas</a:t>
            </a:r>
            <a:r>
              <a:rPr lang="en-US" sz="1600" dirty="0" smtClean="0"/>
              <a:t> </a:t>
            </a:r>
            <a:r>
              <a:rPr lang="en-US" sz="1600" dirty="0" err="1" smtClean="0"/>
              <a:t>Detalles</a:t>
            </a:r>
            <a:r>
              <a:rPr lang="en-US" sz="1600" dirty="0" smtClean="0"/>
              <a:t> 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4580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75073" y="12407"/>
            <a:ext cx="9494145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Gráficas</a:t>
            </a:r>
            <a:r>
              <a:rPr lang="en-US" sz="3600" dirty="0"/>
              <a:t> de </a:t>
            </a:r>
            <a:r>
              <a:rPr lang="en-US" sz="3600" dirty="0" err="1"/>
              <a:t>Seguridad</a:t>
            </a:r>
            <a:r>
              <a:rPr lang="en-US" sz="3600" dirty="0"/>
              <a:t>- </a:t>
            </a:r>
            <a:r>
              <a:rPr lang="en-US" sz="3600" dirty="0" err="1"/>
              <a:t>Actividad</a:t>
            </a:r>
            <a:r>
              <a:rPr lang="en-US" sz="3600" dirty="0"/>
              <a:t> de </a:t>
            </a:r>
            <a:r>
              <a:rPr lang="en-US" sz="3600" dirty="0" err="1"/>
              <a:t>Uuarios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8357" y="914607"/>
            <a:ext cx="5897451" cy="44267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2073" y="4998030"/>
            <a:ext cx="79248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 </a:t>
            </a:r>
            <a:r>
              <a:rPr lang="en-US" sz="1200" dirty="0" err="1" smtClean="0"/>
              <a:t>primera</a:t>
            </a:r>
            <a:r>
              <a:rPr lang="en-US" sz="1200" dirty="0" smtClean="0"/>
              <a:t> </a:t>
            </a:r>
            <a:r>
              <a:rPr lang="en-US" sz="1200" dirty="0" err="1" smtClean="0"/>
              <a:t>gráfica</a:t>
            </a:r>
            <a:r>
              <a:rPr lang="en-US" sz="1200" dirty="0" smtClean="0"/>
              <a:t> le </a:t>
            </a:r>
            <a:r>
              <a:rPr lang="en-US" sz="1200" dirty="0" err="1" smtClean="0"/>
              <a:t>permite</a:t>
            </a:r>
            <a:r>
              <a:rPr lang="en-US" sz="1200" dirty="0" smtClean="0"/>
              <a:t> </a:t>
            </a:r>
            <a:r>
              <a:rPr lang="en-US" sz="1200" dirty="0" err="1" smtClean="0"/>
              <a:t>conocer</a:t>
            </a:r>
            <a:r>
              <a:rPr lang="en-US" sz="1200" dirty="0" smtClean="0"/>
              <a:t> </a:t>
            </a:r>
            <a:r>
              <a:rPr lang="en-US" sz="1200" dirty="0" err="1" smtClean="0"/>
              <a:t>cuantos</a:t>
            </a:r>
            <a:r>
              <a:rPr lang="en-US" sz="1200" dirty="0" smtClean="0"/>
              <a:t> </a:t>
            </a:r>
            <a:r>
              <a:rPr lang="en-US" sz="1200" dirty="0" err="1" smtClean="0"/>
              <a:t>usuarios</a:t>
            </a:r>
            <a:r>
              <a:rPr lang="en-US" sz="1200" dirty="0" smtClean="0"/>
              <a:t> ZIMS </a:t>
            </a:r>
            <a:r>
              <a:rPr lang="en-US" sz="1200" dirty="0" err="1" smtClean="0"/>
              <a:t>tiene</a:t>
            </a:r>
            <a:r>
              <a:rPr lang="en-US" sz="1200" dirty="0" smtClean="0"/>
              <a:t> en </a:t>
            </a:r>
            <a:r>
              <a:rPr lang="en-US" sz="1200" dirty="0" err="1" smtClean="0"/>
              <a:t>su</a:t>
            </a:r>
            <a:r>
              <a:rPr lang="en-US" sz="1200" dirty="0" smtClean="0"/>
              <a:t> </a:t>
            </a:r>
            <a:r>
              <a:rPr lang="en-US" sz="1200" dirty="0" err="1" smtClean="0"/>
              <a:t>institución</a:t>
            </a:r>
            <a:r>
              <a:rPr lang="en-US" sz="1200" dirty="0" smtClean="0"/>
              <a:t>. En </a:t>
            </a:r>
            <a:r>
              <a:rPr lang="en-US" sz="1200" dirty="0" err="1" smtClean="0"/>
              <a:t>esta</a:t>
            </a:r>
            <a:r>
              <a:rPr lang="en-US" sz="1200" dirty="0" smtClean="0"/>
              <a:t> </a:t>
            </a:r>
            <a:r>
              <a:rPr lang="en-US" sz="1200" dirty="0" err="1" smtClean="0"/>
              <a:t>instalación</a:t>
            </a:r>
            <a:r>
              <a:rPr lang="en-US" sz="1200" dirty="0" smtClean="0"/>
              <a:t> </a:t>
            </a:r>
            <a:r>
              <a:rPr lang="en-US" sz="1200" dirty="0" err="1" smtClean="0"/>
              <a:t>tienen</a:t>
            </a:r>
            <a:r>
              <a:rPr lang="en-US" sz="1200" dirty="0" smtClean="0"/>
              <a:t> 19 </a:t>
            </a:r>
            <a:r>
              <a:rPr lang="en-US" sz="1200" dirty="0" err="1" smtClean="0"/>
              <a:t>usuarios</a:t>
            </a:r>
            <a:r>
              <a:rPr lang="en-US" sz="1200" dirty="0" smtClean="0"/>
              <a:t> ZIMS. </a:t>
            </a:r>
            <a:r>
              <a:rPr lang="en-US" sz="1200" dirty="0" err="1" smtClean="0"/>
              <a:t>Puede</a:t>
            </a:r>
            <a:r>
              <a:rPr lang="en-US" sz="1200" dirty="0" smtClean="0"/>
              <a:t> </a:t>
            </a:r>
            <a:r>
              <a:rPr lang="en-US" sz="1200" dirty="0" err="1" smtClean="0"/>
              <a:t>también</a:t>
            </a:r>
            <a:r>
              <a:rPr lang="en-US" sz="1200" dirty="0" smtClean="0"/>
              <a:t> </a:t>
            </a:r>
            <a:r>
              <a:rPr lang="en-US" sz="1200" dirty="0" err="1" smtClean="0"/>
              <a:t>ver</a:t>
            </a:r>
            <a:r>
              <a:rPr lang="en-US" sz="1200" dirty="0" smtClean="0"/>
              <a:t> </a:t>
            </a:r>
            <a:r>
              <a:rPr lang="en-US" sz="1200" dirty="0" err="1" smtClean="0"/>
              <a:t>información</a:t>
            </a:r>
            <a:r>
              <a:rPr lang="en-US" sz="1200" dirty="0" smtClean="0"/>
              <a:t> de </a:t>
            </a:r>
            <a:r>
              <a:rPr lang="en-US" sz="1200" dirty="0" err="1" smtClean="0"/>
              <a:t>accesos</a:t>
            </a:r>
            <a:r>
              <a:rPr lang="en-US" sz="1200" dirty="0" smtClean="0"/>
              <a:t> a ZIMS y </a:t>
            </a:r>
            <a:r>
              <a:rPr lang="en-US" sz="1200" dirty="0" err="1" smtClean="0"/>
              <a:t>transacciones</a:t>
            </a:r>
            <a:r>
              <a:rPr lang="en-US" sz="1200" dirty="0" smtClean="0"/>
              <a:t> </a:t>
            </a:r>
            <a:r>
              <a:rPr lang="en-US" sz="1200" dirty="0" err="1" smtClean="0"/>
              <a:t>realizadas</a:t>
            </a:r>
            <a:r>
              <a:rPr lang="en-US" sz="1200" dirty="0" smtClean="0"/>
              <a:t> </a:t>
            </a:r>
            <a:r>
              <a:rPr lang="en-US" sz="1200" dirty="0" err="1" smtClean="0"/>
              <a:t>para</a:t>
            </a:r>
            <a:r>
              <a:rPr lang="en-US" sz="1200" dirty="0" smtClean="0"/>
              <a:t> </a:t>
            </a:r>
            <a:r>
              <a:rPr lang="en-US" sz="1200" dirty="0" err="1" smtClean="0"/>
              <a:t>tener</a:t>
            </a:r>
            <a:r>
              <a:rPr lang="en-US" sz="1200" dirty="0" smtClean="0"/>
              <a:t> </a:t>
            </a:r>
            <a:r>
              <a:rPr lang="en-US" sz="1200" dirty="0" err="1" smtClean="0"/>
              <a:t>una</a:t>
            </a:r>
            <a:r>
              <a:rPr lang="en-US" sz="1200" dirty="0" smtClean="0"/>
              <a:t> idea general del </a:t>
            </a:r>
            <a:r>
              <a:rPr lang="en-US" sz="1200" dirty="0" err="1" smtClean="0"/>
              <a:t>porcentaje</a:t>
            </a:r>
            <a:r>
              <a:rPr lang="en-US" sz="1200" dirty="0" smtClean="0"/>
              <a:t> de </a:t>
            </a:r>
            <a:r>
              <a:rPr lang="en-US" sz="1200" dirty="0" err="1" smtClean="0"/>
              <a:t>usuarios</a:t>
            </a:r>
            <a:r>
              <a:rPr lang="en-US" sz="1200" dirty="0" smtClean="0"/>
              <a:t> </a:t>
            </a:r>
            <a:r>
              <a:rPr lang="en-US" sz="1200" dirty="0" err="1" smtClean="0"/>
              <a:t>que</a:t>
            </a:r>
            <a:r>
              <a:rPr lang="en-US" sz="1200" dirty="0" smtClean="0"/>
              <a:t> </a:t>
            </a:r>
            <a:r>
              <a:rPr lang="en-US" sz="1200" dirty="0" err="1" smtClean="0"/>
              <a:t>actualmente</a:t>
            </a:r>
            <a:r>
              <a:rPr lang="en-US" sz="1200" dirty="0" smtClean="0"/>
              <a:t> </a:t>
            </a:r>
            <a:r>
              <a:rPr lang="en-US" sz="1200" dirty="0" err="1" smtClean="0"/>
              <a:t>utilizan</a:t>
            </a:r>
            <a:r>
              <a:rPr lang="en-US" sz="1200" dirty="0" smtClean="0"/>
              <a:t> ZIMS.. </a:t>
            </a:r>
            <a:r>
              <a:rPr lang="en-US" sz="1200" dirty="0" err="1" smtClean="0"/>
              <a:t>Respecto</a:t>
            </a:r>
            <a:r>
              <a:rPr lang="en-US" sz="1200" dirty="0" smtClean="0"/>
              <a:t> al </a:t>
            </a:r>
            <a:r>
              <a:rPr lang="en-US" sz="1200" dirty="0" err="1" smtClean="0"/>
              <a:t>tiempo</a:t>
            </a:r>
            <a:r>
              <a:rPr lang="en-US" sz="1200" dirty="0" smtClean="0"/>
              <a:t>, 17de los 19 </a:t>
            </a:r>
            <a:r>
              <a:rPr lang="en-US" sz="1200" dirty="0" err="1" smtClean="0"/>
              <a:t>usuarios</a:t>
            </a:r>
            <a:r>
              <a:rPr lang="en-US" sz="1200" dirty="0" smtClean="0"/>
              <a:t> </a:t>
            </a:r>
            <a:r>
              <a:rPr lang="en-US" sz="1200" dirty="0" err="1" smtClean="0"/>
              <a:t>han</a:t>
            </a:r>
            <a:r>
              <a:rPr lang="en-US" sz="1200" dirty="0" smtClean="0"/>
              <a:t> </a:t>
            </a:r>
            <a:r>
              <a:rPr lang="en-US" sz="1200" dirty="0" err="1" smtClean="0"/>
              <a:t>ingresado</a:t>
            </a:r>
            <a:r>
              <a:rPr lang="en-US" sz="1200" dirty="0" smtClean="0"/>
              <a:t> y 16 de </a:t>
            </a:r>
            <a:r>
              <a:rPr lang="en-US" sz="1200" dirty="0" err="1" smtClean="0"/>
              <a:t>ellos</a:t>
            </a:r>
            <a:r>
              <a:rPr lang="en-US" sz="1200" dirty="0" smtClean="0"/>
              <a:t> </a:t>
            </a:r>
            <a:r>
              <a:rPr lang="en-US" sz="1200" dirty="0" err="1" smtClean="0"/>
              <a:t>han</a:t>
            </a:r>
            <a:r>
              <a:rPr lang="en-US" sz="1200" dirty="0" smtClean="0"/>
              <a:t> </a:t>
            </a:r>
            <a:r>
              <a:rPr lang="en-US" sz="1200" dirty="0" err="1" smtClean="0"/>
              <a:t>realizado</a:t>
            </a:r>
            <a:r>
              <a:rPr lang="en-US" sz="1200" dirty="0" smtClean="0"/>
              <a:t> </a:t>
            </a:r>
            <a:r>
              <a:rPr lang="en-US" sz="1200" dirty="0" err="1" smtClean="0"/>
              <a:t>transacciones</a:t>
            </a:r>
            <a:r>
              <a:rPr lang="en-US" sz="1200" dirty="0" smtClean="0"/>
              <a:t>.  En el </a:t>
            </a:r>
            <a:r>
              <a:rPr lang="en-US" sz="1200" dirty="0" err="1" smtClean="0"/>
              <a:t>pasado</a:t>
            </a:r>
            <a:r>
              <a:rPr lang="en-US" sz="1200" dirty="0" smtClean="0"/>
              <a:t> </a:t>
            </a:r>
            <a:r>
              <a:rPr lang="en-US" sz="1200" dirty="0" err="1" smtClean="0"/>
              <a:t>mes</a:t>
            </a:r>
            <a:r>
              <a:rPr lang="en-US" sz="1200" dirty="0" smtClean="0"/>
              <a:t>, </a:t>
            </a:r>
            <a:r>
              <a:rPr lang="en-US" sz="1200" dirty="0" err="1" smtClean="0"/>
              <a:t>solamente</a:t>
            </a:r>
            <a:r>
              <a:rPr lang="en-US" sz="1200" dirty="0" smtClean="0"/>
              <a:t> 10 </a:t>
            </a:r>
            <a:r>
              <a:rPr lang="en-US" sz="1200" dirty="0" err="1" smtClean="0"/>
              <a:t>usuarios</a:t>
            </a:r>
            <a:r>
              <a:rPr lang="en-US" sz="1200" dirty="0" smtClean="0"/>
              <a:t> </a:t>
            </a:r>
            <a:r>
              <a:rPr lang="en-US" sz="1200" dirty="0" err="1" smtClean="0"/>
              <a:t>ingresaron</a:t>
            </a:r>
            <a:r>
              <a:rPr lang="en-US" sz="1200" dirty="0" smtClean="0"/>
              <a:t> y solo 8 </a:t>
            </a:r>
            <a:r>
              <a:rPr lang="en-US" sz="1200" dirty="0" err="1" smtClean="0"/>
              <a:t>transacciones</a:t>
            </a:r>
            <a:r>
              <a:rPr lang="en-US" sz="1200" dirty="0" smtClean="0"/>
              <a:t> </a:t>
            </a:r>
            <a:r>
              <a:rPr lang="en-US" sz="1200" dirty="0" err="1" smtClean="0"/>
              <a:t>fueron</a:t>
            </a:r>
            <a:r>
              <a:rPr lang="en-US" sz="1200" dirty="0" smtClean="0"/>
              <a:t> </a:t>
            </a:r>
            <a:r>
              <a:rPr lang="en-US" sz="1200" dirty="0" err="1" smtClean="0"/>
              <a:t>realizadas</a:t>
            </a:r>
            <a:r>
              <a:rPr lang="en-US" sz="1200" dirty="0" smtClean="0"/>
              <a:t>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424584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88" y="-229064"/>
            <a:ext cx="851535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Gráficas</a:t>
            </a:r>
            <a:r>
              <a:rPr lang="en-US" sz="4000" dirty="0"/>
              <a:t> de </a:t>
            </a:r>
            <a:r>
              <a:rPr lang="en-US" sz="4000" dirty="0" err="1"/>
              <a:t>seguridad</a:t>
            </a:r>
            <a:r>
              <a:rPr lang="en-US" sz="4000" dirty="0"/>
              <a:t>, </a:t>
            </a:r>
            <a:r>
              <a:rPr lang="en-US" sz="4000" dirty="0" err="1"/>
              <a:t>Actividad</a:t>
            </a:r>
            <a:r>
              <a:rPr lang="en-US" sz="4000" dirty="0"/>
              <a:t> IP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588" y="731936"/>
            <a:ext cx="5637810" cy="422131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Arrow Connector 6"/>
          <p:cNvCxnSpPr/>
          <p:nvPr/>
        </p:nvCxnSpPr>
        <p:spPr>
          <a:xfrm flipV="1">
            <a:off x="1958662" y="2937871"/>
            <a:ext cx="3276600" cy="212684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7"/>
          <p:cNvSpPr txBox="1"/>
          <p:nvPr/>
        </p:nvSpPr>
        <p:spPr>
          <a:xfrm>
            <a:off x="422588" y="5029888"/>
            <a:ext cx="5102180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Esta</a:t>
            </a:r>
            <a:r>
              <a:rPr lang="en-US" sz="1400" dirty="0" smtClean="0"/>
              <a:t> </a:t>
            </a:r>
            <a:r>
              <a:rPr lang="en-US" sz="1400" dirty="0" err="1" smtClean="0"/>
              <a:t>Actividad</a:t>
            </a:r>
            <a:r>
              <a:rPr lang="en-US" sz="1400" dirty="0" smtClean="0"/>
              <a:t> de IP le </a:t>
            </a:r>
            <a:r>
              <a:rPr lang="en-US" sz="1400" dirty="0" err="1" smtClean="0"/>
              <a:t>muestras</a:t>
            </a:r>
            <a:r>
              <a:rPr lang="en-US" sz="1400" dirty="0" smtClean="0"/>
              <a:t> </a:t>
            </a:r>
            <a:r>
              <a:rPr lang="en-US" sz="1400" dirty="0" err="1" smtClean="0"/>
              <a:t>las</a:t>
            </a:r>
            <a:r>
              <a:rPr lang="en-US" sz="1400" dirty="0" smtClean="0"/>
              <a:t> </a:t>
            </a:r>
            <a:r>
              <a:rPr lang="en-US" sz="1400" dirty="0" err="1" smtClean="0"/>
              <a:t>ubicaciones</a:t>
            </a:r>
            <a:r>
              <a:rPr lang="en-US" sz="1400" dirty="0" smtClean="0"/>
              <a:t> </a:t>
            </a:r>
            <a:r>
              <a:rPr lang="en-US" sz="1400" dirty="0" err="1" smtClean="0"/>
              <a:t>desde</a:t>
            </a:r>
            <a:r>
              <a:rPr lang="en-US" sz="1400" dirty="0" smtClean="0"/>
              <a:t> </a:t>
            </a:r>
            <a:r>
              <a:rPr lang="en-US" sz="1400" dirty="0" err="1" smtClean="0"/>
              <a:t>donde</a:t>
            </a:r>
            <a:r>
              <a:rPr lang="en-US" sz="1400" dirty="0" smtClean="0"/>
              <a:t> </a:t>
            </a:r>
            <a:r>
              <a:rPr lang="en-US" sz="1400" dirty="0" err="1" smtClean="0"/>
              <a:t>alguien</a:t>
            </a:r>
            <a:r>
              <a:rPr lang="en-US" sz="1400" dirty="0" smtClean="0"/>
              <a:t> ha </a:t>
            </a:r>
            <a:r>
              <a:rPr lang="en-US" sz="1400" dirty="0" err="1" smtClean="0"/>
              <a:t>ingresado</a:t>
            </a:r>
            <a:r>
              <a:rPr lang="en-US" sz="1400" dirty="0" smtClean="0"/>
              <a:t> a </a:t>
            </a:r>
            <a:r>
              <a:rPr lang="en-US" sz="1400" dirty="0" err="1" smtClean="0"/>
              <a:t>su</a:t>
            </a:r>
            <a:r>
              <a:rPr lang="en-US" sz="1400" dirty="0" smtClean="0"/>
              <a:t> ZIMS. A la </a:t>
            </a:r>
            <a:r>
              <a:rPr lang="en-US" sz="1400" dirty="0" err="1" smtClean="0"/>
              <a:t>izquierda</a:t>
            </a:r>
            <a:r>
              <a:rPr lang="en-US" sz="1400" dirty="0" smtClean="0"/>
              <a:t> inferior, </a:t>
            </a:r>
            <a:r>
              <a:rPr lang="en-US" sz="1400" dirty="0" err="1" smtClean="0"/>
              <a:t>podrá</a:t>
            </a:r>
            <a:r>
              <a:rPr lang="en-US" sz="1400" dirty="0" smtClean="0"/>
              <a:t> saber la </a:t>
            </a:r>
            <a:r>
              <a:rPr lang="en-US" sz="1400" dirty="0" err="1" smtClean="0"/>
              <a:t>aplicación</a:t>
            </a:r>
            <a:r>
              <a:rPr lang="en-US" sz="1400" dirty="0" smtClean="0"/>
              <a:t> de </a:t>
            </a:r>
            <a:r>
              <a:rPr lang="en-US" sz="1400" dirty="0" err="1" smtClean="0"/>
              <a:t>sesiones</a:t>
            </a:r>
            <a:r>
              <a:rPr lang="en-US" sz="1400" dirty="0" smtClean="0"/>
              <a:t> </a:t>
            </a:r>
            <a:r>
              <a:rPr lang="en-US" sz="1400" dirty="0" err="1" smtClean="0"/>
              <a:t>individuales</a:t>
            </a:r>
            <a:r>
              <a:rPr lang="en-US" sz="1400" dirty="0" smtClean="0"/>
              <a:t> o </a:t>
            </a:r>
            <a:r>
              <a:rPr lang="en-US" sz="1400" dirty="0" err="1" smtClean="0"/>
              <a:t>restricciones</a:t>
            </a:r>
            <a:r>
              <a:rPr lang="en-US" sz="1400" dirty="0" smtClean="0"/>
              <a:t> de IP </a:t>
            </a:r>
            <a:r>
              <a:rPr lang="en-US" sz="1400" dirty="0" err="1" smtClean="0"/>
              <a:t>aplicadas</a:t>
            </a:r>
            <a:r>
              <a:rPr lang="en-US" sz="1400" dirty="0" smtClean="0"/>
              <a:t>. </a:t>
            </a:r>
          </a:p>
          <a:p>
            <a:endParaRPr lang="en-US" sz="1400" dirty="0"/>
          </a:p>
          <a:p>
            <a:r>
              <a:rPr lang="en-US" sz="1400" dirty="0" smtClean="0"/>
              <a:t>Si </a:t>
            </a:r>
            <a:r>
              <a:rPr lang="en-US" sz="1400" dirty="0" err="1" smtClean="0"/>
              <a:t>desea</a:t>
            </a:r>
            <a:r>
              <a:rPr lang="en-US" sz="1400" dirty="0" smtClean="0"/>
              <a:t> </a:t>
            </a:r>
            <a:r>
              <a:rPr lang="en-US" sz="1400" dirty="0" err="1" smtClean="0"/>
              <a:t>actualizar</a:t>
            </a:r>
            <a:r>
              <a:rPr lang="en-US" sz="1400" dirty="0" smtClean="0"/>
              <a:t> </a:t>
            </a:r>
            <a:r>
              <a:rPr lang="en-US" sz="1400" dirty="0" err="1" smtClean="0"/>
              <a:t>estas</a:t>
            </a:r>
            <a:r>
              <a:rPr lang="en-US" sz="1400" dirty="0" smtClean="0"/>
              <a:t> </a:t>
            </a:r>
            <a:r>
              <a:rPr lang="en-US" sz="1400" dirty="0" err="1" smtClean="0"/>
              <a:t>preferencias</a:t>
            </a:r>
            <a:r>
              <a:rPr lang="en-US" sz="1400" dirty="0" smtClean="0"/>
              <a:t> de </a:t>
            </a:r>
            <a:r>
              <a:rPr lang="en-US" sz="1400" dirty="0" err="1" smtClean="0"/>
              <a:t>accesos</a:t>
            </a:r>
            <a:r>
              <a:rPr lang="en-US" sz="1400" dirty="0" smtClean="0"/>
              <a:t>, el link le </a:t>
            </a:r>
            <a:r>
              <a:rPr lang="en-US" sz="1400" dirty="0" err="1" smtClean="0"/>
              <a:t>llevará</a:t>
            </a:r>
            <a:r>
              <a:rPr lang="en-US" sz="1400" dirty="0" smtClean="0"/>
              <a:t> </a:t>
            </a:r>
            <a:r>
              <a:rPr lang="en-US" sz="1400" dirty="0" err="1" smtClean="0"/>
              <a:t>directamente</a:t>
            </a:r>
            <a:r>
              <a:rPr lang="en-US" sz="1400" dirty="0" smtClean="0"/>
              <a:t> </a:t>
            </a:r>
            <a:r>
              <a:rPr lang="en-US" sz="1400" dirty="0" err="1" smtClean="0"/>
              <a:t>dentro</a:t>
            </a:r>
            <a:r>
              <a:rPr lang="en-US" sz="1400" dirty="0" smtClean="0"/>
              <a:t> de </a:t>
            </a:r>
            <a:r>
              <a:rPr lang="en-US" sz="1400" dirty="0" err="1" smtClean="0"/>
              <a:t>las</a:t>
            </a:r>
            <a:r>
              <a:rPr lang="en-US" sz="1400" dirty="0" smtClean="0"/>
              <a:t> </a:t>
            </a:r>
            <a:r>
              <a:rPr lang="en-US" sz="1400" dirty="0" err="1" smtClean="0"/>
              <a:t>preferencias</a:t>
            </a:r>
            <a:r>
              <a:rPr lang="en-US" sz="1400" dirty="0" smtClean="0"/>
              <a:t> </a:t>
            </a:r>
            <a:r>
              <a:rPr lang="en-US" sz="1400" dirty="0" err="1" smtClean="0"/>
              <a:t>institucionales</a:t>
            </a:r>
            <a:r>
              <a:rPr lang="en-US" sz="1400" dirty="0" smtClean="0"/>
              <a:t> de </a:t>
            </a:r>
            <a:r>
              <a:rPr lang="en-US" sz="1400" dirty="0" err="1" smtClean="0"/>
              <a:t>acceso</a:t>
            </a:r>
            <a:r>
              <a:rPr lang="en-US" sz="1400" dirty="0" smtClean="0"/>
              <a:t> y </a:t>
            </a:r>
            <a:r>
              <a:rPr lang="en-US" sz="1400" dirty="0" err="1" smtClean="0"/>
              <a:t>características</a:t>
            </a:r>
            <a:r>
              <a:rPr lang="en-US" sz="1400" dirty="0" smtClean="0"/>
              <a:t> de </a:t>
            </a:r>
            <a:r>
              <a:rPr lang="en-US" sz="1400" dirty="0" err="1" smtClean="0"/>
              <a:t>su</a:t>
            </a:r>
            <a:r>
              <a:rPr lang="en-US" sz="1400" dirty="0" smtClean="0"/>
              <a:t> ZIMS. </a:t>
            </a:r>
            <a:endParaRPr lang="en-US" sz="1400" dirty="0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8730" y="1096499"/>
            <a:ext cx="3290572" cy="38235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643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22730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Gráficas</a:t>
            </a:r>
            <a:r>
              <a:rPr lang="en-US" sz="3600" dirty="0"/>
              <a:t> de </a:t>
            </a:r>
            <a:r>
              <a:rPr lang="en-US" sz="3600" dirty="0" err="1"/>
              <a:t>seguridad</a:t>
            </a:r>
            <a:r>
              <a:rPr lang="en-US" sz="3600" dirty="0"/>
              <a:t>, </a:t>
            </a:r>
            <a:r>
              <a:rPr lang="en-US" sz="3600" dirty="0" err="1"/>
              <a:t>Actividad</a:t>
            </a:r>
            <a:r>
              <a:rPr lang="en-US" sz="3600" dirty="0"/>
              <a:t> e IP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679" y="677214"/>
            <a:ext cx="6533676" cy="4941298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2395" y="1063095"/>
            <a:ext cx="4589985" cy="29381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3"/>
          <p:cNvSpPr txBox="1"/>
          <p:nvPr/>
        </p:nvSpPr>
        <p:spPr>
          <a:xfrm>
            <a:off x="628650" y="4074857"/>
            <a:ext cx="754380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 </a:t>
            </a:r>
            <a:r>
              <a:rPr lang="en-US" dirty="0" err="1" smtClean="0"/>
              <a:t>preguntará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la </a:t>
            </a:r>
            <a:r>
              <a:rPr lang="en-US" dirty="0" err="1" smtClean="0"/>
              <a:t>mayoría</a:t>
            </a:r>
            <a:r>
              <a:rPr lang="en-US" dirty="0" smtClean="0"/>
              <a:t> de los </a:t>
            </a:r>
            <a:r>
              <a:rPr lang="en-US" dirty="0" err="1" smtClean="0"/>
              <a:t>ingresos</a:t>
            </a:r>
            <a:r>
              <a:rPr lang="en-US" dirty="0" smtClean="0"/>
              <a:t> </a:t>
            </a:r>
            <a:r>
              <a:rPr lang="en-US" dirty="0" err="1" smtClean="0"/>
              <a:t>ocurren</a:t>
            </a:r>
            <a:r>
              <a:rPr lang="en-US" dirty="0" smtClean="0"/>
              <a:t> en </a:t>
            </a:r>
            <a:r>
              <a:rPr lang="en-US" dirty="0" err="1" smtClean="0"/>
              <a:t>Turquía</a:t>
            </a:r>
            <a:r>
              <a:rPr lang="en-US" dirty="0" smtClean="0"/>
              <a:t> o India,  la </a:t>
            </a:r>
            <a:r>
              <a:rPr lang="en-US" dirty="0" err="1" smtClean="0"/>
              <a:t>gráfica</a:t>
            </a:r>
            <a:r>
              <a:rPr lang="en-US" dirty="0" smtClean="0"/>
              <a:t> le </a:t>
            </a:r>
            <a:r>
              <a:rPr lang="en-US" dirty="0" err="1" smtClean="0"/>
              <a:t>indicará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el </a:t>
            </a:r>
            <a:r>
              <a:rPr lang="en-US" dirty="0" err="1" smtClean="0"/>
              <a:t>equipo</a:t>
            </a:r>
            <a:r>
              <a:rPr lang="en-US" dirty="0" smtClean="0"/>
              <a:t> de </a:t>
            </a:r>
            <a:r>
              <a:rPr lang="en-US" dirty="0" err="1" smtClean="0"/>
              <a:t>desarrolladores</a:t>
            </a:r>
            <a:r>
              <a:rPr lang="en-US" dirty="0" smtClean="0"/>
              <a:t>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ingresado</a:t>
            </a:r>
            <a:r>
              <a:rPr lang="en-US" dirty="0" smtClean="0"/>
              <a:t> 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institutción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resolver </a:t>
            </a:r>
            <a:r>
              <a:rPr lang="en-US" dirty="0" err="1" smtClean="0"/>
              <a:t>algún</a:t>
            </a:r>
            <a:r>
              <a:rPr lang="en-US" dirty="0" smtClean="0"/>
              <a:t> </a:t>
            </a:r>
            <a:r>
              <a:rPr lang="en-US" dirty="0" err="1" smtClean="0"/>
              <a:t>caso</a:t>
            </a:r>
            <a:r>
              <a:rPr lang="en-US" dirty="0" smtClean="0"/>
              <a:t>. </a:t>
            </a:r>
            <a:r>
              <a:rPr lang="en-US" dirty="0" err="1" smtClean="0"/>
              <a:t>Utilizand</a:t>
            </a:r>
            <a:r>
              <a:rPr lang="en-US" dirty="0" smtClean="0"/>
              <a:t> +/-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acercamiento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mayor </a:t>
            </a:r>
            <a:r>
              <a:rPr lang="en-US" dirty="0" err="1" smtClean="0"/>
              <a:t>información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ingresé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Wheeling, WV, en </a:t>
            </a:r>
            <a:r>
              <a:rPr lang="en-US" dirty="0" err="1" smtClean="0"/>
              <a:t>Febrero</a:t>
            </a:r>
            <a:r>
              <a:rPr lang="en-US" dirty="0" smtClean="0"/>
              <a:t> del </a:t>
            </a:r>
            <a:r>
              <a:rPr lang="en-US" dirty="0" err="1" smtClean="0"/>
              <a:t>año</a:t>
            </a:r>
            <a:r>
              <a:rPr lang="en-US" dirty="0" smtClean="0"/>
              <a:t> </a:t>
            </a:r>
            <a:r>
              <a:rPr lang="en-US" dirty="0" err="1" smtClean="0"/>
              <a:t>pasado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estuve</a:t>
            </a:r>
            <a:r>
              <a:rPr lang="en-US" dirty="0" smtClean="0"/>
              <a:t> </a:t>
            </a:r>
            <a:r>
              <a:rPr lang="en-US" dirty="0" err="1" smtClean="0"/>
              <a:t>enseñando</a:t>
            </a:r>
            <a:r>
              <a:rPr lang="en-US" dirty="0" smtClean="0"/>
              <a:t> en el curso </a:t>
            </a:r>
            <a:r>
              <a:rPr lang="en-US" dirty="0" err="1" smtClean="0"/>
              <a:t>institucional</a:t>
            </a:r>
            <a:r>
              <a:rPr lang="en-US" dirty="0" smtClean="0"/>
              <a:t> de </a:t>
            </a:r>
            <a:r>
              <a:rPr lang="en-US" dirty="0" err="1" smtClean="0"/>
              <a:t>manejo</a:t>
            </a:r>
            <a:r>
              <a:rPr lang="en-US" dirty="0" smtClean="0"/>
              <a:t> de </a:t>
            </a:r>
            <a:r>
              <a:rPr lang="en-US" dirty="0" err="1" smtClean="0"/>
              <a:t>registros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69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4325" y="94670"/>
            <a:ext cx="851535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Gráfica</a:t>
            </a:r>
            <a:r>
              <a:rPr lang="en-US" sz="3600" dirty="0"/>
              <a:t> de </a:t>
            </a:r>
            <a:r>
              <a:rPr lang="en-US" sz="3600" dirty="0" err="1"/>
              <a:t>seguridad</a:t>
            </a:r>
            <a:r>
              <a:rPr lang="en-US" sz="3600" dirty="0"/>
              <a:t>. </a:t>
            </a:r>
            <a:r>
              <a:rPr lang="en-US" sz="3600" dirty="0" err="1"/>
              <a:t>Línea</a:t>
            </a:r>
            <a:r>
              <a:rPr lang="en-US" sz="3600" dirty="0"/>
              <a:t> de </a:t>
            </a:r>
            <a:r>
              <a:rPr lang="en-US" sz="3600" dirty="0" err="1"/>
              <a:t>tiempo</a:t>
            </a:r>
            <a:r>
              <a:rPr lang="en-US" sz="3600" dirty="0"/>
              <a:t> de </a:t>
            </a:r>
            <a:r>
              <a:rPr lang="en-US" sz="3600" dirty="0" err="1"/>
              <a:t>actividades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5" y="1420233"/>
            <a:ext cx="5386547" cy="4036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5713122" y="1237898"/>
            <a:ext cx="3124200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La </a:t>
            </a:r>
            <a:r>
              <a:rPr lang="en-US" sz="1600" dirty="0" err="1" smtClean="0"/>
              <a:t>línea</a:t>
            </a:r>
            <a:r>
              <a:rPr lang="en-US" sz="1600" dirty="0" smtClean="0"/>
              <a:t> de </a:t>
            </a:r>
            <a:r>
              <a:rPr lang="en-US" sz="1600" dirty="0" err="1" smtClean="0"/>
              <a:t>tiempo</a:t>
            </a:r>
            <a:r>
              <a:rPr lang="en-US" sz="1600" dirty="0" smtClean="0"/>
              <a:t> de </a:t>
            </a:r>
            <a:r>
              <a:rPr lang="en-US" sz="1600" dirty="0" err="1" smtClean="0"/>
              <a:t>actividades</a:t>
            </a:r>
            <a:r>
              <a:rPr lang="en-US" sz="1600" dirty="0" smtClean="0"/>
              <a:t> le </a:t>
            </a:r>
            <a:r>
              <a:rPr lang="en-US" sz="1600" dirty="0" err="1" smtClean="0"/>
              <a:t>permite</a:t>
            </a:r>
            <a:r>
              <a:rPr lang="en-US" sz="1600" dirty="0" smtClean="0"/>
              <a:t> saber el </a:t>
            </a:r>
            <a:r>
              <a:rPr lang="en-US" sz="1600" dirty="0" err="1" smtClean="0"/>
              <a:t>número</a:t>
            </a:r>
            <a:r>
              <a:rPr lang="en-US" sz="1600" dirty="0" smtClean="0"/>
              <a:t> de </a:t>
            </a:r>
            <a:r>
              <a:rPr lang="en-US" sz="1600" dirty="0" err="1" smtClean="0"/>
              <a:t>sesiones</a:t>
            </a:r>
            <a:r>
              <a:rPr lang="en-US" sz="1600" dirty="0" smtClean="0"/>
              <a:t> y </a:t>
            </a:r>
            <a:r>
              <a:rPr lang="en-US" sz="1600" dirty="0" err="1" smtClean="0"/>
              <a:t>transacciones</a:t>
            </a:r>
            <a:r>
              <a:rPr lang="en-US" sz="1600" dirty="0" smtClean="0"/>
              <a:t> </a:t>
            </a:r>
            <a:r>
              <a:rPr lang="en-US" sz="1600" dirty="0" err="1" smtClean="0"/>
              <a:t>realizadas</a:t>
            </a:r>
            <a:r>
              <a:rPr lang="en-US" sz="1600" dirty="0" smtClean="0"/>
              <a:t> en un </a:t>
            </a:r>
            <a:r>
              <a:rPr lang="en-US" sz="1600" dirty="0" err="1" smtClean="0"/>
              <a:t>mes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un </a:t>
            </a:r>
            <a:r>
              <a:rPr lang="en-US" sz="1600" dirty="0" err="1" smtClean="0"/>
              <a:t>rango</a:t>
            </a:r>
            <a:r>
              <a:rPr lang="en-US" sz="1600" dirty="0" smtClean="0"/>
              <a:t> </a:t>
            </a:r>
            <a:r>
              <a:rPr lang="en-US" sz="1600" dirty="0" err="1" smtClean="0"/>
              <a:t>específico</a:t>
            </a:r>
            <a:r>
              <a:rPr lang="en-US" sz="1600" dirty="0" smtClean="0"/>
              <a:t> de </a:t>
            </a:r>
            <a:r>
              <a:rPr lang="en-US" sz="1600" dirty="0" err="1" smtClean="0"/>
              <a:t>fechas</a:t>
            </a:r>
            <a:r>
              <a:rPr lang="en-US" sz="1600" dirty="0" smtClean="0"/>
              <a:t>.  </a:t>
            </a:r>
          </a:p>
          <a:p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transacción</a:t>
            </a:r>
            <a:r>
              <a:rPr lang="en-US" sz="1600" dirty="0" smtClean="0"/>
              <a:t> </a:t>
            </a:r>
            <a:r>
              <a:rPr lang="en-US" sz="1600" dirty="0" err="1" smtClean="0"/>
              <a:t>refiere</a:t>
            </a:r>
            <a:r>
              <a:rPr lang="en-US" sz="1600" dirty="0" smtClean="0"/>
              <a:t> a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pieza</a:t>
            </a:r>
            <a:r>
              <a:rPr lang="en-US" sz="1600" dirty="0" smtClean="0"/>
              <a:t> de </a:t>
            </a:r>
            <a:r>
              <a:rPr lang="en-US" sz="1600" dirty="0" err="1" smtClean="0"/>
              <a:t>datos</a:t>
            </a:r>
            <a:r>
              <a:rPr lang="en-US" sz="1600" dirty="0" smtClean="0"/>
              <a:t> </a:t>
            </a:r>
            <a:r>
              <a:rPr lang="en-US" sz="1600" dirty="0" err="1" smtClean="0"/>
              <a:t>ingresados</a:t>
            </a:r>
            <a:r>
              <a:rPr lang="en-US" sz="1600" dirty="0" smtClean="0"/>
              <a:t> en ZIMS. </a:t>
            </a:r>
          </a:p>
          <a:p>
            <a:r>
              <a:rPr lang="en-US" sz="1600" dirty="0" smtClean="0"/>
              <a:t>En </a:t>
            </a:r>
            <a:r>
              <a:rPr lang="en-US" sz="1600" dirty="0" err="1" smtClean="0"/>
              <a:t>esta</a:t>
            </a:r>
            <a:r>
              <a:rPr lang="en-US" sz="1600" dirty="0" smtClean="0"/>
              <a:t> </a:t>
            </a:r>
            <a:r>
              <a:rPr lang="en-US" sz="1600" dirty="0" err="1" smtClean="0"/>
              <a:t>instalación</a:t>
            </a:r>
            <a:r>
              <a:rPr lang="en-US" sz="1600" dirty="0" smtClean="0"/>
              <a:t> el </a:t>
            </a:r>
            <a:r>
              <a:rPr lang="en-US" sz="1600" dirty="0" err="1" smtClean="0"/>
              <a:t>Curador</a:t>
            </a:r>
            <a:r>
              <a:rPr lang="en-US" sz="1600" dirty="0" smtClean="0"/>
              <a:t> y el </a:t>
            </a:r>
            <a:r>
              <a:rPr lang="en-US" sz="1600" dirty="0" err="1" smtClean="0"/>
              <a:t>cuidador</a:t>
            </a:r>
            <a:r>
              <a:rPr lang="en-US" sz="1600" dirty="0" smtClean="0"/>
              <a:t> de </a:t>
            </a:r>
            <a:r>
              <a:rPr lang="en-US" sz="1600" dirty="0" err="1" smtClean="0"/>
              <a:t>registros</a:t>
            </a:r>
            <a:r>
              <a:rPr lang="en-US" sz="1600" dirty="0" smtClean="0"/>
              <a:t> </a:t>
            </a:r>
            <a:r>
              <a:rPr lang="en-US" sz="1600" dirty="0" err="1" smtClean="0"/>
              <a:t>han</a:t>
            </a:r>
            <a:r>
              <a:rPr lang="en-US" sz="1600" dirty="0" smtClean="0"/>
              <a:t> </a:t>
            </a:r>
            <a:r>
              <a:rPr lang="en-US" sz="1600" dirty="0" err="1" smtClean="0"/>
              <a:t>tenido</a:t>
            </a:r>
            <a:r>
              <a:rPr lang="en-US" sz="1600" dirty="0" smtClean="0"/>
              <a:t> un </a:t>
            </a:r>
            <a:r>
              <a:rPr lang="en-US" sz="1600" dirty="0" err="1" smtClean="0"/>
              <a:t>mes</a:t>
            </a:r>
            <a:r>
              <a:rPr lang="en-US" sz="1600" dirty="0" smtClean="0"/>
              <a:t> </a:t>
            </a:r>
            <a:r>
              <a:rPr lang="en-US" sz="1600" dirty="0" err="1" smtClean="0"/>
              <a:t>ocupado</a:t>
            </a:r>
            <a:r>
              <a:rPr lang="en-US" sz="1600" dirty="0" smtClean="0"/>
              <a:t>,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verano</a:t>
            </a:r>
            <a:r>
              <a:rPr lang="en-US" sz="1600" dirty="0" smtClean="0"/>
              <a:t> </a:t>
            </a:r>
            <a:r>
              <a:rPr lang="en-US" sz="1600" dirty="0" err="1" smtClean="0"/>
              <a:t>ocupado</a:t>
            </a:r>
            <a:r>
              <a:rPr lang="en-US" sz="1600" dirty="0" smtClean="0"/>
              <a:t> </a:t>
            </a:r>
            <a:r>
              <a:rPr lang="en-US" sz="1600" dirty="0" err="1" smtClean="0"/>
              <a:t>impactó</a:t>
            </a:r>
            <a:r>
              <a:rPr lang="en-US" sz="1600" dirty="0" smtClean="0"/>
              <a:t> el </a:t>
            </a:r>
            <a:r>
              <a:rPr lang="en-US" sz="1600" dirty="0" err="1" smtClean="0"/>
              <a:t>ingreso</a:t>
            </a:r>
            <a:r>
              <a:rPr lang="en-US" sz="1600" dirty="0" smtClean="0"/>
              <a:t> de </a:t>
            </a:r>
            <a:r>
              <a:rPr lang="en-US" sz="1600" dirty="0" err="1" smtClean="0"/>
              <a:t>información</a:t>
            </a:r>
            <a:r>
              <a:rPr lang="en-US" sz="1600" dirty="0" smtClean="0"/>
              <a:t>. </a:t>
            </a:r>
            <a:r>
              <a:rPr lang="en-US" sz="1600" dirty="0" err="1" smtClean="0"/>
              <a:t>También</a:t>
            </a:r>
            <a:r>
              <a:rPr lang="en-US" sz="1600" dirty="0" smtClean="0"/>
              <a:t> </a:t>
            </a:r>
            <a:r>
              <a:rPr lang="en-US" sz="1600" dirty="0" err="1" smtClean="0"/>
              <a:t>indica</a:t>
            </a:r>
            <a:r>
              <a:rPr lang="en-US" sz="1600" dirty="0" smtClean="0"/>
              <a:t> los </a:t>
            </a:r>
            <a:r>
              <a:rPr lang="en-US" sz="1600" dirty="0" err="1" smtClean="0"/>
              <a:t>periodos</a:t>
            </a:r>
            <a:r>
              <a:rPr lang="en-US" sz="1600" dirty="0" smtClean="0"/>
              <a:t> altos de </a:t>
            </a:r>
            <a:r>
              <a:rPr lang="en-US" sz="1600" dirty="0" err="1" smtClean="0"/>
              <a:t>envíos</a:t>
            </a:r>
            <a:r>
              <a:rPr lang="en-US" sz="1600" dirty="0" smtClean="0"/>
              <a:t> en Primavera y </a:t>
            </a:r>
            <a:r>
              <a:rPr lang="en-US" sz="1600" dirty="0" err="1" smtClean="0"/>
              <a:t>Otoño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Viendo</a:t>
            </a:r>
            <a:r>
              <a:rPr lang="en-US" sz="1600" dirty="0" smtClean="0"/>
              <a:t> </a:t>
            </a:r>
            <a:r>
              <a:rPr lang="en-US" sz="1600" dirty="0" err="1" smtClean="0"/>
              <a:t>esta</a:t>
            </a:r>
            <a:r>
              <a:rPr lang="en-US" sz="1600" dirty="0" smtClean="0"/>
              <a:t> </a:t>
            </a:r>
            <a:r>
              <a:rPr lang="en-US" sz="1600" dirty="0" err="1" smtClean="0"/>
              <a:t>gráfica</a:t>
            </a:r>
            <a:r>
              <a:rPr lang="en-US" sz="1600" dirty="0" smtClean="0"/>
              <a:t> </a:t>
            </a:r>
            <a:r>
              <a:rPr lang="en-US" sz="1600" dirty="0" err="1" smtClean="0"/>
              <a:t>podemos</a:t>
            </a:r>
            <a:r>
              <a:rPr lang="en-US" sz="1600" dirty="0" smtClean="0"/>
              <a:t> </a:t>
            </a:r>
            <a:r>
              <a:rPr lang="en-US" sz="1600" dirty="0" err="1" smtClean="0"/>
              <a:t>apoyar</a:t>
            </a:r>
            <a:r>
              <a:rPr lang="en-US" sz="1600" dirty="0" smtClean="0"/>
              <a:t> </a:t>
            </a:r>
            <a:r>
              <a:rPr lang="en-US" sz="1600" dirty="0" err="1" smtClean="0"/>
              <a:t>las</a:t>
            </a:r>
            <a:r>
              <a:rPr lang="en-US" sz="1600" dirty="0" smtClean="0"/>
              <a:t> </a:t>
            </a:r>
            <a:r>
              <a:rPr lang="en-US" sz="1600" dirty="0" err="1" smtClean="0"/>
              <a:t>tareas</a:t>
            </a:r>
            <a:r>
              <a:rPr lang="en-US" sz="1600" dirty="0" smtClean="0"/>
              <a:t> de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equipo</a:t>
            </a:r>
            <a:r>
              <a:rPr lang="en-US" sz="1600" dirty="0" smtClean="0"/>
              <a:t>,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es</a:t>
            </a:r>
            <a:r>
              <a:rPr lang="en-US" sz="1600" dirty="0" smtClean="0"/>
              <a:t> </a:t>
            </a:r>
            <a:r>
              <a:rPr lang="en-US" sz="1600" dirty="0" err="1" smtClean="0"/>
              <a:t>posible</a:t>
            </a:r>
            <a:r>
              <a:rPr lang="en-US" sz="1600" dirty="0" smtClean="0"/>
              <a:t> </a:t>
            </a:r>
            <a:r>
              <a:rPr lang="en-US" sz="1600" dirty="0" err="1" smtClean="0"/>
              <a:t>capturar</a:t>
            </a:r>
            <a:r>
              <a:rPr lang="en-US" sz="1600" dirty="0" smtClean="0"/>
              <a:t> </a:t>
            </a:r>
            <a:r>
              <a:rPr lang="en-US" sz="1600" dirty="0" err="1" smtClean="0"/>
              <a:t>datos</a:t>
            </a:r>
            <a:r>
              <a:rPr lang="en-US" sz="1600" dirty="0" smtClean="0"/>
              <a:t> en un </a:t>
            </a:r>
            <a:r>
              <a:rPr lang="en-US" sz="1600" dirty="0" err="1" smtClean="0"/>
              <a:t>espacio</a:t>
            </a:r>
            <a:r>
              <a:rPr lang="en-US" sz="1600" dirty="0" smtClean="0"/>
              <a:t> de </a:t>
            </a:r>
            <a:r>
              <a:rPr lang="en-US" sz="1600" dirty="0" err="1" smtClean="0"/>
              <a:t>tiempo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26105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3715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Gráficas</a:t>
            </a:r>
            <a:r>
              <a:rPr lang="en-US" sz="4000" dirty="0"/>
              <a:t> de </a:t>
            </a:r>
            <a:r>
              <a:rPr lang="en-US" sz="4000" dirty="0" err="1"/>
              <a:t>Animales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1188413"/>
            <a:ext cx="3742857" cy="36190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5181601" y="2743200"/>
            <a:ext cx="3276600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Varias</a:t>
            </a:r>
            <a:r>
              <a:rPr lang="en-US" dirty="0" smtClean="0"/>
              <a:t> </a:t>
            </a:r>
            <a:r>
              <a:rPr lang="en-US" dirty="0" err="1" smtClean="0"/>
              <a:t>nuevas</a:t>
            </a:r>
            <a:r>
              <a:rPr lang="en-US" dirty="0" smtClean="0"/>
              <a:t> </a:t>
            </a:r>
            <a:r>
              <a:rPr lang="en-US" dirty="0" err="1" smtClean="0"/>
              <a:t>gráficas</a:t>
            </a:r>
            <a:r>
              <a:rPr lang="en-US" dirty="0" smtClean="0"/>
              <a:t> </a:t>
            </a:r>
            <a:r>
              <a:rPr lang="en-US" dirty="0" err="1" smtClean="0"/>
              <a:t>permiten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mejor</a:t>
            </a:r>
            <a:r>
              <a:rPr lang="en-US" dirty="0" smtClean="0"/>
              <a:t> </a:t>
            </a:r>
            <a:r>
              <a:rPr lang="en-US" dirty="0" err="1" smtClean="0"/>
              <a:t>visualización</a:t>
            </a:r>
            <a:r>
              <a:rPr lang="en-US" dirty="0" smtClean="0"/>
              <a:t> de los </a:t>
            </a:r>
            <a:r>
              <a:rPr lang="en-US" dirty="0" err="1" smtClean="0"/>
              <a:t>datos</a:t>
            </a:r>
            <a:r>
              <a:rPr lang="en-US" dirty="0" smtClean="0"/>
              <a:t> de </a:t>
            </a:r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creados</a:t>
            </a:r>
            <a:r>
              <a:rPr lang="en-US" dirty="0" smtClean="0"/>
              <a:t>, </a:t>
            </a:r>
            <a:r>
              <a:rPr lang="en-US" dirty="0" err="1" smtClean="0"/>
              <a:t>tanto</a:t>
            </a:r>
            <a:r>
              <a:rPr lang="en-US" dirty="0" smtClean="0"/>
              <a:t> de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institución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Globalmente</a:t>
            </a:r>
            <a:r>
              <a:rPr lang="en-US" dirty="0" smtClean="0"/>
              <a:t>. </a:t>
            </a:r>
            <a:r>
              <a:rPr lang="en-US" dirty="0" err="1" smtClean="0"/>
              <a:t>Estos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ser </a:t>
            </a:r>
            <a:r>
              <a:rPr lang="en-US" dirty="0" err="1" smtClean="0"/>
              <a:t>encontrados</a:t>
            </a:r>
            <a:r>
              <a:rPr lang="en-US" dirty="0" smtClean="0"/>
              <a:t> </a:t>
            </a:r>
            <a:r>
              <a:rPr lang="en-US" dirty="0" err="1" smtClean="0"/>
              <a:t>bajo</a:t>
            </a:r>
            <a:r>
              <a:rPr lang="en-US" dirty="0" smtClean="0"/>
              <a:t> el </a:t>
            </a:r>
            <a:r>
              <a:rPr lang="en-US" dirty="0" err="1" smtClean="0"/>
              <a:t>menú</a:t>
            </a:r>
            <a:r>
              <a:rPr lang="en-US" dirty="0" smtClean="0"/>
              <a:t> de </a:t>
            </a:r>
            <a:r>
              <a:rPr lang="en-US" dirty="0" err="1" smtClean="0"/>
              <a:t>Inicio</a:t>
            </a:r>
            <a:r>
              <a:rPr lang="en-US" dirty="0" smtClean="0"/>
              <a:t> &gt;</a:t>
            </a:r>
            <a:r>
              <a:rPr lang="en-US" dirty="0" err="1" smtClean="0"/>
              <a:t>Animales</a:t>
            </a:r>
            <a:r>
              <a:rPr lang="en-US" dirty="0" smtClean="0"/>
              <a:t>&gt;</a:t>
            </a:r>
            <a:r>
              <a:rPr lang="en-US" dirty="0" err="1" smtClean="0"/>
              <a:t>Gráficos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5050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4618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Gráfico</a:t>
            </a:r>
            <a:r>
              <a:rPr lang="en-US" sz="3600" dirty="0"/>
              <a:t> de </a:t>
            </a:r>
            <a:r>
              <a:rPr lang="en-US" sz="3600" dirty="0" err="1"/>
              <a:t>animales</a:t>
            </a:r>
            <a:r>
              <a:rPr lang="en-US" sz="3600" dirty="0"/>
              <a:t>– </a:t>
            </a:r>
            <a:r>
              <a:rPr lang="en-US" sz="3600" dirty="0" err="1"/>
              <a:t>Taxonomía</a:t>
            </a:r>
            <a:r>
              <a:rPr lang="en-US" sz="3600" dirty="0"/>
              <a:t>/Animal </a:t>
            </a:r>
            <a:r>
              <a:rPr lang="en-US" sz="3600" dirty="0" err="1"/>
              <a:t>tipo</a:t>
            </a:r>
            <a:r>
              <a:rPr lang="en-US" sz="3600" dirty="0"/>
              <a:t> para </a:t>
            </a:r>
            <a:r>
              <a:rPr lang="en-US" sz="3600" dirty="0" err="1"/>
              <a:t>Animales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377" y="1524000"/>
            <a:ext cx="3981340" cy="29723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524000"/>
            <a:ext cx="3963115" cy="29723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6"/>
          <p:cNvSpPr txBox="1"/>
          <p:nvPr/>
        </p:nvSpPr>
        <p:spPr>
          <a:xfrm>
            <a:off x="575884" y="4270420"/>
            <a:ext cx="8144632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gráfica</a:t>
            </a:r>
            <a:r>
              <a:rPr lang="en-US" dirty="0" smtClean="0"/>
              <a:t> de </a:t>
            </a:r>
            <a:r>
              <a:rPr lang="en-US" dirty="0" err="1" smtClean="0"/>
              <a:t>taxonomía</a:t>
            </a:r>
            <a:r>
              <a:rPr lang="en-US" dirty="0" smtClean="0"/>
              <a:t>/</a:t>
            </a:r>
            <a:r>
              <a:rPr lang="en-US" dirty="0" err="1" smtClean="0"/>
              <a:t>tipo</a:t>
            </a:r>
            <a:r>
              <a:rPr lang="en-US" dirty="0" smtClean="0"/>
              <a:t> de Animal </a:t>
            </a:r>
            <a:r>
              <a:rPr lang="en-US" dirty="0" err="1" smtClean="0"/>
              <a:t>provee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visual al </a:t>
            </a:r>
            <a:r>
              <a:rPr lang="en-US" dirty="0" err="1" smtClean="0"/>
              <a:t>número</a:t>
            </a:r>
            <a:r>
              <a:rPr lang="en-US" dirty="0" smtClean="0"/>
              <a:t> de </a:t>
            </a:r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aloja</a:t>
            </a:r>
            <a:r>
              <a:rPr lang="en-US" dirty="0" smtClean="0"/>
              <a:t>. Si </a:t>
            </a:r>
            <a:r>
              <a:rPr lang="en-US" dirty="0" err="1" smtClean="0"/>
              <a:t>ellos</a:t>
            </a:r>
            <a:r>
              <a:rPr lang="en-US" dirty="0" smtClean="0"/>
              <a:t> </a:t>
            </a:r>
            <a:r>
              <a:rPr lang="en-US" dirty="0" err="1" smtClean="0"/>
              <a:t>fueron</a:t>
            </a:r>
            <a:r>
              <a:rPr lang="en-US" dirty="0" smtClean="0"/>
              <a:t> o no un </a:t>
            </a:r>
            <a:r>
              <a:rPr lang="en-US" dirty="0" err="1" smtClean="0"/>
              <a:t>registro</a:t>
            </a:r>
            <a:r>
              <a:rPr lang="en-US" dirty="0" smtClean="0"/>
              <a:t> de </a:t>
            </a:r>
            <a:r>
              <a:rPr lang="en-US" dirty="0" err="1" smtClean="0"/>
              <a:t>Grupo</a:t>
            </a:r>
            <a:r>
              <a:rPr lang="en-US" dirty="0" smtClean="0"/>
              <a:t> y </a:t>
            </a:r>
            <a:r>
              <a:rPr lang="en-US" dirty="0" err="1" smtClean="0"/>
              <a:t>si</a:t>
            </a:r>
            <a:r>
              <a:rPr lang="en-US" dirty="0" smtClean="0"/>
              <a:t> son </a:t>
            </a:r>
            <a:r>
              <a:rPr lang="en-US" dirty="0" err="1" smtClean="0"/>
              <a:t>registros</a:t>
            </a:r>
            <a:r>
              <a:rPr lang="en-US" dirty="0" smtClean="0"/>
              <a:t> </a:t>
            </a:r>
            <a:r>
              <a:rPr lang="en-US" dirty="0" err="1" smtClean="0"/>
              <a:t>actuales</a:t>
            </a:r>
            <a:r>
              <a:rPr lang="en-US" dirty="0" smtClean="0"/>
              <a:t> o </a:t>
            </a:r>
            <a:r>
              <a:rPr lang="en-US" dirty="0" err="1" smtClean="0"/>
              <a:t>históricos</a:t>
            </a:r>
            <a:r>
              <a:rPr lang="en-US" dirty="0" smtClean="0"/>
              <a:t>. </a:t>
            </a:r>
            <a:r>
              <a:rPr lang="en-US" dirty="0" err="1" smtClean="0"/>
              <a:t>Navegando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la </a:t>
            </a:r>
            <a:r>
              <a:rPr lang="en-US" dirty="0" err="1" smtClean="0"/>
              <a:t>columna</a:t>
            </a:r>
            <a:r>
              <a:rPr lang="en-US" dirty="0" smtClean="0"/>
              <a:t> </a:t>
            </a:r>
            <a:r>
              <a:rPr lang="en-US" dirty="0" err="1" smtClean="0"/>
              <a:t>verá</a:t>
            </a:r>
            <a:r>
              <a:rPr lang="en-US" dirty="0" smtClean="0"/>
              <a:t> el </a:t>
            </a:r>
            <a:r>
              <a:rPr lang="en-US" dirty="0" err="1" smtClean="0"/>
              <a:t>númeor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contenidos</a:t>
            </a:r>
            <a:r>
              <a:rPr lang="en-US" dirty="0" smtClean="0"/>
              <a:t> en la </a:t>
            </a:r>
            <a:r>
              <a:rPr lang="en-US" dirty="0" err="1" smtClean="0"/>
              <a:t>gráfica</a:t>
            </a:r>
            <a:r>
              <a:rPr lang="en-US" dirty="0" smtClean="0"/>
              <a:t>.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también</a:t>
            </a:r>
            <a:r>
              <a:rPr lang="en-US" dirty="0" smtClean="0"/>
              <a:t>, </a:t>
            </a:r>
            <a:r>
              <a:rPr lang="en-US" dirty="0" err="1" smtClean="0"/>
              <a:t>crear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gráfica</a:t>
            </a:r>
            <a:r>
              <a:rPr lang="en-US" dirty="0" smtClean="0"/>
              <a:t> con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utilizando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toda</a:t>
            </a:r>
            <a:r>
              <a:rPr lang="en-US" dirty="0" smtClean="0"/>
              <a:t> la base de </a:t>
            </a:r>
            <a:r>
              <a:rPr lang="en-US" dirty="0" err="1" smtClean="0"/>
              <a:t>datos</a:t>
            </a:r>
            <a:r>
              <a:rPr lang="en-US" dirty="0" smtClean="0"/>
              <a:t> de ZIMS.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146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Gráficas</a:t>
            </a:r>
            <a:r>
              <a:rPr lang="en-US" sz="3600" dirty="0"/>
              <a:t> </a:t>
            </a:r>
            <a:r>
              <a:rPr lang="en-US" sz="3600" dirty="0" err="1"/>
              <a:t>animales</a:t>
            </a:r>
            <a:r>
              <a:rPr lang="en-US" sz="3600" dirty="0"/>
              <a:t>– </a:t>
            </a:r>
            <a:r>
              <a:rPr lang="en-US" sz="3600" dirty="0" err="1"/>
              <a:t>Taxonomía</a:t>
            </a:r>
            <a:r>
              <a:rPr lang="en-US" sz="3600" dirty="0"/>
              <a:t>/Typo de </a:t>
            </a:r>
            <a:r>
              <a:rPr lang="en-US" sz="3600" dirty="0" err="1"/>
              <a:t>nacimiento</a:t>
            </a:r>
            <a:r>
              <a:rPr lang="en-US" sz="3600" dirty="0"/>
              <a:t> para </a:t>
            </a:r>
            <a:r>
              <a:rPr lang="en-US" sz="3600" dirty="0" err="1"/>
              <a:t>Animales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837" y="1213013"/>
            <a:ext cx="3899216" cy="29464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99566"/>
            <a:ext cx="3978136" cy="2946400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845359" y="4257541"/>
            <a:ext cx="7365013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taxonomía</a:t>
            </a:r>
            <a:r>
              <a:rPr lang="en-US" dirty="0" smtClean="0"/>
              <a:t>/ </a:t>
            </a:r>
            <a:r>
              <a:rPr lang="en-US" dirty="0" err="1" smtClean="0"/>
              <a:t>nacimiento</a:t>
            </a:r>
            <a:r>
              <a:rPr lang="en-US" dirty="0" smtClean="0"/>
              <a:t>, le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institución</a:t>
            </a:r>
            <a:r>
              <a:rPr lang="en-US" dirty="0" smtClean="0"/>
              <a:t> los </a:t>
            </a:r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nacidos</a:t>
            </a:r>
            <a:r>
              <a:rPr lang="en-US" dirty="0" smtClean="0"/>
              <a:t> en </a:t>
            </a:r>
            <a:r>
              <a:rPr lang="en-US" dirty="0" err="1" smtClean="0"/>
              <a:t>medio</a:t>
            </a:r>
            <a:r>
              <a:rPr lang="en-US" dirty="0" smtClean="0"/>
              <a:t> </a:t>
            </a:r>
            <a:r>
              <a:rPr lang="en-US" dirty="0" err="1" smtClean="0"/>
              <a:t>silvestre</a:t>
            </a:r>
            <a:r>
              <a:rPr lang="en-US" dirty="0" smtClean="0"/>
              <a:t> </a:t>
            </a:r>
            <a:r>
              <a:rPr lang="en-US" dirty="0" err="1" smtClean="0"/>
              <a:t>respecto</a:t>
            </a:r>
            <a:r>
              <a:rPr lang="en-US" dirty="0" smtClean="0"/>
              <a:t> a los </a:t>
            </a:r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nacidos</a:t>
            </a:r>
            <a:r>
              <a:rPr lang="en-US" dirty="0" smtClean="0"/>
              <a:t> en </a:t>
            </a:r>
            <a:r>
              <a:rPr lang="en-US" dirty="0" err="1" smtClean="0"/>
              <a:t>cautiverio</a:t>
            </a:r>
            <a:r>
              <a:rPr lang="en-US" dirty="0" smtClean="0"/>
              <a:t> actual e </a:t>
            </a:r>
            <a:r>
              <a:rPr lang="en-US" dirty="0" err="1" smtClean="0"/>
              <a:t>históricamente</a:t>
            </a:r>
            <a:r>
              <a:rPr lang="en-US" dirty="0" smtClean="0"/>
              <a:t>. (</a:t>
            </a:r>
            <a:r>
              <a:rPr lang="en-US" dirty="0" err="1" smtClean="0"/>
              <a:t>gráfica</a:t>
            </a:r>
            <a:r>
              <a:rPr lang="en-US" dirty="0" smtClean="0"/>
              <a:t> </a:t>
            </a:r>
            <a:r>
              <a:rPr lang="en-US" dirty="0" err="1" smtClean="0"/>
              <a:t>izquierda</a:t>
            </a:r>
            <a:r>
              <a:rPr lang="en-US" dirty="0" smtClean="0"/>
              <a:t>). Como </a:t>
            </a:r>
            <a:r>
              <a:rPr lang="en-US" dirty="0" err="1" smtClean="0"/>
              <a:t>siempre</a:t>
            </a:r>
            <a:r>
              <a:rPr lang="en-US" dirty="0" smtClean="0"/>
              <a:t>,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encima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columnas</a:t>
            </a:r>
            <a:r>
              <a:rPr lang="en-US" dirty="0" smtClean="0"/>
              <a:t> le </a:t>
            </a:r>
            <a:r>
              <a:rPr lang="en-US" dirty="0" err="1" smtClean="0"/>
              <a:t>dará</a:t>
            </a:r>
            <a:r>
              <a:rPr lang="en-US" dirty="0" smtClean="0"/>
              <a:t> el </a:t>
            </a:r>
            <a:r>
              <a:rPr lang="en-US" dirty="0" err="1" smtClean="0"/>
              <a:t>número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uno</a:t>
            </a:r>
            <a:r>
              <a:rPr lang="en-US" dirty="0" smtClean="0"/>
              <a:t>.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mirar</a:t>
            </a:r>
            <a:r>
              <a:rPr lang="en-US" dirty="0" smtClean="0"/>
              <a:t> los </a:t>
            </a:r>
            <a:r>
              <a:rPr lang="en-US" dirty="0" err="1" smtClean="0"/>
              <a:t>númeors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totalidad</a:t>
            </a:r>
            <a:r>
              <a:rPr lang="en-US" dirty="0" smtClean="0"/>
              <a:t> de la base de ZIMS (</a:t>
            </a:r>
            <a:r>
              <a:rPr lang="en-US" dirty="0" err="1" smtClean="0"/>
              <a:t>derecha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3435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Gráficas</a:t>
            </a:r>
            <a:r>
              <a:rPr lang="en-US" sz="3600" dirty="0"/>
              <a:t> </a:t>
            </a:r>
            <a:r>
              <a:rPr lang="en-US" sz="3600" dirty="0" err="1"/>
              <a:t>Animales</a:t>
            </a:r>
            <a:r>
              <a:rPr lang="en-US" sz="3600" dirty="0"/>
              <a:t>– </a:t>
            </a:r>
            <a:r>
              <a:rPr lang="en-US" sz="3600" dirty="0" err="1"/>
              <a:t>Lista</a:t>
            </a:r>
            <a:r>
              <a:rPr lang="en-US" sz="3600" dirty="0"/>
              <a:t> </a:t>
            </a:r>
            <a:r>
              <a:rPr lang="en-US" sz="3600" dirty="0" err="1"/>
              <a:t>roja</a:t>
            </a:r>
            <a:r>
              <a:rPr lang="en-US" sz="3600" dirty="0"/>
              <a:t> IUCN, CITES and CITES EU para </a:t>
            </a:r>
            <a:r>
              <a:rPr lang="en-US" sz="3600" dirty="0" err="1"/>
              <a:t>Animales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1325563"/>
            <a:ext cx="3280862" cy="2466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5538" y="1325563"/>
            <a:ext cx="3306931" cy="2466814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812" y="4001294"/>
            <a:ext cx="3280861" cy="2475108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>
            <a:off x="4698627" y="4110691"/>
            <a:ext cx="3260768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crear</a:t>
            </a:r>
            <a:r>
              <a:rPr lang="en-US" dirty="0" smtClean="0"/>
              <a:t> </a:t>
            </a:r>
            <a:r>
              <a:rPr lang="en-US" dirty="0" err="1" smtClean="0"/>
              <a:t>gráficas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 </a:t>
            </a:r>
            <a:r>
              <a:rPr lang="en-US" dirty="0" err="1" smtClean="0"/>
              <a:t>animales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listas</a:t>
            </a:r>
            <a:r>
              <a:rPr lang="en-US" dirty="0" smtClean="0"/>
              <a:t> </a:t>
            </a:r>
            <a:r>
              <a:rPr lang="en-US" dirty="0" err="1" smtClean="0"/>
              <a:t>rojas</a:t>
            </a:r>
            <a:r>
              <a:rPr lang="en-US" dirty="0" smtClean="0"/>
              <a:t> de la IUCN </a:t>
            </a:r>
            <a:r>
              <a:rPr lang="en-US" dirty="0" err="1" smtClean="0"/>
              <a:t>así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de CITES y CITES EU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institución</a:t>
            </a:r>
            <a:r>
              <a:rPr lang="en-US" dirty="0" smtClean="0"/>
              <a:t> y la base de </a:t>
            </a:r>
            <a:r>
              <a:rPr lang="en-US" dirty="0" err="1" smtClean="0"/>
              <a:t>datos</a:t>
            </a:r>
            <a:r>
              <a:rPr lang="en-US" dirty="0" smtClean="0"/>
              <a:t> global.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6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944" y="-22954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Gráficas</a:t>
            </a:r>
            <a:r>
              <a:rPr lang="en-US" sz="4000" dirty="0"/>
              <a:t> </a:t>
            </a:r>
            <a:r>
              <a:rPr lang="en-US" sz="4000" dirty="0" err="1"/>
              <a:t>animales</a:t>
            </a:r>
            <a:r>
              <a:rPr lang="en-US" sz="4000" dirty="0"/>
              <a:t>– </a:t>
            </a:r>
            <a:r>
              <a:rPr lang="en-US" sz="4000" dirty="0" err="1"/>
              <a:t>por</a:t>
            </a:r>
            <a:r>
              <a:rPr lang="en-US" sz="4000" dirty="0"/>
              <a:t> </a:t>
            </a:r>
            <a:r>
              <a:rPr lang="en-US" sz="4000" dirty="0" err="1"/>
              <a:t>especies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538" y="738508"/>
            <a:ext cx="3307473" cy="24733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6438" y="738508"/>
            <a:ext cx="3298371" cy="24758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060" y="3249532"/>
            <a:ext cx="3270951" cy="24666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96438" y="3211887"/>
            <a:ext cx="3341810" cy="25042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6"/>
          <p:cNvSpPr txBox="1"/>
          <p:nvPr/>
        </p:nvSpPr>
        <p:spPr>
          <a:xfrm>
            <a:off x="2712662" y="3018164"/>
            <a:ext cx="3546125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misma</a:t>
            </a:r>
            <a:r>
              <a:rPr lang="en-US" dirty="0" smtClean="0"/>
              <a:t> </a:t>
            </a:r>
            <a:r>
              <a:rPr lang="en-US" dirty="0" err="1" smtClean="0"/>
              <a:t>gráfica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disponible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especies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institución</a:t>
            </a:r>
            <a:r>
              <a:rPr lang="en-US" dirty="0" smtClean="0"/>
              <a:t> y la base global.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47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235" y="0"/>
            <a:ext cx="828353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Institución</a:t>
            </a:r>
            <a:r>
              <a:rPr lang="en-US" sz="4000" dirty="0"/>
              <a:t> – </a:t>
            </a:r>
            <a:r>
              <a:rPr lang="en-US" sz="4000" dirty="0" err="1"/>
              <a:t>Visualización</a:t>
            </a:r>
            <a:r>
              <a:rPr lang="en-US" sz="4000" dirty="0"/>
              <a:t> de </a:t>
            </a:r>
            <a:r>
              <a:rPr lang="en-US" sz="4000" dirty="0" err="1"/>
              <a:t>datos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732" y="1097924"/>
            <a:ext cx="4378987" cy="4191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5562600" y="2514600"/>
            <a:ext cx="304800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Bajo</a:t>
            </a:r>
            <a:r>
              <a:rPr lang="en-US" dirty="0" smtClean="0"/>
              <a:t> el </a:t>
            </a:r>
            <a:r>
              <a:rPr lang="en-US" dirty="0" err="1" smtClean="0"/>
              <a:t>módulo</a:t>
            </a:r>
            <a:r>
              <a:rPr lang="en-US" dirty="0" smtClean="0"/>
              <a:t> </a:t>
            </a:r>
            <a:r>
              <a:rPr lang="en-US" dirty="0" err="1" smtClean="0"/>
              <a:t>Instituciones</a:t>
            </a:r>
            <a:r>
              <a:rPr lang="en-US" dirty="0" smtClean="0"/>
              <a:t>, se </a:t>
            </a:r>
            <a:r>
              <a:rPr lang="en-US" dirty="0" err="1" smtClean="0"/>
              <a:t>adicionó</a:t>
            </a:r>
            <a:r>
              <a:rPr lang="en-US" dirty="0" smtClean="0"/>
              <a:t> </a:t>
            </a:r>
            <a:r>
              <a:rPr lang="en-US" dirty="0" err="1" smtClean="0"/>
              <a:t>otra</a:t>
            </a:r>
            <a:r>
              <a:rPr lang="en-US" dirty="0" smtClean="0"/>
              <a:t> </a:t>
            </a:r>
            <a:r>
              <a:rPr lang="en-US" dirty="0" err="1" smtClean="0"/>
              <a:t>búsqueda</a:t>
            </a:r>
            <a:r>
              <a:rPr lang="en-US" dirty="0" smtClean="0"/>
              <a:t> </a:t>
            </a:r>
            <a:r>
              <a:rPr lang="en-US" dirty="0" err="1" smtClean="0"/>
              <a:t>rápida</a:t>
            </a:r>
            <a:r>
              <a:rPr lang="en-US" dirty="0" smtClean="0"/>
              <a:t> de </a:t>
            </a:r>
            <a:r>
              <a:rPr lang="en-US" dirty="0" err="1" smtClean="0"/>
              <a:t>visualización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- </a:t>
            </a:r>
            <a:r>
              <a:rPr lang="en-US" dirty="0" err="1" smtClean="0"/>
              <a:t>Mapa</a:t>
            </a:r>
            <a:r>
              <a:rPr lang="en-US" dirty="0" smtClean="0"/>
              <a:t> de </a:t>
            </a:r>
            <a:r>
              <a:rPr lang="en-US" dirty="0" err="1" smtClean="0"/>
              <a:t>miembros</a:t>
            </a:r>
            <a:r>
              <a:rPr lang="en-US" dirty="0" smtClean="0"/>
              <a:t> </a:t>
            </a:r>
            <a:r>
              <a:rPr lang="en-US" dirty="0" smtClean="0"/>
              <a:t>Species360 </a:t>
            </a:r>
            <a:r>
              <a:rPr lang="en-US" dirty="0" smtClean="0"/>
              <a:t>y </a:t>
            </a:r>
            <a:r>
              <a:rPr lang="en-US" dirty="0" err="1" smtClean="0"/>
              <a:t>Manejo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8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73549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err="1"/>
              <a:t>Celda</a:t>
            </a:r>
            <a:r>
              <a:rPr lang="en-US" sz="3600" dirty="0"/>
              <a:t> de </a:t>
            </a:r>
            <a:r>
              <a:rPr lang="en-US" sz="3600" dirty="0" err="1"/>
              <a:t>enriquecimiento</a:t>
            </a:r>
            <a:r>
              <a:rPr lang="en-US" sz="3600" dirty="0"/>
              <a:t>– </a:t>
            </a:r>
            <a:r>
              <a:rPr lang="en-US" sz="3600" dirty="0" err="1"/>
              <a:t>Adicionando</a:t>
            </a:r>
            <a:r>
              <a:rPr lang="en-US" sz="3600" dirty="0"/>
              <a:t> items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65686"/>
            <a:ext cx="4191000" cy="41653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9349" y="2138104"/>
            <a:ext cx="6048703" cy="12816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3645531"/>
            <a:ext cx="2971800" cy="19048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8"/>
          <p:cNvSpPr txBox="1"/>
          <p:nvPr/>
        </p:nvSpPr>
        <p:spPr>
          <a:xfrm>
            <a:off x="1828800" y="3531275"/>
            <a:ext cx="2743200" cy="203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crear</a:t>
            </a:r>
            <a:r>
              <a:rPr lang="en-US" dirty="0" smtClean="0"/>
              <a:t> un </a:t>
            </a:r>
            <a:r>
              <a:rPr lang="en-US" dirty="0" err="1" smtClean="0"/>
              <a:t>itemnuevo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la </a:t>
            </a:r>
            <a:r>
              <a:rPr lang="en-US" dirty="0" err="1" smtClean="0"/>
              <a:t>celda</a:t>
            </a:r>
            <a:r>
              <a:rPr lang="en-US" dirty="0" smtClean="0"/>
              <a:t> de </a:t>
            </a:r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búsqueda</a:t>
            </a:r>
            <a:r>
              <a:rPr lang="en-US" dirty="0" smtClean="0"/>
              <a:t> de item de </a:t>
            </a:r>
            <a:r>
              <a:rPr lang="en-US" dirty="0" err="1" smtClean="0"/>
              <a:t>enriquecimiento</a:t>
            </a:r>
            <a:r>
              <a:rPr lang="en-US" dirty="0" smtClean="0"/>
              <a:t> o </a:t>
            </a:r>
            <a:r>
              <a:rPr lang="en-US" dirty="0" err="1" smtClean="0"/>
              <a:t>desde</a:t>
            </a:r>
            <a:r>
              <a:rPr lang="en-US" dirty="0" smtClean="0"/>
              <a:t> el </a:t>
            </a:r>
            <a:r>
              <a:rPr lang="en-US" dirty="0" err="1" smtClean="0"/>
              <a:t>registro</a:t>
            </a:r>
            <a:r>
              <a:rPr lang="en-US" dirty="0" smtClean="0"/>
              <a:t> del animal </a:t>
            </a:r>
            <a:r>
              <a:rPr lang="en-US" dirty="0" err="1" smtClean="0"/>
              <a:t>opción</a:t>
            </a:r>
            <a:r>
              <a:rPr lang="en-US" dirty="0" smtClean="0"/>
              <a:t> No </a:t>
            </a:r>
            <a:r>
              <a:rPr lang="en-US" dirty="0" err="1" smtClean="0"/>
              <a:t>está</a:t>
            </a:r>
            <a:r>
              <a:rPr lang="en-US" dirty="0" smtClean="0"/>
              <a:t> en la </a:t>
            </a:r>
            <a:r>
              <a:rPr lang="en-US" dirty="0" err="1" smtClean="0"/>
              <a:t>lista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8" name="Straight Arrow Connector 6"/>
          <p:cNvCxnSpPr/>
          <p:nvPr/>
        </p:nvCxnSpPr>
        <p:spPr>
          <a:xfrm flipH="1">
            <a:off x="6249389" y="2778935"/>
            <a:ext cx="913411" cy="13612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2832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4104" y="-22730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Mapas</a:t>
            </a:r>
            <a:r>
              <a:rPr lang="en-US" sz="4000" dirty="0"/>
              <a:t> de </a:t>
            </a:r>
            <a:r>
              <a:rPr lang="en-US" sz="4000" dirty="0" err="1"/>
              <a:t>Miembros</a:t>
            </a:r>
            <a:r>
              <a:rPr lang="en-US" sz="4000" dirty="0"/>
              <a:t> </a:t>
            </a:r>
            <a:r>
              <a:rPr lang="en-US" sz="4000" dirty="0" smtClean="0"/>
              <a:t>Species360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5795" y="772517"/>
            <a:ext cx="3423063" cy="25867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4306" y="753714"/>
            <a:ext cx="3475595" cy="26055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795" y="3500980"/>
            <a:ext cx="3423063" cy="25148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72000" y="3500980"/>
            <a:ext cx="3886201" cy="23391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Puede</a:t>
            </a:r>
            <a:r>
              <a:rPr lang="en-US" sz="1600" dirty="0" smtClean="0"/>
              <a:t> </a:t>
            </a:r>
            <a:r>
              <a:rPr lang="en-US" sz="1600" dirty="0" err="1" smtClean="0"/>
              <a:t>ver</a:t>
            </a:r>
            <a:r>
              <a:rPr lang="en-US" sz="1600" dirty="0" smtClean="0"/>
              <a:t> </a:t>
            </a:r>
            <a:r>
              <a:rPr lang="en-US" sz="1600" dirty="0" err="1" smtClean="0"/>
              <a:t>miembros</a:t>
            </a:r>
            <a:r>
              <a:rPr lang="en-US" sz="1600" dirty="0" smtClean="0"/>
              <a:t> </a:t>
            </a:r>
            <a:r>
              <a:rPr lang="en-US" sz="1600" dirty="0" err="1" smtClean="0"/>
              <a:t>según</a:t>
            </a:r>
            <a:r>
              <a:rPr lang="en-US" sz="1600" dirty="0" smtClean="0"/>
              <a:t> </a:t>
            </a:r>
            <a:r>
              <a:rPr lang="en-US" sz="1600" dirty="0" err="1" smtClean="0"/>
              <a:t>tipo</a:t>
            </a:r>
            <a:r>
              <a:rPr lang="en-US" sz="1600" dirty="0" smtClean="0"/>
              <a:t> de </a:t>
            </a:r>
            <a:r>
              <a:rPr lang="en-US" sz="1600" dirty="0" err="1" smtClean="0"/>
              <a:t>institución</a:t>
            </a:r>
            <a:r>
              <a:rPr lang="en-US" sz="1600" dirty="0" smtClean="0"/>
              <a:t> (</a:t>
            </a:r>
            <a:r>
              <a:rPr lang="en-US" sz="1600" dirty="0" err="1" smtClean="0"/>
              <a:t>Educación</a:t>
            </a:r>
            <a:r>
              <a:rPr lang="en-US" sz="1600" dirty="0" smtClean="0"/>
              <a:t>, </a:t>
            </a:r>
            <a:r>
              <a:rPr lang="en-US" sz="1600" dirty="0" err="1" smtClean="0"/>
              <a:t>categoría</a:t>
            </a:r>
            <a:r>
              <a:rPr lang="en-US" sz="1600" dirty="0" smtClean="0"/>
              <a:t> de </a:t>
            </a:r>
            <a:r>
              <a:rPr lang="en-US" sz="1600" dirty="0" err="1" smtClean="0"/>
              <a:t>asociación</a:t>
            </a:r>
            <a:r>
              <a:rPr lang="en-US" sz="1600" dirty="0" smtClean="0"/>
              <a:t> </a:t>
            </a:r>
            <a:r>
              <a:rPr lang="en-US" sz="1600" dirty="0" err="1" smtClean="0"/>
              <a:t>miembro</a:t>
            </a:r>
            <a:r>
              <a:rPr lang="en-US" sz="1600" dirty="0" smtClean="0"/>
              <a:t> (</a:t>
            </a:r>
            <a:r>
              <a:rPr lang="en-US" sz="1600" dirty="0" err="1" smtClean="0"/>
              <a:t>izquierda</a:t>
            </a:r>
            <a:r>
              <a:rPr lang="en-US" sz="1600" dirty="0" smtClean="0"/>
              <a:t> superior)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tipo</a:t>
            </a:r>
            <a:r>
              <a:rPr lang="en-US" sz="1600" dirty="0" smtClean="0"/>
              <a:t> </a:t>
            </a:r>
            <a:r>
              <a:rPr lang="en-US" sz="1600" dirty="0" err="1" smtClean="0"/>
              <a:t>tal</a:t>
            </a:r>
            <a:r>
              <a:rPr lang="en-US" sz="1600" dirty="0" smtClean="0"/>
              <a:t> </a:t>
            </a:r>
            <a:r>
              <a:rPr lang="en-US" sz="1600" dirty="0" err="1" smtClean="0"/>
              <a:t>como</a:t>
            </a:r>
            <a:r>
              <a:rPr lang="en-US" sz="1600" dirty="0" smtClean="0"/>
              <a:t> zoo, </a:t>
            </a:r>
            <a:r>
              <a:rPr lang="en-US" sz="1600" dirty="0" err="1" smtClean="0"/>
              <a:t>acuario</a:t>
            </a:r>
            <a:r>
              <a:rPr lang="en-US" sz="1600" dirty="0" smtClean="0"/>
              <a:t>, </a:t>
            </a:r>
            <a:r>
              <a:rPr lang="en-US" sz="1600" dirty="0" err="1" smtClean="0"/>
              <a:t>centro</a:t>
            </a:r>
            <a:r>
              <a:rPr lang="en-US" sz="1600" dirty="0" smtClean="0"/>
              <a:t> de </a:t>
            </a:r>
            <a:r>
              <a:rPr lang="en-US" sz="1600" dirty="0" err="1" smtClean="0"/>
              <a:t>rescate</a:t>
            </a:r>
            <a:r>
              <a:rPr lang="en-US" sz="1600" dirty="0" smtClean="0"/>
              <a:t> o </a:t>
            </a:r>
            <a:r>
              <a:rPr lang="en-US" sz="1600" dirty="0" err="1" smtClean="0"/>
              <a:t>rehabilitación</a:t>
            </a:r>
            <a:r>
              <a:rPr lang="en-US" sz="1600" dirty="0" smtClean="0"/>
              <a:t>, y </a:t>
            </a:r>
            <a:r>
              <a:rPr lang="en-US" sz="1600" dirty="0" err="1" smtClean="0"/>
              <a:t>otros</a:t>
            </a:r>
            <a:r>
              <a:rPr lang="en-US" sz="1600" dirty="0" smtClean="0"/>
              <a:t> (parte superior) , y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usan</a:t>
            </a:r>
            <a:r>
              <a:rPr lang="en-US" sz="1600" dirty="0" smtClean="0"/>
              <a:t> ZIMS o ARKS (</a:t>
            </a:r>
            <a:r>
              <a:rPr lang="en-US" sz="1600" dirty="0" err="1" smtClean="0"/>
              <a:t>izquierda</a:t>
            </a:r>
            <a:r>
              <a:rPr lang="en-US" sz="1600" dirty="0" smtClean="0"/>
              <a:t> inferior)..</a:t>
            </a:r>
            <a:r>
              <a:rPr lang="en-US" dirty="0" smtClean="0"/>
              <a:t> </a:t>
            </a:r>
            <a:r>
              <a:rPr lang="en-US" sz="1600" dirty="0" smtClean="0"/>
              <a:t>Como </a:t>
            </a:r>
            <a:r>
              <a:rPr lang="en-US" sz="1600" dirty="0" err="1" smtClean="0"/>
              <a:t>otros</a:t>
            </a:r>
            <a:r>
              <a:rPr lang="en-US" sz="1600" dirty="0" smtClean="0"/>
              <a:t> </a:t>
            </a:r>
            <a:r>
              <a:rPr lang="en-US" sz="1600" dirty="0" err="1" smtClean="0"/>
              <a:t>mapas</a:t>
            </a:r>
            <a:r>
              <a:rPr lang="en-US" sz="1600" dirty="0" smtClean="0"/>
              <a:t>, </a:t>
            </a:r>
            <a:r>
              <a:rPr lang="en-US" sz="1600" dirty="0" err="1" smtClean="0"/>
              <a:t>puede</a:t>
            </a:r>
            <a:r>
              <a:rPr lang="en-US" sz="1600" dirty="0" smtClean="0"/>
              <a:t> </a:t>
            </a:r>
            <a:r>
              <a:rPr lang="en-US" sz="1600" dirty="0" err="1" smtClean="0"/>
              <a:t>acercar</a:t>
            </a:r>
            <a:r>
              <a:rPr lang="en-US" sz="1600" dirty="0" smtClean="0"/>
              <a:t> o </a:t>
            </a:r>
            <a:r>
              <a:rPr lang="en-US" sz="1600" dirty="0" err="1" smtClean="0"/>
              <a:t>alejar</a:t>
            </a:r>
            <a:r>
              <a:rPr lang="en-US" sz="1600" dirty="0" smtClean="0"/>
              <a:t> y al </a:t>
            </a:r>
            <a:r>
              <a:rPr lang="en-US" sz="1600" dirty="0" err="1" smtClean="0"/>
              <a:t>pasar</a:t>
            </a:r>
            <a:r>
              <a:rPr lang="en-US" sz="1600" dirty="0" smtClean="0"/>
              <a:t> </a:t>
            </a:r>
            <a:r>
              <a:rPr lang="en-US" sz="1600" dirty="0" err="1" smtClean="0"/>
              <a:t>sobre</a:t>
            </a:r>
            <a:r>
              <a:rPr lang="en-US" sz="1600" dirty="0" smtClean="0"/>
              <a:t> </a:t>
            </a:r>
            <a:r>
              <a:rPr lang="en-US" sz="1600" dirty="0" err="1" smtClean="0"/>
              <a:t>ellos</a:t>
            </a:r>
            <a:r>
              <a:rPr lang="en-US" sz="1600" dirty="0" smtClean="0"/>
              <a:t> </a:t>
            </a:r>
            <a:r>
              <a:rPr lang="en-US" sz="1600" dirty="0" err="1" smtClean="0"/>
              <a:t>podrá</a:t>
            </a:r>
            <a:r>
              <a:rPr lang="en-US" sz="1600" dirty="0" smtClean="0"/>
              <a:t> </a:t>
            </a:r>
            <a:r>
              <a:rPr lang="en-US" sz="1600" dirty="0" err="1" smtClean="0"/>
              <a:t>ver</a:t>
            </a:r>
            <a:r>
              <a:rPr lang="en-US" sz="1600" dirty="0" smtClean="0"/>
              <a:t> a la </a:t>
            </a:r>
            <a:r>
              <a:rPr lang="en-US" sz="1600" dirty="0" err="1" smtClean="0"/>
              <a:t>institución</a:t>
            </a:r>
            <a:r>
              <a:rPr lang="en-US" sz="16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41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Manejo</a:t>
            </a:r>
            <a:r>
              <a:rPr lang="en-US" sz="4000" dirty="0"/>
              <a:t> de </a:t>
            </a:r>
            <a:r>
              <a:rPr lang="en-US" sz="4000" dirty="0" err="1"/>
              <a:t>datos</a:t>
            </a:r>
            <a:r>
              <a:rPr lang="en-US" sz="4000" dirty="0"/>
              <a:t>– </a:t>
            </a:r>
            <a:r>
              <a:rPr lang="en-US" sz="4000" dirty="0" err="1"/>
              <a:t>Actualidad</a:t>
            </a:r>
            <a:r>
              <a:rPr lang="en-US" sz="4000" dirty="0"/>
              <a:t> de </a:t>
            </a:r>
            <a:r>
              <a:rPr lang="en-US" sz="4000" dirty="0" err="1"/>
              <a:t>Datos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100" y="1325563"/>
            <a:ext cx="5662134" cy="42131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220900" y="1723998"/>
            <a:ext cx="2667000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primera</a:t>
            </a:r>
            <a:r>
              <a:rPr lang="en-US" dirty="0" smtClean="0"/>
              <a:t> </a:t>
            </a:r>
            <a:r>
              <a:rPr lang="en-US" dirty="0" err="1" smtClean="0"/>
              <a:t>gráfica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manejo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muestra</a:t>
            </a:r>
            <a:r>
              <a:rPr lang="en-US" dirty="0" smtClean="0"/>
              <a:t> la </a:t>
            </a:r>
            <a:r>
              <a:rPr lang="en-US" dirty="0" err="1" smtClean="0"/>
              <a:t>actualidad</a:t>
            </a:r>
            <a:r>
              <a:rPr lang="en-US" dirty="0" smtClean="0"/>
              <a:t> de los </a:t>
            </a:r>
            <a:r>
              <a:rPr lang="en-US" dirty="0" err="1" smtClean="0"/>
              <a:t>datos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Esto</a:t>
            </a:r>
            <a:r>
              <a:rPr lang="en-US" dirty="0" smtClean="0"/>
              <a:t> le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determinar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institución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al </a:t>
            </a:r>
            <a:r>
              <a:rPr lang="en-US" dirty="0" err="1" smtClean="0"/>
              <a:t>día</a:t>
            </a:r>
            <a:r>
              <a:rPr lang="en-US" dirty="0" smtClean="0"/>
              <a:t> en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ingreso</a:t>
            </a:r>
            <a:r>
              <a:rPr lang="en-US" dirty="0" smtClean="0"/>
              <a:t> de </a:t>
            </a:r>
            <a:r>
              <a:rPr lang="en-US" dirty="0" err="1" smtClean="0"/>
              <a:t>información</a:t>
            </a:r>
            <a:r>
              <a:rPr lang="en-US" dirty="0" smtClean="0"/>
              <a:t>.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acercar</a:t>
            </a:r>
            <a:r>
              <a:rPr lang="en-US" dirty="0" smtClean="0"/>
              <a:t> o </a:t>
            </a:r>
            <a:r>
              <a:rPr lang="en-US" dirty="0" err="1" smtClean="0"/>
              <a:t>alejar</a:t>
            </a:r>
            <a:r>
              <a:rPr lang="en-US" dirty="0" smtClean="0"/>
              <a:t> el </a:t>
            </a:r>
            <a:r>
              <a:rPr lang="en-US" dirty="0" err="1" smtClean="0"/>
              <a:t>mapa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+/- y </a:t>
            </a:r>
            <a:r>
              <a:rPr lang="en-US" dirty="0" err="1" smtClean="0"/>
              <a:t>navegar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el </a:t>
            </a:r>
            <a:r>
              <a:rPr lang="en-US" dirty="0" err="1" smtClean="0"/>
              <a:t>nombre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instalación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402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5315" y="94669"/>
            <a:ext cx="8798685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Manejo</a:t>
            </a:r>
            <a:r>
              <a:rPr lang="en-US" sz="3600" dirty="0"/>
              <a:t> de </a:t>
            </a:r>
            <a:r>
              <a:rPr lang="en-US" sz="3600" dirty="0" err="1"/>
              <a:t>datos</a:t>
            </a:r>
            <a:r>
              <a:rPr lang="en-US" sz="3600" dirty="0"/>
              <a:t>– </a:t>
            </a:r>
            <a:r>
              <a:rPr lang="en-US" sz="3600" dirty="0" err="1"/>
              <a:t>Mapa</a:t>
            </a:r>
            <a:r>
              <a:rPr lang="en-US" sz="3600" dirty="0"/>
              <a:t> de </a:t>
            </a:r>
            <a:r>
              <a:rPr lang="en-US" sz="3600" dirty="0" err="1"/>
              <a:t>intercambio</a:t>
            </a:r>
            <a:r>
              <a:rPr lang="en-US" sz="3600" dirty="0"/>
              <a:t> de </a:t>
            </a:r>
            <a:r>
              <a:rPr lang="en-US" sz="3600" dirty="0" err="1"/>
              <a:t>información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315" y="1232252"/>
            <a:ext cx="3869377" cy="28862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4328" y="1232252"/>
            <a:ext cx="3285648" cy="24498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742" y="4225076"/>
            <a:ext cx="4484915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El </a:t>
            </a:r>
            <a:r>
              <a:rPr lang="en-US" sz="1600" dirty="0" err="1" smtClean="0"/>
              <a:t>mapa</a:t>
            </a:r>
            <a:r>
              <a:rPr lang="en-US" sz="1600" dirty="0" smtClean="0"/>
              <a:t> de </a:t>
            </a:r>
            <a:r>
              <a:rPr lang="en-US" sz="1600" dirty="0" err="1" smtClean="0"/>
              <a:t>intercambio</a:t>
            </a:r>
            <a:r>
              <a:rPr lang="en-US" sz="1600" dirty="0" smtClean="0"/>
              <a:t> de </a:t>
            </a:r>
            <a:r>
              <a:rPr lang="en-US" sz="1600" dirty="0" err="1" smtClean="0"/>
              <a:t>datos</a:t>
            </a:r>
            <a:r>
              <a:rPr lang="en-US" sz="1600" dirty="0" smtClean="0"/>
              <a:t>, son </a:t>
            </a:r>
            <a:r>
              <a:rPr lang="en-US" sz="1600" dirty="0" err="1" smtClean="0"/>
              <a:t>gráficas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indican</a:t>
            </a:r>
            <a:r>
              <a:rPr lang="en-US" sz="1600" dirty="0" smtClean="0"/>
              <a:t> </a:t>
            </a:r>
            <a:r>
              <a:rPr lang="en-US" sz="1600" dirty="0" err="1" smtClean="0"/>
              <a:t>las</a:t>
            </a:r>
            <a:r>
              <a:rPr lang="en-US" sz="1600" dirty="0" smtClean="0"/>
              <a:t> </a:t>
            </a:r>
            <a:r>
              <a:rPr lang="en-US" sz="1600" dirty="0" err="1" smtClean="0"/>
              <a:t>instituciones</a:t>
            </a:r>
            <a:r>
              <a:rPr lang="en-US" sz="1600" dirty="0" smtClean="0"/>
              <a:t> con </a:t>
            </a:r>
            <a:r>
              <a:rPr lang="en-US" sz="1600" dirty="0" err="1" smtClean="0"/>
              <a:t>quienes</a:t>
            </a:r>
            <a:r>
              <a:rPr lang="en-US" sz="1600" dirty="0" smtClean="0"/>
              <a:t> </a:t>
            </a:r>
            <a:r>
              <a:rPr lang="en-US" sz="1600" dirty="0" err="1" smtClean="0"/>
              <a:t>está</a:t>
            </a:r>
            <a:r>
              <a:rPr lang="en-US" sz="1600" dirty="0" smtClean="0"/>
              <a:t> </a:t>
            </a:r>
            <a:r>
              <a:rPr lang="en-US" sz="1600" dirty="0" err="1" smtClean="0"/>
              <a:t>compartiendo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información</a:t>
            </a:r>
            <a:r>
              <a:rPr lang="en-US" sz="1600" dirty="0" smtClean="0"/>
              <a:t> (</a:t>
            </a:r>
            <a:r>
              <a:rPr lang="en-US" sz="1600" dirty="0" err="1" smtClean="0"/>
              <a:t>izquierda</a:t>
            </a:r>
            <a:r>
              <a:rPr lang="en-US" sz="1600" dirty="0" smtClean="0"/>
              <a:t>) y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instituciones</a:t>
            </a:r>
            <a:r>
              <a:rPr lang="en-US" sz="1600" dirty="0" smtClean="0"/>
              <a:t> </a:t>
            </a:r>
            <a:r>
              <a:rPr lang="en-US" sz="1600" dirty="0" err="1" smtClean="0"/>
              <a:t>comparte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información</a:t>
            </a:r>
            <a:r>
              <a:rPr lang="en-US" sz="1600" dirty="0" smtClean="0"/>
              <a:t> con </a:t>
            </a:r>
            <a:r>
              <a:rPr lang="en-US" sz="1600" dirty="0" err="1" smtClean="0"/>
              <a:t>usted</a:t>
            </a:r>
            <a:r>
              <a:rPr lang="en-US" sz="1600" dirty="0" smtClean="0"/>
              <a:t>. </a:t>
            </a:r>
            <a:r>
              <a:rPr lang="en-US" sz="1600" dirty="0" err="1" smtClean="0"/>
              <a:t>Pasar</a:t>
            </a:r>
            <a:r>
              <a:rPr lang="en-US" sz="1600" dirty="0" smtClean="0"/>
              <a:t> </a:t>
            </a:r>
            <a:r>
              <a:rPr lang="en-US" sz="1600" dirty="0" err="1" smtClean="0"/>
              <a:t>sobre</a:t>
            </a:r>
            <a:r>
              <a:rPr lang="en-US" sz="1600" dirty="0" smtClean="0"/>
              <a:t> la </a:t>
            </a:r>
            <a:r>
              <a:rPr lang="en-US" sz="1600" dirty="0" err="1" smtClean="0"/>
              <a:t>visualización</a:t>
            </a:r>
            <a:r>
              <a:rPr lang="en-US" sz="1600" dirty="0" smtClean="0"/>
              <a:t> </a:t>
            </a:r>
            <a:r>
              <a:rPr lang="en-US" sz="1600" dirty="0" err="1" smtClean="0"/>
              <a:t>muetra</a:t>
            </a:r>
            <a:r>
              <a:rPr lang="en-US" sz="1600" dirty="0" smtClean="0"/>
              <a:t> el </a:t>
            </a:r>
            <a:r>
              <a:rPr lang="en-US" sz="1600" dirty="0" err="1" smtClean="0"/>
              <a:t>nombre</a:t>
            </a:r>
            <a:r>
              <a:rPr lang="en-US" sz="1600" dirty="0" smtClean="0"/>
              <a:t> de la </a:t>
            </a:r>
            <a:r>
              <a:rPr lang="en-US" sz="1600" dirty="0" err="1" smtClean="0"/>
              <a:t>institución</a:t>
            </a:r>
            <a:r>
              <a:rPr lang="en-US" sz="1600" dirty="0" smtClean="0"/>
              <a:t> y los </a:t>
            </a:r>
            <a:r>
              <a:rPr lang="en-US" sz="1600" dirty="0" err="1" smtClean="0"/>
              <a:t>registros</a:t>
            </a:r>
            <a:r>
              <a:rPr lang="en-US" sz="1600" dirty="0" smtClean="0"/>
              <a:t> o </a:t>
            </a:r>
            <a:r>
              <a:rPr lang="en-US" sz="1600" dirty="0" err="1" smtClean="0"/>
              <a:t>taxonomías</a:t>
            </a:r>
            <a:r>
              <a:rPr lang="en-US" sz="1600" dirty="0" smtClean="0"/>
              <a:t> 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están</a:t>
            </a:r>
            <a:r>
              <a:rPr lang="en-US" sz="1600" dirty="0" smtClean="0"/>
              <a:t> </a:t>
            </a:r>
            <a:r>
              <a:rPr lang="en-US" sz="1600" dirty="0" err="1" smtClean="0"/>
              <a:t>siendo</a:t>
            </a:r>
            <a:r>
              <a:rPr lang="en-US" sz="1600" dirty="0" smtClean="0"/>
              <a:t> </a:t>
            </a:r>
            <a:r>
              <a:rPr lang="en-US" sz="1600" dirty="0" err="1" smtClean="0"/>
              <a:t>compartidas</a:t>
            </a:r>
            <a:r>
              <a:rPr lang="en-US" sz="1600" dirty="0" smtClean="0"/>
              <a:t>.  </a:t>
            </a:r>
            <a:r>
              <a:rPr lang="en-US" sz="1600" dirty="0" err="1" smtClean="0"/>
              <a:t>Haciendo</a:t>
            </a:r>
            <a:r>
              <a:rPr lang="en-US" sz="1600" dirty="0" smtClean="0"/>
              <a:t> </a:t>
            </a:r>
            <a:r>
              <a:rPr lang="en-US" sz="1600" dirty="0" err="1" smtClean="0"/>
              <a:t>doble</a:t>
            </a:r>
            <a:r>
              <a:rPr lang="en-US" sz="1600" dirty="0" smtClean="0"/>
              <a:t> click </a:t>
            </a:r>
            <a:r>
              <a:rPr lang="en-US" sz="1600" dirty="0" err="1" smtClean="0"/>
              <a:t>muestra</a:t>
            </a:r>
            <a:r>
              <a:rPr lang="en-US" sz="1600" dirty="0" smtClean="0"/>
              <a:t> la </a:t>
            </a:r>
            <a:r>
              <a:rPr lang="en-US" sz="1600" dirty="0" err="1" smtClean="0"/>
              <a:t>lista</a:t>
            </a:r>
            <a:r>
              <a:rPr lang="en-US" sz="1600" dirty="0" smtClean="0"/>
              <a:t> de los </a:t>
            </a:r>
            <a:r>
              <a:rPr lang="en-US" sz="1600" dirty="0" err="1" smtClean="0"/>
              <a:t>registros</a:t>
            </a:r>
            <a:r>
              <a:rPr lang="en-US" sz="1600" dirty="0" smtClean="0"/>
              <a:t> </a:t>
            </a:r>
            <a:r>
              <a:rPr lang="en-US" sz="1600" dirty="0" err="1" smtClean="0"/>
              <a:t>compartidos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7992" y="3989553"/>
            <a:ext cx="3657600" cy="166035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9"/>
          <p:cNvCxnSpPr/>
          <p:nvPr/>
        </p:nvCxnSpPr>
        <p:spPr>
          <a:xfrm>
            <a:off x="6529052" y="3012660"/>
            <a:ext cx="76200" cy="1143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7654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/>
              <a:t>Manejo</a:t>
            </a:r>
            <a:r>
              <a:rPr lang="en-US" sz="3200" dirty="0"/>
              <a:t> de </a:t>
            </a:r>
            <a:r>
              <a:rPr lang="en-US" sz="3200" dirty="0" err="1"/>
              <a:t>datos</a:t>
            </a:r>
            <a:r>
              <a:rPr lang="en-US" sz="3200" dirty="0"/>
              <a:t>– </a:t>
            </a:r>
            <a:r>
              <a:rPr lang="en-US" sz="3200" dirty="0" err="1"/>
              <a:t>Gráfica</a:t>
            </a:r>
            <a:r>
              <a:rPr lang="en-US" sz="3200" dirty="0"/>
              <a:t> de </a:t>
            </a:r>
            <a:r>
              <a:rPr lang="en-US" sz="3200" dirty="0" err="1"/>
              <a:t>columna</a:t>
            </a:r>
            <a:r>
              <a:rPr lang="en-US" sz="3200" dirty="0"/>
              <a:t> de </a:t>
            </a:r>
            <a:r>
              <a:rPr lang="en-US" sz="3200" dirty="0" err="1"/>
              <a:t>intercambio</a:t>
            </a:r>
            <a:r>
              <a:rPr lang="en-US" sz="3200" dirty="0"/>
              <a:t> de </a:t>
            </a:r>
            <a:r>
              <a:rPr lang="en-US" sz="3200" dirty="0" err="1"/>
              <a:t>información</a:t>
            </a:r>
            <a:endParaRPr lang="en-GB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2823" y="1325563"/>
            <a:ext cx="5914553" cy="4439639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990601" y="1828800"/>
            <a:ext cx="556260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gráfica</a:t>
            </a:r>
            <a:r>
              <a:rPr lang="en-US" dirty="0" smtClean="0"/>
              <a:t> de </a:t>
            </a:r>
            <a:r>
              <a:rPr lang="en-US" dirty="0" err="1" smtClean="0"/>
              <a:t>columna</a:t>
            </a:r>
            <a:r>
              <a:rPr lang="en-US" dirty="0" smtClean="0"/>
              <a:t> de </a:t>
            </a:r>
            <a:r>
              <a:rPr lang="en-US" dirty="0" err="1" smtClean="0"/>
              <a:t>intercambio</a:t>
            </a:r>
            <a:r>
              <a:rPr lang="en-US" dirty="0" smtClean="0"/>
              <a:t> de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muestra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el </a:t>
            </a:r>
            <a:r>
              <a:rPr lang="en-US" dirty="0" err="1" smtClean="0"/>
              <a:t>intercambio</a:t>
            </a:r>
            <a:r>
              <a:rPr lang="en-US" dirty="0" smtClean="0"/>
              <a:t> de </a:t>
            </a:r>
            <a:r>
              <a:rPr lang="en-US" dirty="0" err="1" smtClean="0"/>
              <a:t>registros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ganando</a:t>
            </a:r>
            <a:r>
              <a:rPr lang="en-US" dirty="0" smtClean="0"/>
              <a:t> </a:t>
            </a:r>
            <a:r>
              <a:rPr lang="en-US" dirty="0" err="1" smtClean="0"/>
              <a:t>popularidad</a:t>
            </a:r>
            <a:r>
              <a:rPr lang="en-US" dirty="0" smtClean="0"/>
              <a:t> y son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instituciones</a:t>
            </a:r>
            <a:r>
              <a:rPr lang="en-US" dirty="0" smtClean="0"/>
              <a:t> )</a:t>
            </a:r>
            <a:r>
              <a:rPr lang="en-US" dirty="0" err="1" smtClean="0"/>
              <a:t>más</a:t>
            </a:r>
            <a:r>
              <a:rPr lang="en-US" dirty="0" smtClean="0"/>
              <a:t> de 250)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comparten</a:t>
            </a:r>
            <a:r>
              <a:rPr lang="en-US" dirty="0" smtClean="0"/>
              <a:t> con </a:t>
            </a:r>
            <a:r>
              <a:rPr lang="en-US" dirty="0" err="1" smtClean="0"/>
              <a:t>más</a:t>
            </a:r>
            <a:r>
              <a:rPr lang="en-US" dirty="0" smtClean="0"/>
              <a:t> y </a:t>
            </a:r>
            <a:r>
              <a:rPr lang="en-US" dirty="0" err="1" smtClean="0"/>
              <a:t>más</a:t>
            </a:r>
            <a:r>
              <a:rPr lang="en-US" dirty="0" smtClean="0"/>
              <a:t> de </a:t>
            </a:r>
            <a:r>
              <a:rPr lang="en-US" dirty="0" err="1" smtClean="0"/>
              <a:t>otras</a:t>
            </a:r>
            <a:r>
              <a:rPr lang="en-US" dirty="0" smtClean="0"/>
              <a:t> </a:t>
            </a:r>
            <a:r>
              <a:rPr lang="en-US" dirty="0" err="1" smtClean="0"/>
              <a:t>instituciones</a:t>
            </a:r>
            <a:r>
              <a:rPr lang="en-US" dirty="0" smtClean="0"/>
              <a:t> (</a:t>
            </a:r>
            <a:r>
              <a:rPr lang="en-US" dirty="0" err="1" smtClean="0"/>
              <a:t>casi</a:t>
            </a:r>
            <a:r>
              <a:rPr lang="en-US" dirty="0" smtClean="0"/>
              <a:t> 125).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268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12427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Manejo</a:t>
            </a:r>
            <a:r>
              <a:rPr lang="en-US" sz="3600" dirty="0"/>
              <a:t> de </a:t>
            </a:r>
            <a:r>
              <a:rPr lang="en-US" sz="3600" dirty="0" err="1"/>
              <a:t>datos</a:t>
            </a:r>
            <a:r>
              <a:rPr lang="en-US" sz="3600" dirty="0"/>
              <a:t>– </a:t>
            </a:r>
            <a:r>
              <a:rPr lang="en-US" sz="3600" dirty="0" err="1"/>
              <a:t>Calidad</a:t>
            </a:r>
            <a:r>
              <a:rPr lang="en-US" sz="3600" dirty="0"/>
              <a:t> de </a:t>
            </a:r>
            <a:r>
              <a:rPr lang="en-US" sz="3600" dirty="0" err="1"/>
              <a:t>datos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685" y="993820"/>
            <a:ext cx="5950260" cy="44478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71670" y="2302318"/>
            <a:ext cx="3105093" cy="3139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opción</a:t>
            </a:r>
            <a:r>
              <a:rPr lang="en-US" dirty="0" smtClean="0"/>
              <a:t> de </a:t>
            </a:r>
            <a:r>
              <a:rPr lang="en-US" dirty="0" err="1" smtClean="0"/>
              <a:t>calidad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   le da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gráfica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</a:t>
            </a:r>
            <a:r>
              <a:rPr lang="en-US" dirty="0" err="1" smtClean="0"/>
              <a:t>torta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presentar</a:t>
            </a:r>
            <a:r>
              <a:rPr lang="en-US" dirty="0" smtClean="0"/>
              <a:t> la </a:t>
            </a:r>
            <a:r>
              <a:rPr lang="en-US" dirty="0" err="1" smtClean="0"/>
              <a:t>calidad</a:t>
            </a:r>
            <a:r>
              <a:rPr lang="en-US" dirty="0" smtClean="0"/>
              <a:t> de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información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Afortunadamente</a:t>
            </a:r>
            <a:r>
              <a:rPr lang="en-US" dirty="0" smtClean="0"/>
              <a:t> ,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gran</a:t>
            </a:r>
            <a:r>
              <a:rPr lang="en-US" dirty="0" smtClean="0"/>
              <a:t> </a:t>
            </a:r>
            <a:r>
              <a:rPr lang="en-US" dirty="0" err="1" smtClean="0"/>
              <a:t>cantidad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 en </a:t>
            </a:r>
            <a:r>
              <a:rPr lang="en-US" dirty="0" err="1" smtClean="0"/>
              <a:t>verde</a:t>
            </a:r>
            <a:r>
              <a:rPr lang="en-US" dirty="0" smtClean="0"/>
              <a:t> (sin </a:t>
            </a:r>
            <a:r>
              <a:rPr lang="en-US" dirty="0" err="1" smtClean="0"/>
              <a:t>errores</a:t>
            </a:r>
            <a:r>
              <a:rPr lang="en-US" dirty="0" smtClean="0"/>
              <a:t>), </a:t>
            </a:r>
            <a:r>
              <a:rPr lang="en-US" dirty="0" err="1" smtClean="0"/>
              <a:t>algo</a:t>
            </a:r>
            <a:r>
              <a:rPr lang="en-US" dirty="0" smtClean="0"/>
              <a:t> en </a:t>
            </a:r>
            <a:r>
              <a:rPr lang="en-US" dirty="0" err="1" smtClean="0"/>
              <a:t>amarillo</a:t>
            </a:r>
            <a:r>
              <a:rPr lang="en-US" dirty="0" smtClean="0"/>
              <a:t> (</a:t>
            </a:r>
            <a:r>
              <a:rPr lang="en-US" dirty="0" err="1" smtClean="0"/>
              <a:t>algunos</a:t>
            </a:r>
            <a:r>
              <a:rPr lang="en-US" dirty="0" smtClean="0"/>
              <a:t> </a:t>
            </a:r>
            <a:r>
              <a:rPr lang="en-US" dirty="0" err="1" smtClean="0"/>
              <a:t>errores</a:t>
            </a:r>
            <a:r>
              <a:rPr lang="en-US" dirty="0" smtClean="0"/>
              <a:t>) y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poco</a:t>
            </a:r>
            <a:r>
              <a:rPr lang="en-US" dirty="0" smtClean="0"/>
              <a:t> </a:t>
            </a:r>
            <a:r>
              <a:rPr lang="en-US" dirty="0" err="1" smtClean="0"/>
              <a:t>rojo</a:t>
            </a:r>
            <a:r>
              <a:rPr lang="en-US" dirty="0" smtClean="0"/>
              <a:t> (</a:t>
            </a:r>
            <a:r>
              <a:rPr lang="en-US" dirty="0" err="1" smtClean="0"/>
              <a:t>errores</a:t>
            </a:r>
            <a:r>
              <a:rPr lang="en-US" dirty="0" smtClean="0"/>
              <a:t>). </a:t>
            </a:r>
            <a:r>
              <a:rPr lang="en-US" dirty="0" err="1" smtClean="0"/>
              <a:t>Tenemos</a:t>
            </a:r>
            <a:r>
              <a:rPr lang="en-US" dirty="0" smtClean="0"/>
              <a:t> </a:t>
            </a:r>
            <a:r>
              <a:rPr lang="en-US" dirty="0" err="1" smtClean="0"/>
              <a:t>errores</a:t>
            </a:r>
            <a:r>
              <a:rPr lang="en-US" dirty="0" smtClean="0"/>
              <a:t> en 72 </a:t>
            </a:r>
            <a:r>
              <a:rPr lang="en-US" dirty="0" err="1" smtClean="0"/>
              <a:t>animales</a:t>
            </a:r>
            <a:r>
              <a:rPr lang="en-US" dirty="0" smtClean="0"/>
              <a:t> o </a:t>
            </a:r>
            <a:r>
              <a:rPr lang="en-US" dirty="0" err="1" smtClean="0"/>
              <a:t>registros</a:t>
            </a:r>
            <a:r>
              <a:rPr lang="en-US" dirty="0" smtClean="0"/>
              <a:t> de </a:t>
            </a:r>
            <a:r>
              <a:rPr lang="en-US" dirty="0" err="1" smtClean="0"/>
              <a:t>grupo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934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265939"/>
            <a:ext cx="829640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Manejo</a:t>
            </a:r>
            <a:r>
              <a:rPr lang="en-US" sz="4000" dirty="0"/>
              <a:t> de </a:t>
            </a:r>
            <a:r>
              <a:rPr lang="en-US" sz="4000" dirty="0" err="1"/>
              <a:t>datos</a:t>
            </a:r>
            <a:r>
              <a:rPr lang="en-US" sz="4000" dirty="0"/>
              <a:t>– </a:t>
            </a:r>
            <a:r>
              <a:rPr lang="en-US" sz="4000" dirty="0" err="1"/>
              <a:t>Calidad</a:t>
            </a:r>
            <a:r>
              <a:rPr lang="en-US" sz="4000" dirty="0"/>
              <a:t> de </a:t>
            </a:r>
            <a:r>
              <a:rPr lang="en-US" sz="4000" dirty="0" err="1"/>
              <a:t>datos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838200"/>
            <a:ext cx="7638095" cy="49714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0" y="1059624"/>
            <a:ext cx="3429000" cy="31642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157" y="4732411"/>
            <a:ext cx="822960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Dando</a:t>
            </a:r>
            <a:r>
              <a:rPr lang="en-US" sz="1600" dirty="0" smtClean="0"/>
              <a:t> click en los </a:t>
            </a:r>
            <a:r>
              <a:rPr lang="en-US" sz="1600" dirty="0" err="1" smtClean="0"/>
              <a:t>Errores</a:t>
            </a:r>
            <a:r>
              <a:rPr lang="en-US" sz="1600" dirty="0" smtClean="0"/>
              <a:t>, se </a:t>
            </a:r>
            <a:r>
              <a:rPr lang="en-US" sz="1600" dirty="0" err="1" smtClean="0"/>
              <a:t>actualiza</a:t>
            </a:r>
            <a:r>
              <a:rPr lang="en-US" sz="1600" dirty="0" smtClean="0"/>
              <a:t> el </a:t>
            </a:r>
            <a:r>
              <a:rPr lang="en-US" sz="1600" dirty="0" err="1" smtClean="0"/>
              <a:t>gráfico</a:t>
            </a:r>
            <a:r>
              <a:rPr lang="en-US" sz="1600" dirty="0" smtClean="0"/>
              <a:t> de </a:t>
            </a:r>
            <a:r>
              <a:rPr lang="en-US" sz="1600" dirty="0" err="1" smtClean="0"/>
              <a:t>torta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indicar</a:t>
            </a:r>
            <a:r>
              <a:rPr lang="en-US" sz="1600" dirty="0" smtClean="0"/>
              <a:t> </a:t>
            </a:r>
            <a:r>
              <a:rPr lang="en-US" sz="1600" dirty="0" err="1" smtClean="0"/>
              <a:t>cuales</a:t>
            </a:r>
            <a:r>
              <a:rPr lang="en-US" sz="1600" dirty="0" smtClean="0"/>
              <a:t> </a:t>
            </a:r>
            <a:r>
              <a:rPr lang="en-US" sz="1600" dirty="0" err="1" smtClean="0"/>
              <a:t>Errores</a:t>
            </a:r>
            <a:r>
              <a:rPr lang="en-US" sz="1600" dirty="0" smtClean="0"/>
              <a:t> </a:t>
            </a:r>
            <a:r>
              <a:rPr lang="en-US" sz="1600" dirty="0" err="1" smtClean="0"/>
              <a:t>están</a:t>
            </a:r>
            <a:r>
              <a:rPr lang="en-US" sz="1600" dirty="0" smtClean="0"/>
              <a:t> </a:t>
            </a:r>
            <a:r>
              <a:rPr lang="en-US" sz="1600" dirty="0" err="1" smtClean="0"/>
              <a:t>presentándose</a:t>
            </a:r>
            <a:r>
              <a:rPr lang="en-US" sz="1600" dirty="0" smtClean="0"/>
              <a:t>. </a:t>
            </a:r>
            <a:r>
              <a:rPr lang="en-US" sz="1600" dirty="0" err="1" smtClean="0"/>
              <a:t>Tenemos</a:t>
            </a:r>
            <a:r>
              <a:rPr lang="en-US" sz="1600" dirty="0" smtClean="0"/>
              <a:t> 71 </a:t>
            </a:r>
            <a:r>
              <a:rPr lang="en-US" sz="1600" dirty="0" err="1" smtClean="0"/>
              <a:t>registros</a:t>
            </a:r>
            <a:r>
              <a:rPr lang="en-US" sz="1600" dirty="0" smtClean="0"/>
              <a:t> con </a:t>
            </a:r>
            <a:r>
              <a:rPr lang="en-US" sz="1600" dirty="0" err="1" smtClean="0"/>
              <a:t>nombre</a:t>
            </a:r>
            <a:r>
              <a:rPr lang="en-US" sz="1600" dirty="0" smtClean="0"/>
              <a:t> </a:t>
            </a:r>
            <a:r>
              <a:rPr lang="en-US" sz="1600" dirty="0" err="1" smtClean="0"/>
              <a:t>científico</a:t>
            </a:r>
            <a:r>
              <a:rPr lang="en-US" sz="1600" dirty="0" smtClean="0"/>
              <a:t> </a:t>
            </a:r>
            <a:r>
              <a:rPr lang="en-US" sz="1600" dirty="0" err="1" smtClean="0"/>
              <a:t>Obsoleto</a:t>
            </a:r>
            <a:r>
              <a:rPr lang="en-US" sz="1600" dirty="0" smtClean="0"/>
              <a:t> (</a:t>
            </a:r>
            <a:r>
              <a:rPr lang="en-US" sz="1600" dirty="0" err="1" smtClean="0"/>
              <a:t>histórico</a:t>
            </a:r>
            <a:r>
              <a:rPr lang="en-US" sz="1600" dirty="0" smtClean="0"/>
              <a:t>) y un </a:t>
            </a:r>
            <a:r>
              <a:rPr lang="en-US" sz="1600" dirty="0" err="1" smtClean="0"/>
              <a:t>registro</a:t>
            </a:r>
            <a:r>
              <a:rPr lang="en-US" sz="1600" dirty="0" smtClean="0"/>
              <a:t> con </a:t>
            </a:r>
            <a:r>
              <a:rPr lang="en-US" sz="1600" dirty="0" err="1" smtClean="0"/>
              <a:t>Nombre</a:t>
            </a:r>
            <a:r>
              <a:rPr lang="en-US" sz="1600" dirty="0" smtClean="0"/>
              <a:t> </a:t>
            </a:r>
            <a:r>
              <a:rPr lang="en-US" sz="1600" dirty="0" err="1" smtClean="0"/>
              <a:t>científico</a:t>
            </a:r>
            <a:r>
              <a:rPr lang="en-US" sz="1600" dirty="0" smtClean="0"/>
              <a:t> </a:t>
            </a:r>
            <a:r>
              <a:rPr lang="en-US" sz="1600" dirty="0" err="1" smtClean="0"/>
              <a:t>obsolto</a:t>
            </a:r>
            <a:r>
              <a:rPr lang="en-US" sz="1600" dirty="0" smtClean="0"/>
              <a:t> (</a:t>
            </a:r>
            <a:r>
              <a:rPr lang="en-US" sz="1600" dirty="0" err="1" smtClean="0"/>
              <a:t>actualmente</a:t>
            </a:r>
            <a:r>
              <a:rPr lang="en-US" sz="1600" dirty="0" smtClean="0"/>
              <a:t>) </a:t>
            </a:r>
            <a:r>
              <a:rPr lang="en-US" sz="1600" dirty="0" err="1" smtClean="0"/>
              <a:t>Dando</a:t>
            </a:r>
            <a:r>
              <a:rPr lang="en-US" sz="1600" dirty="0" smtClean="0"/>
              <a:t> </a:t>
            </a:r>
            <a:r>
              <a:rPr lang="en-US" sz="1600" dirty="0" err="1" smtClean="0"/>
              <a:t>doble</a:t>
            </a:r>
            <a:r>
              <a:rPr lang="en-US" sz="1600" dirty="0" smtClean="0"/>
              <a:t> click en la parte de la </a:t>
            </a:r>
            <a:r>
              <a:rPr lang="en-US" sz="1600" dirty="0" err="1" smtClean="0"/>
              <a:t>tora</a:t>
            </a:r>
            <a:r>
              <a:rPr lang="en-US" sz="1600" dirty="0" smtClean="0"/>
              <a:t> le </a:t>
            </a:r>
            <a:r>
              <a:rPr lang="en-US" sz="1600" dirty="0" err="1" smtClean="0"/>
              <a:t>presentará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celda</a:t>
            </a:r>
            <a:r>
              <a:rPr lang="en-US" sz="1600" dirty="0" smtClean="0"/>
              <a:t> de </a:t>
            </a:r>
            <a:r>
              <a:rPr lang="en-US" sz="1600" dirty="0" err="1" smtClean="0"/>
              <a:t>resultados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muestra</a:t>
            </a:r>
            <a:r>
              <a:rPr lang="en-US" sz="1600" dirty="0" smtClean="0"/>
              <a:t> los </a:t>
            </a:r>
            <a:r>
              <a:rPr lang="en-US" sz="1600" dirty="0" err="1" smtClean="0"/>
              <a:t>registro</a:t>
            </a:r>
            <a:r>
              <a:rPr lang="en-US" sz="1600" dirty="0" smtClean="0"/>
              <a:t> con los </a:t>
            </a:r>
            <a:r>
              <a:rPr lang="en-US" sz="1600" dirty="0" err="1" smtClean="0"/>
              <a:t>errores</a:t>
            </a:r>
            <a:r>
              <a:rPr lang="en-US" sz="1600" dirty="0" smtClean="0"/>
              <a:t> a ser </a:t>
            </a:r>
            <a:r>
              <a:rPr lang="en-US" sz="1600" dirty="0" err="1" smtClean="0"/>
              <a:t>corregidos</a:t>
            </a:r>
            <a:r>
              <a:rPr lang="en-US" sz="1600" dirty="0" smtClean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1738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245" y="-98514"/>
            <a:ext cx="811610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Manejo</a:t>
            </a:r>
            <a:r>
              <a:rPr lang="en-US" sz="4000" dirty="0"/>
              <a:t> de </a:t>
            </a:r>
            <a:r>
              <a:rPr lang="en-US" sz="4000" dirty="0" err="1"/>
              <a:t>datos</a:t>
            </a:r>
            <a:r>
              <a:rPr lang="en-US" sz="4000" dirty="0"/>
              <a:t>– </a:t>
            </a:r>
            <a:r>
              <a:rPr lang="en-US" sz="4000" dirty="0" err="1"/>
              <a:t>calidad</a:t>
            </a:r>
            <a:r>
              <a:rPr lang="en-US" sz="4000" dirty="0"/>
              <a:t> de </a:t>
            </a:r>
            <a:r>
              <a:rPr lang="en-US" sz="4000" dirty="0" err="1"/>
              <a:t>datos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521" y="1083972"/>
            <a:ext cx="5791200" cy="39481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5105400" y="2819400"/>
            <a:ext cx="335280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mitad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advertencias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con </a:t>
            </a:r>
            <a:r>
              <a:rPr lang="en-US" dirty="0" err="1" smtClean="0"/>
              <a:t>registros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no </a:t>
            </a:r>
            <a:r>
              <a:rPr lang="en-US" dirty="0" err="1" smtClean="0"/>
              <a:t>reportan</a:t>
            </a:r>
            <a:r>
              <a:rPr lang="en-US" dirty="0" smtClean="0"/>
              <a:t> padres y </a:t>
            </a:r>
            <a:r>
              <a:rPr lang="en-US" dirty="0" err="1" smtClean="0"/>
              <a:t>estos</a:t>
            </a:r>
            <a:r>
              <a:rPr lang="en-US" dirty="0" smtClean="0"/>
              <a:t> </a:t>
            </a:r>
            <a:r>
              <a:rPr lang="en-US" dirty="0" err="1" smtClean="0"/>
              <a:t>deberán</a:t>
            </a:r>
            <a:r>
              <a:rPr lang="en-US" dirty="0" smtClean="0"/>
              <a:t> ser </a:t>
            </a:r>
            <a:r>
              <a:rPr lang="en-US" dirty="0" err="1" smtClean="0"/>
              <a:t>corregidos</a:t>
            </a:r>
            <a:r>
              <a:rPr lang="en-US" dirty="0" smtClean="0"/>
              <a:t>. </a:t>
            </a:r>
            <a:r>
              <a:rPr lang="en-US" dirty="0" err="1" smtClean="0"/>
              <a:t>Aquellos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los padres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reportados</a:t>
            </a:r>
            <a:r>
              <a:rPr lang="en-US" dirty="0" smtClean="0"/>
              <a:t> no </a:t>
            </a:r>
            <a:r>
              <a:rPr lang="en-US" dirty="0" err="1" smtClean="0"/>
              <a:t>están</a:t>
            </a:r>
            <a:r>
              <a:rPr lang="en-US" dirty="0" smtClean="0"/>
              <a:t> en ZIMS y </a:t>
            </a:r>
            <a:r>
              <a:rPr lang="en-US" dirty="0" err="1" smtClean="0"/>
              <a:t>deberán</a:t>
            </a:r>
            <a:r>
              <a:rPr lang="en-US" dirty="0" smtClean="0"/>
              <a:t> ser </a:t>
            </a:r>
            <a:r>
              <a:rPr lang="en-US" dirty="0" err="1" smtClean="0"/>
              <a:t>considerados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alerta</a:t>
            </a:r>
            <a:r>
              <a:rPr lang="en-US" dirty="0" smtClean="0"/>
              <a:t> a </a:t>
            </a:r>
            <a:r>
              <a:rPr lang="en-US" dirty="0" err="1" smtClean="0"/>
              <a:t>menos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estén</a:t>
            </a:r>
            <a:r>
              <a:rPr lang="en-US" dirty="0" smtClean="0"/>
              <a:t> </a:t>
            </a:r>
            <a:r>
              <a:rPr lang="en-US" dirty="0" err="1" smtClean="0"/>
              <a:t>incorrectos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0050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820" y="0"/>
            <a:ext cx="828353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Reportes</a:t>
            </a:r>
            <a:r>
              <a:rPr lang="en-US" sz="3600" dirty="0"/>
              <a:t> – </a:t>
            </a:r>
            <a:r>
              <a:rPr lang="en-US" sz="3600" dirty="0" err="1"/>
              <a:t>Algunos</a:t>
            </a:r>
            <a:r>
              <a:rPr lang="en-US" sz="3600" dirty="0"/>
              <a:t> </a:t>
            </a:r>
            <a:r>
              <a:rPr lang="en-US" sz="3600" dirty="0" err="1"/>
              <a:t>nuevos</a:t>
            </a:r>
            <a:r>
              <a:rPr lang="en-US" sz="3600" dirty="0"/>
              <a:t> y </a:t>
            </a:r>
            <a:r>
              <a:rPr lang="en-US" sz="3600" dirty="0" err="1"/>
              <a:t>otros</a:t>
            </a:r>
            <a:r>
              <a:rPr lang="en-US" sz="3600" dirty="0"/>
              <a:t> </a:t>
            </a:r>
            <a:r>
              <a:rPr lang="en-US" sz="3600" dirty="0" err="1"/>
              <a:t>mejorados</a:t>
            </a:r>
            <a:r>
              <a:rPr lang="en-US" sz="3600" dirty="0"/>
              <a:t>!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820" y="1175197"/>
            <a:ext cx="7057429" cy="39583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17505" y="2362200"/>
            <a:ext cx="1424189" cy="2157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10020" y="2546037"/>
            <a:ext cx="1418042" cy="5421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3"/>
          <p:cNvSpPr txBox="1"/>
          <p:nvPr/>
        </p:nvSpPr>
        <p:spPr>
          <a:xfrm>
            <a:off x="1904999" y="4197606"/>
            <a:ext cx="6324600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Reporte</a:t>
            </a:r>
            <a:r>
              <a:rPr lang="en-US" sz="1600" b="1" dirty="0" smtClean="0">
                <a:solidFill>
                  <a:srgbClr val="FF0000"/>
                </a:solidFill>
              </a:rPr>
              <a:t> de </a:t>
            </a:r>
            <a:r>
              <a:rPr lang="en-US" sz="1600" b="1" dirty="0" err="1" smtClean="0">
                <a:solidFill>
                  <a:srgbClr val="FF0000"/>
                </a:solidFill>
              </a:rPr>
              <a:t>adquisición</a:t>
            </a:r>
            <a:r>
              <a:rPr lang="en-US" sz="1600" b="1" dirty="0" smtClean="0">
                <a:solidFill>
                  <a:srgbClr val="FF0000"/>
                </a:solidFill>
              </a:rPr>
              <a:t> de </a:t>
            </a:r>
            <a:r>
              <a:rPr lang="en-US" sz="1600" b="1" dirty="0" err="1" smtClean="0">
                <a:solidFill>
                  <a:srgbClr val="FF0000"/>
                </a:solidFill>
              </a:rPr>
              <a:t>medio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silvestre</a:t>
            </a:r>
            <a:r>
              <a:rPr lang="en-US" sz="1600" b="1" dirty="0" smtClean="0">
                <a:solidFill>
                  <a:srgbClr val="FF0000"/>
                </a:solidFill>
              </a:rPr>
              <a:t> Nuevo!!</a:t>
            </a:r>
          </a:p>
          <a:p>
            <a:r>
              <a:rPr lang="en-US" sz="1600" dirty="0" err="1" smtClean="0"/>
              <a:t>reporte</a:t>
            </a:r>
            <a:r>
              <a:rPr lang="en-US" sz="1600" dirty="0" smtClean="0"/>
              <a:t> de </a:t>
            </a:r>
            <a:r>
              <a:rPr lang="en-US" sz="1600" dirty="0" err="1" smtClean="0"/>
              <a:t>Adquisiciones</a:t>
            </a:r>
            <a:r>
              <a:rPr lang="en-US" sz="1600" dirty="0" smtClean="0"/>
              <a:t> de </a:t>
            </a:r>
            <a:r>
              <a:rPr lang="en-US" sz="1600" dirty="0" err="1" smtClean="0"/>
              <a:t>medio</a:t>
            </a:r>
            <a:r>
              <a:rPr lang="en-US" sz="1600" dirty="0" smtClean="0"/>
              <a:t> </a:t>
            </a:r>
            <a:r>
              <a:rPr lang="en-US" sz="1600" dirty="0" err="1" smtClean="0"/>
              <a:t>silvestre</a:t>
            </a:r>
            <a:r>
              <a:rPr lang="en-US" sz="1600" dirty="0" smtClean="0"/>
              <a:t>, </a:t>
            </a:r>
            <a:r>
              <a:rPr lang="en-US" sz="1600" dirty="0" err="1" smtClean="0"/>
              <a:t>fue</a:t>
            </a:r>
            <a:r>
              <a:rPr lang="en-US" sz="1600" dirty="0" smtClean="0"/>
              <a:t> </a:t>
            </a:r>
            <a:r>
              <a:rPr lang="en-US" sz="1600" dirty="0" err="1" smtClean="0"/>
              <a:t>diseñado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asistir</a:t>
            </a:r>
            <a:r>
              <a:rPr lang="en-US" sz="1600" dirty="0" smtClean="0"/>
              <a:t> a </a:t>
            </a:r>
            <a:r>
              <a:rPr lang="en-US" sz="1600" dirty="0" err="1" smtClean="0"/>
              <a:t>acuarios</a:t>
            </a:r>
            <a:r>
              <a:rPr lang="en-US" sz="1600" dirty="0" smtClean="0"/>
              <a:t> en </a:t>
            </a:r>
            <a:r>
              <a:rPr lang="en-US" sz="1600" dirty="0" err="1" smtClean="0"/>
              <a:t>sus</a:t>
            </a:r>
            <a:r>
              <a:rPr lang="en-US" sz="1600" dirty="0" smtClean="0"/>
              <a:t> </a:t>
            </a:r>
            <a:r>
              <a:rPr lang="en-US" sz="1600" dirty="0" err="1" smtClean="0"/>
              <a:t>requerimientos</a:t>
            </a:r>
            <a:r>
              <a:rPr lang="en-US" sz="1600" dirty="0" smtClean="0"/>
              <a:t> de </a:t>
            </a:r>
            <a:r>
              <a:rPr lang="en-US" sz="1600" dirty="0" err="1" smtClean="0"/>
              <a:t>reporteo</a:t>
            </a:r>
            <a:r>
              <a:rPr lang="en-US" sz="1600" dirty="0" smtClean="0"/>
              <a:t> , </a:t>
            </a:r>
            <a:r>
              <a:rPr lang="en-US" sz="1600" dirty="0" err="1" smtClean="0"/>
              <a:t>pero</a:t>
            </a:r>
            <a:r>
              <a:rPr lang="en-US" sz="1600" dirty="0" smtClean="0"/>
              <a:t> </a:t>
            </a:r>
            <a:r>
              <a:rPr lang="en-US" sz="1600" dirty="0" err="1" smtClean="0"/>
              <a:t>es</a:t>
            </a:r>
            <a:r>
              <a:rPr lang="en-US" sz="1600" dirty="0" smtClean="0"/>
              <a:t> </a:t>
            </a:r>
            <a:r>
              <a:rPr lang="en-US" sz="1600" dirty="0" err="1" smtClean="0"/>
              <a:t>también</a:t>
            </a:r>
            <a:r>
              <a:rPr lang="en-US" sz="1600" dirty="0" smtClean="0"/>
              <a:t> </a:t>
            </a:r>
            <a:r>
              <a:rPr lang="en-US" sz="1600" dirty="0" err="1" smtClean="0"/>
              <a:t>muy</a:t>
            </a:r>
            <a:r>
              <a:rPr lang="en-US" sz="1600" dirty="0" smtClean="0"/>
              <a:t> </a:t>
            </a:r>
            <a:r>
              <a:rPr lang="en-US" sz="1600" dirty="0" err="1" smtClean="0"/>
              <a:t>útil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zoológicos</a:t>
            </a:r>
            <a:r>
              <a:rPr lang="en-US" sz="1600" dirty="0" smtClean="0"/>
              <a:t>. </a:t>
            </a:r>
            <a:r>
              <a:rPr lang="en-US" sz="1600" dirty="0" err="1" smtClean="0"/>
              <a:t>Puede</a:t>
            </a:r>
            <a:r>
              <a:rPr lang="en-US" sz="1600" dirty="0" smtClean="0"/>
              <a:t> </a:t>
            </a:r>
            <a:r>
              <a:rPr lang="en-US" sz="1600" dirty="0" err="1" smtClean="0"/>
              <a:t>generar</a:t>
            </a:r>
            <a:r>
              <a:rPr lang="en-US" sz="1600" dirty="0" smtClean="0"/>
              <a:t> </a:t>
            </a:r>
            <a:r>
              <a:rPr lang="en-US" sz="1600" dirty="0" err="1" smtClean="0"/>
              <a:t>este</a:t>
            </a:r>
            <a:r>
              <a:rPr lang="en-US" sz="1600" dirty="0" smtClean="0"/>
              <a:t> </a:t>
            </a:r>
            <a:r>
              <a:rPr lang="en-US" sz="1600" dirty="0" err="1" smtClean="0"/>
              <a:t>reporte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un </a:t>
            </a:r>
            <a:r>
              <a:rPr lang="en-US" sz="1600" dirty="0" err="1" smtClean="0"/>
              <a:t>específico</a:t>
            </a:r>
            <a:r>
              <a:rPr lang="en-US" sz="1600" dirty="0" smtClean="0"/>
              <a:t> </a:t>
            </a:r>
            <a:r>
              <a:rPr lang="en-US" sz="1600" dirty="0" err="1" smtClean="0"/>
              <a:t>tipo</a:t>
            </a:r>
            <a:r>
              <a:rPr lang="en-US" sz="1600" dirty="0" smtClean="0"/>
              <a:t> de </a:t>
            </a:r>
            <a:r>
              <a:rPr lang="en-US" sz="1600" dirty="0" err="1" smtClean="0"/>
              <a:t>agua</a:t>
            </a:r>
            <a:r>
              <a:rPr lang="en-US" sz="1600" dirty="0" smtClean="0"/>
              <a:t> o </a:t>
            </a:r>
            <a:r>
              <a:rPr lang="en-US" sz="1600" dirty="0" err="1" smtClean="0"/>
              <a:t>método</a:t>
            </a:r>
            <a:r>
              <a:rPr lang="en-US" sz="1600" dirty="0" smtClean="0"/>
              <a:t> de </a:t>
            </a:r>
            <a:r>
              <a:rPr lang="en-US" sz="1600" dirty="0" err="1" smtClean="0"/>
              <a:t>colecta</a:t>
            </a:r>
            <a:r>
              <a:rPr lang="en-US" sz="1600" dirty="0" smtClean="0"/>
              <a:t>, los </a:t>
            </a:r>
            <a:r>
              <a:rPr lang="en-US" sz="1600" dirty="0" err="1" smtClean="0"/>
              <a:t>cuales</a:t>
            </a:r>
            <a:r>
              <a:rPr lang="en-US" sz="1600" dirty="0" smtClean="0"/>
              <a:t> son </a:t>
            </a:r>
            <a:r>
              <a:rPr lang="en-US" sz="1600" dirty="0" err="1" smtClean="0"/>
              <a:t>frecuentemente</a:t>
            </a:r>
            <a:r>
              <a:rPr lang="en-US" sz="1600" dirty="0" smtClean="0"/>
              <a:t> </a:t>
            </a:r>
            <a:r>
              <a:rPr lang="en-US" sz="1600" dirty="0" err="1" smtClean="0"/>
              <a:t>especificados</a:t>
            </a:r>
            <a:r>
              <a:rPr lang="en-US" sz="1600" dirty="0" smtClean="0"/>
              <a:t> en </a:t>
            </a:r>
            <a:r>
              <a:rPr lang="en-US" sz="1600" dirty="0" err="1" smtClean="0"/>
              <a:t>estos</a:t>
            </a:r>
            <a:r>
              <a:rPr lang="en-US" sz="1600" dirty="0" smtClean="0"/>
              <a:t> </a:t>
            </a:r>
            <a:r>
              <a:rPr lang="en-US" sz="1600" dirty="0" err="1" smtClean="0"/>
              <a:t>reportes</a:t>
            </a:r>
            <a:r>
              <a:rPr lang="en-US" sz="1600" dirty="0" smtClean="0"/>
              <a:t>.  El </a:t>
            </a:r>
            <a:r>
              <a:rPr lang="en-US" sz="1600" dirty="0" err="1" smtClean="0"/>
              <a:t>sorteo</a:t>
            </a:r>
            <a:r>
              <a:rPr lang="en-US" sz="1600" dirty="0" smtClean="0"/>
              <a:t> de </a:t>
            </a:r>
            <a:r>
              <a:rPr lang="en-US" sz="1600" dirty="0" err="1" smtClean="0"/>
              <a:t>varios</a:t>
            </a:r>
            <a:r>
              <a:rPr lang="en-US" sz="1600" dirty="0" smtClean="0"/>
              <a:t>, le </a:t>
            </a:r>
            <a:r>
              <a:rPr lang="en-US" sz="1600" dirty="0" err="1" smtClean="0"/>
              <a:t>permite</a:t>
            </a:r>
            <a:r>
              <a:rPr lang="en-US" sz="1600" dirty="0" smtClean="0"/>
              <a:t> </a:t>
            </a:r>
            <a:r>
              <a:rPr lang="en-US" sz="1600" dirty="0" err="1" smtClean="0"/>
              <a:t>organizar</a:t>
            </a:r>
            <a:r>
              <a:rPr lang="en-US" sz="1600" dirty="0" smtClean="0"/>
              <a:t> el </a:t>
            </a:r>
            <a:r>
              <a:rPr lang="en-US" sz="1600" dirty="0" err="1" smtClean="0"/>
              <a:t>reporte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067299" y="2920491"/>
            <a:ext cx="656629" cy="1503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688030" y="3570932"/>
            <a:ext cx="1799634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7772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Reportes</a:t>
            </a:r>
            <a:r>
              <a:rPr lang="en-US" sz="3600" dirty="0"/>
              <a:t> – </a:t>
            </a:r>
            <a:r>
              <a:rPr lang="en-US" sz="3600" dirty="0" err="1"/>
              <a:t>Algunos</a:t>
            </a:r>
            <a:r>
              <a:rPr lang="en-US" sz="3600" dirty="0"/>
              <a:t> </a:t>
            </a:r>
            <a:r>
              <a:rPr lang="en-US" sz="3600" dirty="0" err="1"/>
              <a:t>nuevos</a:t>
            </a:r>
            <a:r>
              <a:rPr lang="en-US" sz="3600" dirty="0"/>
              <a:t> y </a:t>
            </a:r>
            <a:r>
              <a:rPr lang="en-US" sz="3600" dirty="0" err="1"/>
              <a:t>otros</a:t>
            </a:r>
            <a:r>
              <a:rPr lang="en-US" sz="3600" dirty="0"/>
              <a:t> </a:t>
            </a:r>
            <a:r>
              <a:rPr lang="en-US" sz="3600" dirty="0" err="1"/>
              <a:t>mejorados</a:t>
            </a:r>
            <a:r>
              <a:rPr lang="en-US" sz="3600" dirty="0"/>
              <a:t>!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333" y="1199881"/>
            <a:ext cx="7733333" cy="41238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3391437" y="4069426"/>
            <a:ext cx="4943609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Reporte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actividades</a:t>
            </a:r>
            <a:r>
              <a:rPr lang="en-US" b="1" dirty="0" smtClean="0">
                <a:solidFill>
                  <a:srgbClr val="FF0000"/>
                </a:solidFill>
              </a:rPr>
              <a:t> en </a:t>
            </a:r>
            <a:r>
              <a:rPr lang="en-US" b="1" dirty="0" err="1" smtClean="0">
                <a:solidFill>
                  <a:srgbClr val="FF0000"/>
                </a:solidFill>
              </a:rPr>
              <a:t>encierros</a:t>
            </a:r>
            <a:r>
              <a:rPr lang="en-US" b="1" dirty="0" smtClean="0">
                <a:solidFill>
                  <a:srgbClr val="FF0000"/>
                </a:solidFill>
              </a:rPr>
              <a:t>-Nuevo!!</a:t>
            </a:r>
          </a:p>
          <a:p>
            <a:r>
              <a:rPr lang="en-US" dirty="0" smtClean="0"/>
              <a:t>Los </a:t>
            </a:r>
            <a:r>
              <a:rPr lang="en-US" dirty="0" err="1" smtClean="0"/>
              <a:t>usuarios</a:t>
            </a:r>
            <a:r>
              <a:rPr lang="en-US" dirty="0" smtClean="0"/>
              <a:t>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venido</a:t>
            </a:r>
            <a:r>
              <a:rPr lang="en-US" dirty="0" smtClean="0"/>
              <a:t> </a:t>
            </a:r>
            <a:r>
              <a:rPr lang="en-US" dirty="0" err="1" smtClean="0"/>
              <a:t>preguntando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un </a:t>
            </a:r>
            <a:r>
              <a:rPr lang="en-US" dirty="0" err="1" smtClean="0"/>
              <a:t>reporte</a:t>
            </a:r>
            <a:r>
              <a:rPr lang="en-US" dirty="0" smtClean="0"/>
              <a:t> de </a:t>
            </a:r>
            <a:r>
              <a:rPr lang="en-US" dirty="0" err="1" smtClean="0"/>
              <a:t>actividades</a:t>
            </a:r>
            <a:r>
              <a:rPr lang="en-US" dirty="0" smtClean="0"/>
              <a:t> en </a:t>
            </a:r>
            <a:r>
              <a:rPr lang="en-US" dirty="0" err="1" smtClean="0"/>
              <a:t>encierros</a:t>
            </a:r>
            <a:r>
              <a:rPr lang="en-US" dirty="0" smtClean="0"/>
              <a:t> y </a:t>
            </a:r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!. El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evento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de </a:t>
            </a:r>
            <a:r>
              <a:rPr lang="en-US" dirty="0" err="1" smtClean="0"/>
              <a:t>selección</a:t>
            </a:r>
            <a:r>
              <a:rPr lang="en-US" dirty="0" smtClean="0"/>
              <a:t> </a:t>
            </a:r>
            <a:r>
              <a:rPr lang="en-US" dirty="0" err="1" smtClean="0"/>
              <a:t>múltiple</a:t>
            </a:r>
            <a:r>
              <a:rPr lang="en-US" dirty="0" smtClean="0"/>
              <a:t> y le </a:t>
            </a:r>
            <a:r>
              <a:rPr lang="en-US" dirty="0" err="1" smtClean="0"/>
              <a:t>permitirá</a:t>
            </a:r>
            <a:r>
              <a:rPr lang="en-US" dirty="0" smtClean="0"/>
              <a:t> </a:t>
            </a:r>
            <a:r>
              <a:rPr lang="en-US" dirty="0" err="1" smtClean="0"/>
              <a:t>generar</a:t>
            </a:r>
            <a:r>
              <a:rPr lang="en-US" dirty="0" smtClean="0"/>
              <a:t> el </a:t>
            </a:r>
            <a:r>
              <a:rPr lang="en-US" dirty="0" err="1" smtClean="0"/>
              <a:t>reporte</a:t>
            </a:r>
            <a:r>
              <a:rPr lang="en-US" dirty="0" smtClean="0"/>
              <a:t> </a:t>
            </a:r>
            <a:r>
              <a:rPr lang="en-US" dirty="0" err="1" smtClean="0"/>
              <a:t>utilizando</a:t>
            </a:r>
            <a:r>
              <a:rPr lang="en-US" dirty="0" smtClean="0"/>
              <a:t> la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encierros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ahorrar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354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5313" y="94670"/>
            <a:ext cx="8270651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Reportes</a:t>
            </a:r>
            <a:r>
              <a:rPr lang="en-US" sz="3600" dirty="0"/>
              <a:t> – </a:t>
            </a:r>
            <a:r>
              <a:rPr lang="en-US" sz="3600" dirty="0" err="1"/>
              <a:t>Algunos</a:t>
            </a:r>
            <a:r>
              <a:rPr lang="en-US" sz="3600" dirty="0"/>
              <a:t> </a:t>
            </a:r>
            <a:r>
              <a:rPr lang="en-US" sz="3600" dirty="0" err="1"/>
              <a:t>nuevos</a:t>
            </a:r>
            <a:r>
              <a:rPr lang="en-US" sz="3600" dirty="0"/>
              <a:t> y </a:t>
            </a:r>
            <a:r>
              <a:rPr lang="en-US" sz="3600" dirty="0" err="1"/>
              <a:t>otros</a:t>
            </a:r>
            <a:r>
              <a:rPr lang="en-US" sz="3600" dirty="0"/>
              <a:t> </a:t>
            </a:r>
            <a:r>
              <a:rPr lang="en-US" sz="3600" dirty="0" err="1"/>
              <a:t>mejorados</a:t>
            </a:r>
            <a:r>
              <a:rPr lang="en-US" sz="3600" dirty="0"/>
              <a:t>!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313" y="1303987"/>
            <a:ext cx="4832989" cy="3962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5369687" y="1219652"/>
            <a:ext cx="3429000" cy="42473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Reporte</a:t>
            </a:r>
            <a:r>
              <a:rPr lang="en-US" b="1" dirty="0" smtClean="0">
                <a:solidFill>
                  <a:srgbClr val="FF0000"/>
                </a:solidFill>
              </a:rPr>
              <a:t> global de </a:t>
            </a:r>
            <a:r>
              <a:rPr lang="en-US" b="1" dirty="0" err="1" smtClean="0">
                <a:solidFill>
                  <a:srgbClr val="FF0000"/>
                </a:solidFill>
              </a:rPr>
              <a:t>permisos</a:t>
            </a:r>
            <a:r>
              <a:rPr lang="en-US" b="1" dirty="0" smtClean="0">
                <a:solidFill>
                  <a:srgbClr val="FF0000"/>
                </a:solidFill>
              </a:rPr>
              <a:t>- Nuevo!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reporte</a:t>
            </a:r>
            <a:r>
              <a:rPr lang="en-US" dirty="0" smtClean="0"/>
              <a:t> de </a:t>
            </a:r>
            <a:r>
              <a:rPr lang="en-US" dirty="0" err="1" smtClean="0"/>
              <a:t>permisos</a:t>
            </a:r>
            <a:r>
              <a:rPr lang="en-US" dirty="0" smtClean="0"/>
              <a:t> </a:t>
            </a:r>
            <a:r>
              <a:rPr lang="en-US" dirty="0" err="1" smtClean="0"/>
              <a:t>globales</a:t>
            </a:r>
            <a:r>
              <a:rPr lang="en-US" dirty="0" smtClean="0"/>
              <a:t> le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buscar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varios</a:t>
            </a:r>
            <a:r>
              <a:rPr lang="en-US" dirty="0" smtClean="0"/>
              <a:t> </a:t>
            </a:r>
            <a:r>
              <a:rPr lang="en-US" dirty="0" err="1" smtClean="0"/>
              <a:t>permisos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instituciones</a:t>
            </a:r>
            <a:r>
              <a:rPr lang="en-US" dirty="0" smtClean="0"/>
              <a:t> </a:t>
            </a:r>
            <a:r>
              <a:rPr lang="en-US" dirty="0" err="1" smtClean="0"/>
              <a:t>hayan</a:t>
            </a:r>
            <a:r>
              <a:rPr lang="en-US" dirty="0" smtClean="0"/>
              <a:t> </a:t>
            </a:r>
            <a:r>
              <a:rPr lang="en-US" dirty="0" err="1" smtClean="0"/>
              <a:t>marcado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ser </a:t>
            </a:r>
            <a:r>
              <a:rPr lang="en-US" dirty="0" err="1" smtClean="0"/>
              <a:t>vistos</a:t>
            </a:r>
            <a:r>
              <a:rPr lang="en-US" dirty="0" smtClean="0"/>
              <a:t> en la vista global. </a:t>
            </a:r>
            <a:r>
              <a:rPr lang="en-US" dirty="0" err="1" smtClean="0"/>
              <a:t>Esto</a:t>
            </a:r>
            <a:r>
              <a:rPr lang="en-US" dirty="0" smtClean="0"/>
              <a:t> se </a:t>
            </a:r>
            <a:r>
              <a:rPr lang="en-US" dirty="0" err="1" smtClean="0"/>
              <a:t>desarrolló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asistir</a:t>
            </a:r>
            <a:r>
              <a:rPr lang="en-US" dirty="0" smtClean="0"/>
              <a:t> a </a:t>
            </a:r>
            <a:r>
              <a:rPr lang="en-US" dirty="0" err="1" smtClean="0"/>
              <a:t>miembros</a:t>
            </a:r>
            <a:r>
              <a:rPr lang="en-US" dirty="0" smtClean="0"/>
              <a:t> de la </a:t>
            </a:r>
            <a:r>
              <a:rPr lang="en-US" dirty="0" err="1" smtClean="0"/>
              <a:t>región</a:t>
            </a:r>
            <a:r>
              <a:rPr lang="en-US" dirty="0" smtClean="0"/>
              <a:t> </a:t>
            </a:r>
            <a:r>
              <a:rPr lang="en-US" dirty="0" err="1" smtClean="0"/>
              <a:t>europea</a:t>
            </a:r>
            <a:r>
              <a:rPr lang="en-US" dirty="0" smtClean="0"/>
              <a:t> a </a:t>
            </a:r>
            <a:r>
              <a:rPr lang="en-US" dirty="0" err="1" smtClean="0"/>
              <a:t>encontrar</a:t>
            </a:r>
            <a:r>
              <a:rPr lang="en-US" dirty="0" smtClean="0"/>
              <a:t> </a:t>
            </a:r>
            <a:r>
              <a:rPr lang="en-US" dirty="0" err="1" smtClean="0"/>
              <a:t>instituticoens</a:t>
            </a:r>
            <a:r>
              <a:rPr lang="en-US" dirty="0" smtClean="0"/>
              <a:t> con </a:t>
            </a:r>
            <a:r>
              <a:rPr lang="en-US" dirty="0" err="1" smtClean="0"/>
              <a:t>permisos</a:t>
            </a:r>
            <a:r>
              <a:rPr lang="en-US" dirty="0" smtClean="0"/>
              <a:t> </a:t>
            </a:r>
            <a:r>
              <a:rPr lang="en-US" dirty="0" err="1" smtClean="0"/>
              <a:t>BALAI</a:t>
            </a:r>
            <a:r>
              <a:rPr lang="en-US" dirty="0" smtClean="0"/>
              <a:t>,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útil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otras</a:t>
            </a:r>
            <a:r>
              <a:rPr lang="en-US" dirty="0" smtClean="0"/>
              <a:t> </a:t>
            </a:r>
            <a:r>
              <a:rPr lang="en-US" dirty="0" err="1" smtClean="0"/>
              <a:t>regiones</a:t>
            </a:r>
            <a:r>
              <a:rPr lang="en-US" dirty="0" smtClean="0"/>
              <a:t> y </a:t>
            </a:r>
            <a:r>
              <a:rPr lang="en-US" dirty="0" err="1" smtClean="0"/>
              <a:t>encarecidamente</a:t>
            </a:r>
            <a:r>
              <a:rPr lang="en-US" dirty="0" smtClean="0"/>
              <a:t> </a:t>
            </a:r>
            <a:r>
              <a:rPr lang="en-US" dirty="0" err="1" smtClean="0"/>
              <a:t>invitamos</a:t>
            </a:r>
            <a:r>
              <a:rPr lang="en-US" dirty="0" smtClean="0"/>
              <a:t> 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instituciones</a:t>
            </a:r>
            <a:r>
              <a:rPr lang="en-US" dirty="0" smtClean="0"/>
              <a:t> </a:t>
            </a:r>
            <a:r>
              <a:rPr lang="en-US" dirty="0" err="1" smtClean="0"/>
              <a:t>marquen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globales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permisos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ayudar</a:t>
            </a:r>
            <a:r>
              <a:rPr lang="en-US" dirty="0" smtClean="0"/>
              <a:t> a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colegas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43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Enrichment Grid – Add Item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96608"/>
            <a:ext cx="3814700" cy="50430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4332905" y="996608"/>
            <a:ext cx="4076900" cy="37548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Puede</a:t>
            </a:r>
            <a:r>
              <a:rPr lang="en-US" sz="1400" dirty="0" smtClean="0"/>
              <a:t> </a:t>
            </a:r>
            <a:r>
              <a:rPr lang="en-US" sz="1400" dirty="0" err="1" smtClean="0"/>
              <a:t>capturar</a:t>
            </a:r>
            <a:r>
              <a:rPr lang="en-US" sz="1400" dirty="0" smtClean="0"/>
              <a:t> </a:t>
            </a:r>
            <a:r>
              <a:rPr lang="en-US" sz="1400" dirty="0" err="1" smtClean="0"/>
              <a:t>mucha</a:t>
            </a:r>
            <a:r>
              <a:rPr lang="en-US" sz="1400" dirty="0" smtClean="0"/>
              <a:t> </a:t>
            </a:r>
            <a:r>
              <a:rPr lang="en-US" sz="1400" dirty="0" err="1" smtClean="0"/>
              <a:t>información</a:t>
            </a:r>
            <a:r>
              <a:rPr lang="en-US" sz="1400" dirty="0" smtClean="0"/>
              <a:t> en la </a:t>
            </a:r>
            <a:r>
              <a:rPr lang="en-US" sz="1400" dirty="0" err="1" smtClean="0"/>
              <a:t>celda</a:t>
            </a:r>
            <a:r>
              <a:rPr lang="en-US" sz="1400" dirty="0" smtClean="0"/>
              <a:t> de item de </a:t>
            </a:r>
            <a:r>
              <a:rPr lang="en-US" sz="1400" dirty="0" err="1" smtClean="0"/>
              <a:t>enriquecimiento</a:t>
            </a:r>
            <a:r>
              <a:rPr lang="en-US" sz="1400" dirty="0" smtClean="0"/>
              <a:t> </a:t>
            </a:r>
            <a:r>
              <a:rPr lang="en-US" sz="1400" dirty="0" err="1" smtClean="0"/>
              <a:t>pero</a:t>
            </a:r>
            <a:r>
              <a:rPr lang="en-US" sz="1400" dirty="0" smtClean="0"/>
              <a:t> solo el campo de </a:t>
            </a:r>
            <a:r>
              <a:rPr lang="en-US" sz="1400" dirty="0" err="1" smtClean="0"/>
              <a:t>nombre</a:t>
            </a:r>
            <a:r>
              <a:rPr lang="en-US" sz="1400" dirty="0" smtClean="0"/>
              <a:t> del </a:t>
            </a:r>
            <a:r>
              <a:rPr lang="en-US" sz="1400" dirty="0" err="1" smtClean="0"/>
              <a:t>enriquecimiento</a:t>
            </a:r>
            <a:r>
              <a:rPr lang="en-US" sz="1400" dirty="0" smtClean="0"/>
              <a:t> </a:t>
            </a:r>
            <a:r>
              <a:rPr lang="en-US" sz="1400" dirty="0" err="1" smtClean="0"/>
              <a:t>es</a:t>
            </a:r>
            <a:r>
              <a:rPr lang="en-US" sz="1400" dirty="0" smtClean="0"/>
              <a:t> </a:t>
            </a:r>
            <a:r>
              <a:rPr lang="en-US" sz="1400" dirty="0" err="1" smtClean="0"/>
              <a:t>obligatorio</a:t>
            </a:r>
            <a:r>
              <a:rPr lang="en-US" sz="1400" dirty="0" smtClean="0"/>
              <a:t>. </a:t>
            </a:r>
            <a:r>
              <a:rPr lang="en-US" sz="1400" dirty="0" err="1" smtClean="0"/>
              <a:t>Debido</a:t>
            </a:r>
            <a:r>
              <a:rPr lang="en-US" sz="1400" dirty="0" smtClean="0"/>
              <a:t> a </a:t>
            </a:r>
            <a:r>
              <a:rPr lang="en-US" sz="1400" dirty="0" err="1" smtClean="0"/>
              <a:t>que</a:t>
            </a:r>
            <a:r>
              <a:rPr lang="en-US" sz="1400" dirty="0" smtClean="0"/>
              <a:t> la </a:t>
            </a:r>
            <a:r>
              <a:rPr lang="en-US" sz="1400" dirty="0" err="1" smtClean="0"/>
              <a:t>búsqueda</a:t>
            </a:r>
            <a:r>
              <a:rPr lang="en-US" sz="1400" dirty="0" smtClean="0"/>
              <a:t> de items </a:t>
            </a:r>
            <a:r>
              <a:rPr lang="en-US" sz="1400" dirty="0" err="1" smtClean="0"/>
              <a:t>mira</a:t>
            </a:r>
            <a:r>
              <a:rPr lang="en-US" sz="1400" dirty="0" smtClean="0"/>
              <a:t> el </a:t>
            </a:r>
            <a:r>
              <a:rPr lang="en-US" sz="1400" dirty="0" err="1" smtClean="0"/>
              <a:t>comienzo</a:t>
            </a:r>
            <a:r>
              <a:rPr lang="en-US" sz="1400" dirty="0" smtClean="0"/>
              <a:t> de </a:t>
            </a:r>
            <a:r>
              <a:rPr lang="en-US" sz="1400" dirty="0" err="1" smtClean="0"/>
              <a:t>cada</a:t>
            </a:r>
            <a:r>
              <a:rPr lang="en-US" sz="1400" dirty="0" smtClean="0"/>
              <a:t> </a:t>
            </a:r>
            <a:r>
              <a:rPr lang="en-US" sz="1400" dirty="0" err="1" smtClean="0"/>
              <a:t>nombre</a:t>
            </a:r>
            <a:r>
              <a:rPr lang="en-US" sz="1400" dirty="0" smtClean="0"/>
              <a:t>, </a:t>
            </a:r>
            <a:r>
              <a:rPr lang="en-US" sz="1400" dirty="0" err="1" smtClean="0"/>
              <a:t>es</a:t>
            </a:r>
            <a:r>
              <a:rPr lang="en-US" sz="1400" dirty="0" smtClean="0"/>
              <a:t> </a:t>
            </a:r>
            <a:r>
              <a:rPr lang="en-US" sz="1400" dirty="0" err="1" smtClean="0"/>
              <a:t>recomendable</a:t>
            </a:r>
            <a:r>
              <a:rPr lang="en-US" sz="1400" dirty="0" smtClean="0"/>
              <a:t>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si</a:t>
            </a:r>
            <a:r>
              <a:rPr lang="en-US" sz="1400" dirty="0" smtClean="0"/>
              <a:t> </a:t>
            </a:r>
            <a:r>
              <a:rPr lang="en-US" sz="1400" dirty="0" err="1" smtClean="0"/>
              <a:t>tiene</a:t>
            </a:r>
            <a:r>
              <a:rPr lang="en-US" sz="1400" dirty="0" smtClean="0"/>
              <a:t> </a:t>
            </a:r>
            <a:r>
              <a:rPr lang="en-US" sz="1400" dirty="0" err="1" smtClean="0"/>
              <a:t>diferentes</a:t>
            </a:r>
            <a:r>
              <a:rPr lang="en-US" sz="1400" dirty="0" smtClean="0"/>
              <a:t> items los </a:t>
            </a:r>
            <a:r>
              <a:rPr lang="en-US" sz="1400" dirty="0" err="1" smtClean="0"/>
              <a:t>denomine</a:t>
            </a:r>
            <a:r>
              <a:rPr lang="en-US" sz="1400" dirty="0" smtClean="0"/>
              <a:t> </a:t>
            </a:r>
            <a:r>
              <a:rPr lang="en-US" sz="1400" dirty="0" err="1" smtClean="0"/>
              <a:t>primero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 </a:t>
            </a:r>
            <a:r>
              <a:rPr lang="en-US" sz="1400" dirty="0" err="1" smtClean="0"/>
              <a:t>tipo</a:t>
            </a:r>
            <a:r>
              <a:rPr lang="en-US" sz="1400" dirty="0" smtClean="0"/>
              <a:t> y </a:t>
            </a:r>
            <a:r>
              <a:rPr lang="en-US" sz="1400" dirty="0" err="1" smtClean="0"/>
              <a:t>luego</a:t>
            </a:r>
            <a:r>
              <a:rPr lang="en-US" sz="1400" dirty="0" smtClean="0"/>
              <a:t> con el </a:t>
            </a:r>
            <a:r>
              <a:rPr lang="en-US" sz="1400" dirty="0" err="1" smtClean="0"/>
              <a:t>específico</a:t>
            </a:r>
            <a:r>
              <a:rPr lang="en-US" sz="1400" dirty="0" smtClean="0"/>
              <a:t>. </a:t>
            </a:r>
            <a:r>
              <a:rPr lang="en-US" sz="1400" dirty="0" err="1" smtClean="0"/>
              <a:t>Aquí</a:t>
            </a:r>
            <a:r>
              <a:rPr lang="en-US" sz="1400" dirty="0" smtClean="0"/>
              <a:t> se </a:t>
            </a:r>
            <a:r>
              <a:rPr lang="en-US" sz="1400" dirty="0" err="1" smtClean="0"/>
              <a:t>adicionó</a:t>
            </a:r>
            <a:r>
              <a:rPr lang="en-US" sz="1400" dirty="0" smtClean="0"/>
              <a:t> </a:t>
            </a:r>
            <a:r>
              <a:rPr lang="en-US" sz="1400" dirty="0" err="1" smtClean="0"/>
              <a:t>una</a:t>
            </a:r>
            <a:r>
              <a:rPr lang="en-US" sz="1400" dirty="0" smtClean="0"/>
              <a:t> </a:t>
            </a:r>
            <a:r>
              <a:rPr lang="en-US" sz="1400" dirty="0" err="1" smtClean="0"/>
              <a:t>esencia</a:t>
            </a:r>
            <a:r>
              <a:rPr lang="en-US" sz="1400" dirty="0" smtClean="0"/>
              <a:t> de </a:t>
            </a:r>
            <a:r>
              <a:rPr lang="en-US" sz="1400" dirty="0" err="1" smtClean="0"/>
              <a:t>menta</a:t>
            </a:r>
            <a:r>
              <a:rPr lang="en-US" sz="1400" dirty="0" smtClean="0"/>
              <a:t>. </a:t>
            </a:r>
            <a:r>
              <a:rPr lang="en-US" sz="1400" dirty="0" err="1" smtClean="0"/>
              <a:t>Podemos</a:t>
            </a:r>
            <a:r>
              <a:rPr lang="en-US" sz="1400" dirty="0" smtClean="0"/>
              <a:t> </a:t>
            </a:r>
            <a:r>
              <a:rPr lang="en-US" sz="1400" dirty="0" err="1" smtClean="0"/>
              <a:t>también</a:t>
            </a:r>
            <a:r>
              <a:rPr lang="en-US" sz="1400" dirty="0" smtClean="0"/>
              <a:t> </a:t>
            </a:r>
            <a:r>
              <a:rPr lang="en-US" sz="1400" dirty="0" err="1" smtClean="0"/>
              <a:t>adicionar</a:t>
            </a:r>
            <a:r>
              <a:rPr lang="en-US" sz="1400" dirty="0" smtClean="0"/>
              <a:t>, </a:t>
            </a:r>
            <a:r>
              <a:rPr lang="en-US" sz="1400" dirty="0" err="1" smtClean="0"/>
              <a:t>una</a:t>
            </a:r>
            <a:r>
              <a:rPr lang="en-US" sz="1400" dirty="0" smtClean="0"/>
              <a:t> </a:t>
            </a:r>
            <a:r>
              <a:rPr lang="en-US" sz="1400" dirty="0" err="1" smtClean="0"/>
              <a:t>esencia</a:t>
            </a:r>
            <a:r>
              <a:rPr lang="en-US" sz="1400" dirty="0" smtClean="0"/>
              <a:t>, Lila y la </a:t>
            </a:r>
            <a:r>
              <a:rPr lang="en-US" sz="1400" dirty="0" err="1" smtClean="0"/>
              <a:t>esencia</a:t>
            </a:r>
            <a:r>
              <a:rPr lang="en-US" sz="1400" dirty="0" smtClean="0"/>
              <a:t> </a:t>
            </a:r>
            <a:r>
              <a:rPr lang="en-US" sz="1400" dirty="0" err="1" smtClean="0"/>
              <a:t>naranja</a:t>
            </a:r>
            <a:r>
              <a:rPr lang="en-US" sz="1400" dirty="0" smtClean="0"/>
              <a:t>. </a:t>
            </a:r>
            <a:r>
              <a:rPr lang="en-US" sz="1400" dirty="0" err="1" smtClean="0"/>
              <a:t>Otro</a:t>
            </a:r>
            <a:r>
              <a:rPr lang="en-US" sz="1400" dirty="0" smtClean="0"/>
              <a:t> </a:t>
            </a:r>
            <a:r>
              <a:rPr lang="en-US" sz="1400" dirty="0" err="1" smtClean="0"/>
              <a:t>ejemplo</a:t>
            </a:r>
            <a:r>
              <a:rPr lang="en-US" sz="1400" dirty="0" smtClean="0"/>
              <a:t>, </a:t>
            </a:r>
            <a:r>
              <a:rPr lang="en-US" sz="1400" dirty="0" err="1" smtClean="0"/>
              <a:t>puede</a:t>
            </a:r>
            <a:r>
              <a:rPr lang="en-US" sz="1400" dirty="0" smtClean="0"/>
              <a:t> ser </a:t>
            </a:r>
            <a:r>
              <a:rPr lang="en-US" sz="1400" dirty="0" err="1" smtClean="0"/>
              <a:t>varias</a:t>
            </a:r>
            <a:r>
              <a:rPr lang="en-US" sz="1400" dirty="0" smtClean="0"/>
              <a:t> bolas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pueden</a:t>
            </a:r>
            <a:r>
              <a:rPr lang="en-US" sz="1400" dirty="0" smtClean="0"/>
              <a:t> ser </a:t>
            </a:r>
            <a:r>
              <a:rPr lang="en-US" sz="1400" dirty="0" err="1" smtClean="0"/>
              <a:t>llamadas</a:t>
            </a:r>
            <a:r>
              <a:rPr lang="en-US" sz="1400" dirty="0" smtClean="0"/>
              <a:t> bolas, bola </a:t>
            </a:r>
            <a:r>
              <a:rPr lang="en-US" sz="1400" dirty="0" err="1" smtClean="0"/>
              <a:t>roja</a:t>
            </a:r>
            <a:r>
              <a:rPr lang="en-US" sz="1400" dirty="0" smtClean="0"/>
              <a:t> y bola </a:t>
            </a:r>
            <a:r>
              <a:rPr lang="en-US" sz="1400" dirty="0" err="1" smtClean="0"/>
              <a:t>azul</a:t>
            </a:r>
            <a:r>
              <a:rPr lang="en-US" sz="1400" dirty="0" smtClean="0"/>
              <a:t>. Si </a:t>
            </a:r>
            <a:r>
              <a:rPr lang="en-US" sz="1400" dirty="0" err="1" smtClean="0"/>
              <a:t>asigna</a:t>
            </a:r>
            <a:r>
              <a:rPr lang="en-US" sz="1400" dirty="0" smtClean="0"/>
              <a:t> un item a un </a:t>
            </a:r>
            <a:r>
              <a:rPr lang="en-US" sz="1400" dirty="0" err="1" smtClean="0"/>
              <a:t>taxón</a:t>
            </a:r>
            <a:r>
              <a:rPr lang="en-US" sz="1400" dirty="0" smtClean="0"/>
              <a:t> </a:t>
            </a:r>
            <a:r>
              <a:rPr lang="en-US" sz="1400" dirty="0" err="1" smtClean="0"/>
              <a:t>estará</a:t>
            </a:r>
            <a:r>
              <a:rPr lang="en-US" sz="1400" dirty="0" smtClean="0"/>
              <a:t> en </a:t>
            </a:r>
            <a:r>
              <a:rPr lang="en-US" sz="1400" dirty="0" err="1" smtClean="0"/>
              <a:t>capacidad</a:t>
            </a:r>
            <a:r>
              <a:rPr lang="en-US" sz="1400" dirty="0" smtClean="0"/>
              <a:t> de </a:t>
            </a:r>
            <a:r>
              <a:rPr lang="en-US" sz="1400" dirty="0" err="1" smtClean="0"/>
              <a:t>asignar</a:t>
            </a:r>
            <a:r>
              <a:rPr lang="en-US" sz="1400" dirty="0" smtClean="0"/>
              <a:t> el item </a:t>
            </a:r>
            <a:r>
              <a:rPr lang="en-US" sz="1400" dirty="0" err="1" smtClean="0"/>
              <a:t>solamente</a:t>
            </a:r>
            <a:r>
              <a:rPr lang="en-US" sz="1400" dirty="0" smtClean="0"/>
              <a:t> a los </a:t>
            </a:r>
            <a:r>
              <a:rPr lang="en-US" sz="1400" dirty="0" err="1" smtClean="0"/>
              <a:t>miembros</a:t>
            </a:r>
            <a:r>
              <a:rPr lang="en-US" sz="1400" dirty="0" smtClean="0"/>
              <a:t> de </a:t>
            </a:r>
            <a:r>
              <a:rPr lang="en-US" sz="1400" dirty="0" err="1" smtClean="0"/>
              <a:t>ese</a:t>
            </a:r>
            <a:r>
              <a:rPr lang="en-US" sz="1400" dirty="0" smtClean="0"/>
              <a:t> </a:t>
            </a:r>
            <a:r>
              <a:rPr lang="en-US" sz="1400" dirty="0" err="1" smtClean="0"/>
              <a:t>Taxón</a:t>
            </a:r>
            <a:r>
              <a:rPr lang="en-US" sz="1400" dirty="0" smtClean="0"/>
              <a:t>, o </a:t>
            </a:r>
            <a:r>
              <a:rPr lang="en-US" sz="1400" dirty="0" err="1" smtClean="0"/>
              <a:t>por</a:t>
            </a:r>
            <a:r>
              <a:rPr lang="en-US" sz="1400" dirty="0" smtClean="0"/>
              <a:t> </a:t>
            </a:r>
            <a:r>
              <a:rPr lang="en-US" sz="1400" dirty="0" err="1" smtClean="0"/>
              <a:t>debajo</a:t>
            </a:r>
            <a:r>
              <a:rPr lang="en-US" sz="1400" dirty="0" smtClean="0"/>
              <a:t> de el. No </a:t>
            </a:r>
            <a:r>
              <a:rPr lang="en-US" sz="1400" dirty="0" err="1" smtClean="0"/>
              <a:t>puede</a:t>
            </a:r>
            <a:r>
              <a:rPr lang="en-US" sz="1400" dirty="0" smtClean="0"/>
              <a:t> </a:t>
            </a:r>
            <a:r>
              <a:rPr lang="en-US" sz="1400" dirty="0" err="1" smtClean="0"/>
              <a:t>asignar</a:t>
            </a:r>
            <a:r>
              <a:rPr lang="en-US" sz="1400" dirty="0" smtClean="0"/>
              <a:t> </a:t>
            </a:r>
            <a:r>
              <a:rPr lang="en-US" sz="1400" dirty="0" err="1" smtClean="0"/>
              <a:t>este</a:t>
            </a:r>
            <a:r>
              <a:rPr lang="en-US" sz="1400" dirty="0" smtClean="0"/>
              <a:t> item a un bongo </a:t>
            </a:r>
            <a:r>
              <a:rPr lang="en-US" sz="1400" dirty="0" err="1" smtClean="0"/>
              <a:t>si</a:t>
            </a:r>
            <a:r>
              <a:rPr lang="en-US" sz="1400" dirty="0" smtClean="0"/>
              <a:t> </a:t>
            </a:r>
            <a:r>
              <a:rPr lang="en-US" sz="1400" dirty="0" err="1" smtClean="0"/>
              <a:t>este</a:t>
            </a:r>
            <a:r>
              <a:rPr lang="en-US" sz="1400" dirty="0" smtClean="0"/>
              <a:t> </a:t>
            </a:r>
            <a:r>
              <a:rPr lang="en-US" sz="1400" dirty="0" err="1" smtClean="0"/>
              <a:t>fué</a:t>
            </a:r>
            <a:r>
              <a:rPr lang="en-US" sz="1400" dirty="0" smtClean="0"/>
              <a:t> </a:t>
            </a:r>
            <a:r>
              <a:rPr lang="en-US" sz="1400" dirty="0" err="1" smtClean="0"/>
              <a:t>asignado</a:t>
            </a:r>
            <a:r>
              <a:rPr lang="en-US" sz="1400" dirty="0" smtClean="0"/>
              <a:t> a primates y a </a:t>
            </a:r>
            <a:r>
              <a:rPr lang="en-US" sz="1400" dirty="0" err="1" smtClean="0"/>
              <a:t>carnívoros</a:t>
            </a:r>
            <a:r>
              <a:rPr lang="en-US" sz="1400" dirty="0" smtClean="0"/>
              <a:t>. Lo </a:t>
            </a:r>
            <a:r>
              <a:rPr lang="en-US" sz="1400" dirty="0" err="1" smtClean="0"/>
              <a:t>mismo</a:t>
            </a:r>
            <a:r>
              <a:rPr lang="en-US" sz="1400" dirty="0" smtClean="0"/>
              <a:t> </a:t>
            </a:r>
            <a:r>
              <a:rPr lang="en-US" sz="1400" dirty="0" err="1" smtClean="0"/>
              <a:t>aplica</a:t>
            </a:r>
            <a:r>
              <a:rPr lang="en-US" sz="1400" dirty="0" smtClean="0"/>
              <a:t> </a:t>
            </a:r>
            <a:r>
              <a:rPr lang="en-US" sz="1400" dirty="0" err="1" smtClean="0"/>
              <a:t>para</a:t>
            </a:r>
            <a:r>
              <a:rPr lang="en-US" sz="1400" dirty="0" smtClean="0"/>
              <a:t> </a:t>
            </a:r>
            <a:r>
              <a:rPr lang="en-US" sz="1400" dirty="0" err="1" smtClean="0"/>
              <a:t>encierros</a:t>
            </a:r>
            <a:r>
              <a:rPr lang="en-US" sz="1400" dirty="0" smtClean="0"/>
              <a:t>, </a:t>
            </a:r>
            <a:r>
              <a:rPr lang="en-US" sz="1400" dirty="0" err="1" smtClean="0"/>
              <a:t>puede</a:t>
            </a:r>
            <a:r>
              <a:rPr lang="en-US" sz="1400" dirty="0" smtClean="0"/>
              <a:t> </a:t>
            </a:r>
            <a:r>
              <a:rPr lang="en-US" sz="1400" dirty="0" err="1" smtClean="0"/>
              <a:t>asignar</a:t>
            </a:r>
            <a:r>
              <a:rPr lang="en-US" sz="1400" dirty="0" smtClean="0"/>
              <a:t> items a </a:t>
            </a:r>
            <a:r>
              <a:rPr lang="en-US" sz="1400" dirty="0" err="1" smtClean="0"/>
              <a:t>Animalia</a:t>
            </a:r>
            <a:r>
              <a:rPr lang="en-US" sz="1400" dirty="0" smtClean="0"/>
              <a:t> y a </a:t>
            </a:r>
            <a:r>
              <a:rPr lang="en-US" sz="1400" dirty="0" err="1" smtClean="0"/>
              <a:t>su</a:t>
            </a:r>
            <a:r>
              <a:rPr lang="en-US" sz="1400" dirty="0" smtClean="0"/>
              <a:t> </a:t>
            </a:r>
            <a:r>
              <a:rPr lang="en-US" sz="1400" dirty="0" err="1" smtClean="0"/>
              <a:t>Institución</a:t>
            </a:r>
            <a:r>
              <a:rPr lang="en-US" sz="1400" dirty="0" smtClean="0"/>
              <a:t> </a:t>
            </a:r>
            <a:r>
              <a:rPr lang="en-US" sz="1400" dirty="0" err="1" smtClean="0"/>
              <a:t>como</a:t>
            </a:r>
            <a:r>
              <a:rPr lang="en-US" sz="1400" dirty="0" smtClean="0"/>
              <a:t> el </a:t>
            </a:r>
            <a:r>
              <a:rPr lang="en-US" sz="1400" dirty="0" err="1" smtClean="0"/>
              <a:t>encierro</a:t>
            </a:r>
            <a:r>
              <a:rPr lang="en-US" sz="1400" dirty="0" smtClean="0"/>
              <a:t> global, o </a:t>
            </a:r>
            <a:r>
              <a:rPr lang="en-US" sz="1400" dirty="0" err="1" smtClean="0"/>
              <a:t>puede</a:t>
            </a:r>
            <a:r>
              <a:rPr lang="en-US" sz="1400" dirty="0" smtClean="0"/>
              <a:t> no </a:t>
            </a:r>
            <a:r>
              <a:rPr lang="en-US" sz="1400" dirty="0" err="1" smtClean="0"/>
              <a:t>asignarlo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304397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3330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Reportes</a:t>
            </a:r>
            <a:r>
              <a:rPr lang="en-US" sz="3600" dirty="0"/>
              <a:t> – </a:t>
            </a:r>
            <a:r>
              <a:rPr lang="en-US" sz="3600" dirty="0" err="1"/>
              <a:t>Algunos</a:t>
            </a:r>
            <a:r>
              <a:rPr lang="en-US" sz="3600" dirty="0"/>
              <a:t> </a:t>
            </a:r>
            <a:r>
              <a:rPr lang="en-US" sz="3600" dirty="0" err="1"/>
              <a:t>nuevos</a:t>
            </a:r>
            <a:r>
              <a:rPr lang="en-US" sz="3600" dirty="0"/>
              <a:t> y </a:t>
            </a:r>
            <a:r>
              <a:rPr lang="en-US" sz="3600" dirty="0" err="1"/>
              <a:t>otros</a:t>
            </a:r>
            <a:r>
              <a:rPr lang="en-US" sz="3600" dirty="0"/>
              <a:t> </a:t>
            </a:r>
            <a:r>
              <a:rPr lang="en-US" sz="3600" dirty="0" err="1"/>
              <a:t>mejorados</a:t>
            </a:r>
            <a:r>
              <a:rPr lang="en-US" sz="3600" dirty="0"/>
              <a:t>!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617" y="1458869"/>
            <a:ext cx="4413625" cy="38763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5110596" y="2402983"/>
            <a:ext cx="3200400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Reporte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especímenes-Mejorado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</a:p>
          <a:p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ahora</a:t>
            </a:r>
            <a:r>
              <a:rPr lang="en-US" dirty="0" smtClean="0"/>
              <a:t> </a:t>
            </a:r>
            <a:r>
              <a:rPr lang="en-US" dirty="0" err="1" smtClean="0"/>
              <a:t>seleccionar</a:t>
            </a:r>
            <a:r>
              <a:rPr lang="en-US" dirty="0" smtClean="0"/>
              <a:t> </a:t>
            </a:r>
            <a:r>
              <a:rPr lang="en-US" dirty="0" err="1" smtClean="0"/>
              <a:t>generar</a:t>
            </a:r>
            <a:r>
              <a:rPr lang="en-US" dirty="0" smtClean="0"/>
              <a:t> un </a:t>
            </a:r>
            <a:r>
              <a:rPr lang="en-US" dirty="0" err="1" smtClean="0"/>
              <a:t>reporte</a:t>
            </a:r>
            <a:r>
              <a:rPr lang="en-US" dirty="0" smtClean="0"/>
              <a:t> de </a:t>
            </a:r>
            <a:r>
              <a:rPr lang="en-US" dirty="0" err="1" smtClean="0"/>
              <a:t>especímen</a:t>
            </a:r>
            <a:r>
              <a:rPr lang="en-US" dirty="0" smtClean="0"/>
              <a:t> </a:t>
            </a:r>
            <a:r>
              <a:rPr lang="en-US" dirty="0" err="1" smtClean="0"/>
              <a:t>múltiple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animales</a:t>
            </a:r>
            <a:r>
              <a:rPr lang="en-US" dirty="0" smtClean="0"/>
              <a:t>,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gran</a:t>
            </a:r>
            <a:r>
              <a:rPr lang="en-US" dirty="0" smtClean="0"/>
              <a:t> forma de </a:t>
            </a:r>
            <a:r>
              <a:rPr lang="en-US" dirty="0" err="1" smtClean="0"/>
              <a:t>ahorrar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al </a:t>
            </a:r>
            <a:r>
              <a:rPr lang="en-US" dirty="0" err="1" smtClean="0"/>
              <a:t>seleccionar</a:t>
            </a:r>
            <a:r>
              <a:rPr lang="en-US" dirty="0" smtClean="0"/>
              <a:t> de </a:t>
            </a:r>
            <a:r>
              <a:rPr lang="en-US" dirty="0" err="1" smtClean="0"/>
              <a:t>manera</a:t>
            </a:r>
            <a:r>
              <a:rPr lang="en-US" dirty="0" smtClean="0"/>
              <a:t> </a:t>
            </a:r>
            <a:r>
              <a:rPr lang="en-US" dirty="0" err="1" smtClean="0"/>
              <a:t>conjunta</a:t>
            </a:r>
            <a:r>
              <a:rPr lang="en-US" dirty="0" smtClean="0"/>
              <a:t> </a:t>
            </a:r>
            <a:r>
              <a:rPr lang="en-US" dirty="0" err="1" smtClean="0"/>
              <a:t>múltiples</a:t>
            </a:r>
            <a:r>
              <a:rPr lang="en-US" dirty="0" smtClean="0"/>
              <a:t> </a:t>
            </a:r>
            <a:r>
              <a:rPr lang="en-US" dirty="0" err="1" smtClean="0"/>
              <a:t>registros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869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6674" y="0"/>
            <a:ext cx="8270651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Reportes</a:t>
            </a:r>
            <a:r>
              <a:rPr lang="en-US" sz="3600" dirty="0"/>
              <a:t> – </a:t>
            </a:r>
            <a:r>
              <a:rPr lang="en-US" sz="3600" dirty="0" err="1"/>
              <a:t>Algunos</a:t>
            </a:r>
            <a:r>
              <a:rPr lang="en-US" sz="3600" dirty="0"/>
              <a:t> </a:t>
            </a:r>
            <a:r>
              <a:rPr lang="en-US" sz="3600" dirty="0" err="1"/>
              <a:t>nuevos</a:t>
            </a:r>
            <a:r>
              <a:rPr lang="en-US" sz="3600" dirty="0"/>
              <a:t> y </a:t>
            </a:r>
            <a:r>
              <a:rPr lang="en-US" sz="3600" dirty="0" err="1"/>
              <a:t>otros</a:t>
            </a:r>
            <a:r>
              <a:rPr lang="en-US" sz="3600" dirty="0"/>
              <a:t> </a:t>
            </a:r>
            <a:r>
              <a:rPr lang="en-US" sz="3600" dirty="0" err="1"/>
              <a:t>mejorados</a:t>
            </a:r>
            <a:r>
              <a:rPr lang="en-US" sz="3600" dirty="0"/>
              <a:t>!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231183"/>
            <a:ext cx="3733800" cy="49457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4572000" y="2895600"/>
            <a:ext cx="396240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Reporte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recuperación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notas-Mejorado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</a:p>
          <a:p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ahora</a:t>
            </a:r>
            <a:r>
              <a:rPr lang="en-US" dirty="0" smtClean="0"/>
              <a:t> </a:t>
            </a:r>
            <a:r>
              <a:rPr lang="en-US" dirty="0" err="1" smtClean="0"/>
              <a:t>seleccionar</a:t>
            </a:r>
            <a:r>
              <a:rPr lang="en-US" dirty="0" smtClean="0"/>
              <a:t> el </a:t>
            </a:r>
            <a:r>
              <a:rPr lang="en-US" dirty="0" err="1" smtClean="0"/>
              <a:t>grupo</a:t>
            </a:r>
            <a:r>
              <a:rPr lang="en-US" dirty="0" smtClean="0"/>
              <a:t> (</a:t>
            </a:r>
            <a:r>
              <a:rPr lang="en-US" dirty="0" err="1" smtClean="0"/>
              <a:t>Sorteo</a:t>
            </a:r>
            <a:r>
              <a:rPr lang="en-US" dirty="0" smtClean="0"/>
              <a:t>) del </a:t>
            </a:r>
            <a:r>
              <a:rPr lang="en-US" dirty="0" err="1" smtClean="0"/>
              <a:t>reporte</a:t>
            </a:r>
            <a:r>
              <a:rPr lang="en-US" dirty="0" smtClean="0"/>
              <a:t> de </a:t>
            </a:r>
            <a:r>
              <a:rPr lang="en-US" dirty="0" err="1" smtClean="0"/>
              <a:t>recuperación</a:t>
            </a:r>
            <a:r>
              <a:rPr lang="en-US" dirty="0" smtClean="0"/>
              <a:t> de </a:t>
            </a:r>
            <a:r>
              <a:rPr lang="en-US" dirty="0" err="1" smtClean="0"/>
              <a:t>Notas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taxonomía</a:t>
            </a:r>
            <a:r>
              <a:rPr lang="en-US" dirty="0" smtClean="0"/>
              <a:t>, Local ID, </a:t>
            </a:r>
            <a:r>
              <a:rPr lang="en-US" dirty="0" err="1" smtClean="0"/>
              <a:t>GAN</a:t>
            </a:r>
            <a:r>
              <a:rPr lang="en-US" dirty="0" smtClean="0"/>
              <a:t>, </a:t>
            </a:r>
            <a:r>
              <a:rPr lang="en-US" dirty="0" err="1" smtClean="0"/>
              <a:t>fecha</a:t>
            </a:r>
            <a:r>
              <a:rPr lang="en-US" dirty="0" smtClean="0"/>
              <a:t> de nota o </a:t>
            </a:r>
            <a:r>
              <a:rPr lang="en-US" dirty="0" err="1" smtClean="0"/>
              <a:t>tipo</a:t>
            </a:r>
            <a:r>
              <a:rPr lang="en-US" dirty="0" smtClean="0"/>
              <a:t> de nota. </a:t>
            </a:r>
            <a:r>
              <a:rPr lang="en-US" dirty="0" err="1" smtClean="0"/>
              <a:t>Esto</a:t>
            </a:r>
            <a:r>
              <a:rPr lang="en-US" dirty="0" smtClean="0"/>
              <a:t> le da </a:t>
            </a:r>
            <a:r>
              <a:rPr lang="en-US" dirty="0" err="1" smtClean="0"/>
              <a:t>mucha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flexibilidad</a:t>
            </a:r>
            <a:r>
              <a:rPr lang="en-US" dirty="0" smtClean="0"/>
              <a:t> a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resultados</a:t>
            </a:r>
            <a:r>
              <a:rPr lang="en-US" dirty="0" smtClean="0"/>
              <a:t> y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fácil</a:t>
            </a:r>
            <a:r>
              <a:rPr lang="en-US" dirty="0" smtClean="0"/>
              <a:t> </a:t>
            </a:r>
            <a:r>
              <a:rPr lang="en-US" dirty="0" err="1" smtClean="0"/>
              <a:t>encontrar</a:t>
            </a:r>
            <a:r>
              <a:rPr lang="en-US" dirty="0" smtClean="0"/>
              <a:t> lo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busca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358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Reportes</a:t>
            </a:r>
            <a:r>
              <a:rPr lang="en-US" sz="3600" dirty="0"/>
              <a:t> – </a:t>
            </a:r>
            <a:r>
              <a:rPr lang="en-US" sz="3600" dirty="0" err="1"/>
              <a:t>Algunos</a:t>
            </a:r>
            <a:r>
              <a:rPr lang="en-US" sz="3600" dirty="0"/>
              <a:t> </a:t>
            </a:r>
            <a:r>
              <a:rPr lang="en-US" sz="3600" dirty="0" err="1"/>
              <a:t>nuevos</a:t>
            </a:r>
            <a:r>
              <a:rPr lang="en-US" sz="3600" dirty="0"/>
              <a:t> y </a:t>
            </a:r>
            <a:r>
              <a:rPr lang="en-US" sz="3600" dirty="0" err="1"/>
              <a:t>otros</a:t>
            </a:r>
            <a:r>
              <a:rPr lang="en-US" sz="3600" dirty="0"/>
              <a:t> </a:t>
            </a:r>
            <a:r>
              <a:rPr lang="en-US" sz="3600" dirty="0" err="1"/>
              <a:t>mejorados</a:t>
            </a:r>
            <a:r>
              <a:rPr lang="en-US" sz="3600" dirty="0"/>
              <a:t>!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038" y="1325563"/>
            <a:ext cx="4304962" cy="45626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4876801" y="2590800"/>
            <a:ext cx="350520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Reporte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transacciones</a:t>
            </a:r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Mejorado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filtro</a:t>
            </a:r>
            <a:r>
              <a:rPr lang="en-US" dirty="0" smtClean="0"/>
              <a:t> de </a:t>
            </a:r>
            <a:r>
              <a:rPr lang="en-US" dirty="0" err="1" smtClean="0"/>
              <a:t>Colecciones</a:t>
            </a:r>
            <a:r>
              <a:rPr lang="en-US" dirty="0" smtClean="0"/>
              <a:t>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adicionado</a:t>
            </a:r>
            <a:r>
              <a:rPr lang="en-US" dirty="0" smtClean="0"/>
              <a:t> en el </a:t>
            </a:r>
            <a:r>
              <a:rPr lang="en-US" dirty="0" err="1" smtClean="0"/>
              <a:t>reporte</a:t>
            </a:r>
            <a:r>
              <a:rPr lang="en-US" dirty="0" smtClean="0"/>
              <a:t> de </a:t>
            </a:r>
            <a:r>
              <a:rPr lang="en-US" dirty="0" err="1" smtClean="0"/>
              <a:t>transacciones</a:t>
            </a:r>
            <a:r>
              <a:rPr lang="en-US" dirty="0" smtClean="0"/>
              <a:t>, </a:t>
            </a:r>
            <a:r>
              <a:rPr lang="en-US" dirty="0" err="1" smtClean="0"/>
              <a:t>permitiendole</a:t>
            </a:r>
            <a:r>
              <a:rPr lang="en-US" dirty="0" smtClean="0"/>
              <a:t> </a:t>
            </a:r>
            <a:r>
              <a:rPr lang="en-US" dirty="0" err="1" smtClean="0"/>
              <a:t>seleccionar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o </a:t>
            </a:r>
            <a:r>
              <a:rPr lang="en-US" dirty="0" err="1" smtClean="0"/>
              <a:t>múltiples</a:t>
            </a:r>
            <a:r>
              <a:rPr lang="en-US" dirty="0" smtClean="0"/>
              <a:t> </a:t>
            </a:r>
            <a:r>
              <a:rPr lang="en-US" dirty="0" err="1" smtClean="0"/>
              <a:t>collecciones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ser </a:t>
            </a:r>
            <a:r>
              <a:rPr lang="en-US" dirty="0" err="1" smtClean="0"/>
              <a:t>incluidas</a:t>
            </a:r>
            <a:r>
              <a:rPr lang="en-US" dirty="0" smtClean="0"/>
              <a:t> en el </a:t>
            </a:r>
            <a:r>
              <a:rPr lang="en-US" dirty="0" err="1" smtClean="0"/>
              <a:t>reporte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5516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/>
              <a:t>Mejoras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reportes</a:t>
            </a:r>
            <a:r>
              <a:rPr lang="en-US" sz="3600" dirty="0"/>
              <a:t>- </a:t>
            </a:r>
            <a:r>
              <a:rPr lang="en-US" sz="3600" dirty="0" err="1"/>
              <a:t>disponibles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Febrero</a:t>
            </a:r>
            <a:r>
              <a:rPr lang="en-US" sz="3600" dirty="0"/>
              <a:t>!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Reporte</a:t>
            </a:r>
            <a:r>
              <a:rPr lang="en-US" dirty="0"/>
              <a:t> de </a:t>
            </a:r>
            <a:r>
              <a:rPr lang="en-US" dirty="0" err="1"/>
              <a:t>comparación</a:t>
            </a:r>
            <a:r>
              <a:rPr lang="en-US" dirty="0"/>
              <a:t> de peso</a:t>
            </a:r>
          </a:p>
          <a:p>
            <a:pPr lvl="1"/>
            <a:r>
              <a:rPr lang="en-US" dirty="0" err="1"/>
              <a:t>Muestra</a:t>
            </a:r>
            <a:r>
              <a:rPr lang="en-US" dirty="0"/>
              <a:t> </a:t>
            </a:r>
            <a:r>
              <a:rPr lang="en-US" dirty="0" err="1"/>
              <a:t>varios</a:t>
            </a:r>
            <a:r>
              <a:rPr lang="en-US" dirty="0"/>
              <a:t> </a:t>
            </a:r>
            <a:r>
              <a:rPr lang="en-US" dirty="0" err="1"/>
              <a:t>animales</a:t>
            </a:r>
            <a:endParaRPr lang="en-US" dirty="0"/>
          </a:p>
          <a:p>
            <a:r>
              <a:rPr lang="en-US" dirty="0" err="1"/>
              <a:t>Reporte</a:t>
            </a:r>
            <a:r>
              <a:rPr lang="en-US" dirty="0"/>
              <a:t> de </a:t>
            </a:r>
            <a:r>
              <a:rPr lang="en-US" dirty="0" err="1"/>
              <a:t>Encierros</a:t>
            </a:r>
            <a:endParaRPr lang="en-US" dirty="0"/>
          </a:p>
          <a:p>
            <a:pPr lvl="1"/>
            <a:r>
              <a:rPr lang="en-US" dirty="0" err="1"/>
              <a:t>Inclusión</a:t>
            </a:r>
            <a:r>
              <a:rPr lang="en-US" dirty="0"/>
              <a:t> de </a:t>
            </a:r>
            <a:r>
              <a:rPr lang="en-US" dirty="0" err="1"/>
              <a:t>Grupos</a:t>
            </a:r>
            <a:endParaRPr lang="en-US" dirty="0"/>
          </a:p>
          <a:p>
            <a:pPr lvl="1"/>
            <a:r>
              <a:rPr lang="en-US" dirty="0" err="1"/>
              <a:t>Inclusión</a:t>
            </a:r>
            <a:r>
              <a:rPr lang="en-US" dirty="0"/>
              <a:t> de </a:t>
            </a:r>
            <a:r>
              <a:rPr lang="en-US" dirty="0" err="1"/>
              <a:t>historia</a:t>
            </a:r>
            <a:r>
              <a:rPr lang="en-US" dirty="0"/>
              <a:t> de </a:t>
            </a:r>
            <a:r>
              <a:rPr lang="en-US" dirty="0" err="1"/>
              <a:t>encierros</a:t>
            </a:r>
            <a:endParaRPr lang="en-US" dirty="0"/>
          </a:p>
          <a:p>
            <a:pPr lvl="1"/>
            <a:r>
              <a:rPr lang="en-US" dirty="0" err="1"/>
              <a:t>Resumen</a:t>
            </a:r>
            <a:r>
              <a:rPr lang="en-US" dirty="0"/>
              <a:t> de </a:t>
            </a:r>
            <a:r>
              <a:rPr lang="en-US" dirty="0" err="1"/>
              <a:t>Conteo</a:t>
            </a:r>
            <a:r>
              <a:rPr lang="en-US" dirty="0"/>
              <a:t> de </a:t>
            </a:r>
            <a:r>
              <a:rPr lang="en-US" dirty="0" err="1"/>
              <a:t>Animales</a:t>
            </a:r>
            <a:endParaRPr lang="en-US" dirty="0"/>
          </a:p>
          <a:p>
            <a:pPr lvl="1"/>
            <a:r>
              <a:rPr lang="en-US" dirty="0" err="1"/>
              <a:t>Opciones</a:t>
            </a:r>
            <a:r>
              <a:rPr lang="en-US" dirty="0"/>
              <a:t> de </a:t>
            </a:r>
            <a:r>
              <a:rPr lang="en-US" dirty="0" err="1"/>
              <a:t>sorteo</a:t>
            </a:r>
            <a:r>
              <a:rPr lang="en-US" dirty="0"/>
              <a:t> </a:t>
            </a:r>
            <a:r>
              <a:rPr lang="en-US" dirty="0" err="1"/>
              <a:t>adicional</a:t>
            </a:r>
            <a:endParaRPr lang="en-US" dirty="0"/>
          </a:p>
          <a:p>
            <a:pPr lvl="2"/>
            <a:r>
              <a:rPr lang="en-US" dirty="0" err="1"/>
              <a:t>Encierro</a:t>
            </a:r>
            <a:r>
              <a:rPr lang="en-US" dirty="0"/>
              <a:t>, Taxa, </a:t>
            </a:r>
            <a:r>
              <a:rPr lang="en-US" dirty="0" err="1"/>
              <a:t>Equipo</a:t>
            </a:r>
            <a:r>
              <a:rPr lang="en-US" dirty="0"/>
              <a:t>/</a:t>
            </a:r>
            <a:r>
              <a:rPr lang="en-US" dirty="0" err="1"/>
              <a:t>Departamento</a:t>
            </a:r>
            <a:r>
              <a:rPr lang="en-US" dirty="0"/>
              <a:t>, Local ID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33600"/>
            <a:ext cx="2540000" cy="1905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662255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82719" y="0"/>
            <a:ext cx="851535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Más</a:t>
            </a:r>
            <a:r>
              <a:rPr lang="en-US" sz="3600" dirty="0"/>
              <a:t> </a:t>
            </a:r>
            <a:r>
              <a:rPr lang="en-US" sz="3600" dirty="0" err="1"/>
              <a:t>cosas</a:t>
            </a:r>
            <a:r>
              <a:rPr lang="en-US" sz="3600" dirty="0"/>
              <a:t> </a:t>
            </a:r>
            <a:r>
              <a:rPr lang="en-US" sz="3600" dirty="0" err="1"/>
              <a:t>interesantes</a:t>
            </a:r>
            <a:r>
              <a:rPr lang="en-US" sz="3600" dirty="0"/>
              <a:t>!</a:t>
            </a:r>
            <a:br>
              <a:rPr lang="en-US" sz="3600" dirty="0"/>
            </a:br>
            <a:r>
              <a:rPr lang="en-US" sz="3600" dirty="0" err="1"/>
              <a:t>Mejoras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Ayuda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314" y="1600200"/>
            <a:ext cx="6019800" cy="36555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825625"/>
            <a:ext cx="3810000" cy="34667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3971" y="2391888"/>
            <a:ext cx="3352429" cy="162786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7"/>
          <p:cNvCxnSpPr/>
          <p:nvPr/>
        </p:nvCxnSpPr>
        <p:spPr>
          <a:xfrm flipH="1">
            <a:off x="2971800" y="1981200"/>
            <a:ext cx="2362200" cy="381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8"/>
          <p:cNvCxnSpPr/>
          <p:nvPr/>
        </p:nvCxnSpPr>
        <p:spPr>
          <a:xfrm flipV="1">
            <a:off x="2820069" y="3504164"/>
            <a:ext cx="2482404" cy="6096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0"/>
          <p:cNvSpPr txBox="1"/>
          <p:nvPr/>
        </p:nvSpPr>
        <p:spPr>
          <a:xfrm>
            <a:off x="446314" y="4794790"/>
            <a:ext cx="8437608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Nuestros</a:t>
            </a:r>
            <a:r>
              <a:rPr lang="en-US" sz="1400" dirty="0" smtClean="0"/>
              <a:t> </a:t>
            </a:r>
            <a:r>
              <a:rPr lang="en-US" sz="1400" dirty="0" err="1" smtClean="0"/>
              <a:t>documentos</a:t>
            </a:r>
            <a:r>
              <a:rPr lang="en-US" sz="1400" dirty="0" smtClean="0"/>
              <a:t> de </a:t>
            </a:r>
            <a:r>
              <a:rPr lang="en-US" sz="1400" dirty="0" err="1" smtClean="0"/>
              <a:t>ayuda</a:t>
            </a:r>
            <a:r>
              <a:rPr lang="en-US" sz="1400" dirty="0" smtClean="0"/>
              <a:t> </a:t>
            </a:r>
            <a:r>
              <a:rPr lang="en-US" sz="1400" dirty="0" err="1" smtClean="0"/>
              <a:t>están</a:t>
            </a:r>
            <a:r>
              <a:rPr lang="en-US" sz="1400" dirty="0" smtClean="0"/>
              <a:t> </a:t>
            </a:r>
            <a:r>
              <a:rPr lang="en-US" sz="1400" dirty="0" err="1" smtClean="0"/>
              <a:t>siendo</a:t>
            </a:r>
            <a:r>
              <a:rPr lang="en-US" sz="1400" dirty="0" smtClean="0"/>
              <a:t> </a:t>
            </a:r>
            <a:r>
              <a:rPr lang="en-US" sz="1400" dirty="0" err="1" smtClean="0"/>
              <a:t>actualizados</a:t>
            </a:r>
            <a:r>
              <a:rPr lang="en-US" sz="1400" dirty="0" smtClean="0"/>
              <a:t> </a:t>
            </a:r>
            <a:r>
              <a:rPr lang="en-US" sz="1400" dirty="0" err="1" smtClean="0"/>
              <a:t>mediante</a:t>
            </a:r>
            <a:r>
              <a:rPr lang="en-US" sz="1400" dirty="0" smtClean="0"/>
              <a:t> la </a:t>
            </a:r>
            <a:r>
              <a:rPr lang="en-US" sz="1400" dirty="0" err="1" smtClean="0"/>
              <a:t>aplicación</a:t>
            </a:r>
            <a:r>
              <a:rPr lang="en-US" sz="1400" dirty="0" smtClean="0"/>
              <a:t> WALK ME. El </a:t>
            </a:r>
            <a:r>
              <a:rPr lang="en-US" sz="1400" dirty="0" err="1" smtClean="0"/>
              <a:t>menú</a:t>
            </a:r>
            <a:r>
              <a:rPr lang="en-US" sz="1400" dirty="0" smtClean="0"/>
              <a:t> de </a:t>
            </a:r>
            <a:r>
              <a:rPr lang="en-US" sz="1400" dirty="0" err="1" smtClean="0"/>
              <a:t>Ayuda</a:t>
            </a:r>
            <a:r>
              <a:rPr lang="en-US" sz="1400" dirty="0" smtClean="0"/>
              <a:t> </a:t>
            </a:r>
            <a:r>
              <a:rPr lang="en-US" sz="1400" dirty="0" err="1" smtClean="0"/>
              <a:t>está</a:t>
            </a:r>
            <a:r>
              <a:rPr lang="en-US" sz="1400" dirty="0" smtClean="0"/>
              <a:t> </a:t>
            </a:r>
            <a:r>
              <a:rPr lang="en-US" sz="1400" dirty="0" err="1" smtClean="0"/>
              <a:t>disponible</a:t>
            </a:r>
            <a:r>
              <a:rPr lang="en-US" sz="1400" dirty="0" smtClean="0"/>
              <a:t> en la </a:t>
            </a:r>
            <a:r>
              <a:rPr lang="en-US" sz="1400" dirty="0" err="1" smtClean="0"/>
              <a:t>pantalla</a:t>
            </a:r>
            <a:r>
              <a:rPr lang="en-US" sz="1400" dirty="0" smtClean="0"/>
              <a:t> principal de ZIMS. Walk Me le </a:t>
            </a:r>
            <a:r>
              <a:rPr lang="en-US" sz="1400" dirty="0" err="1" smtClean="0"/>
              <a:t>guiará</a:t>
            </a:r>
            <a:r>
              <a:rPr lang="en-US" sz="1400" dirty="0" smtClean="0"/>
              <a:t> </a:t>
            </a:r>
            <a:r>
              <a:rPr lang="en-US" sz="1400" dirty="0" err="1" smtClean="0"/>
              <a:t>paso</a:t>
            </a:r>
            <a:r>
              <a:rPr lang="en-US" sz="1400" dirty="0" smtClean="0"/>
              <a:t> a </a:t>
            </a:r>
            <a:r>
              <a:rPr lang="en-US" sz="1400" dirty="0" err="1" smtClean="0"/>
              <a:t>paso</a:t>
            </a:r>
            <a:r>
              <a:rPr lang="en-US" sz="1400" dirty="0" smtClean="0"/>
              <a:t> </a:t>
            </a:r>
            <a:r>
              <a:rPr lang="en-US" sz="1400" dirty="0" err="1" smtClean="0"/>
              <a:t>sobre</a:t>
            </a:r>
            <a:r>
              <a:rPr lang="en-US" sz="1400" dirty="0" smtClean="0"/>
              <a:t> lo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usted</a:t>
            </a:r>
            <a:r>
              <a:rPr lang="en-US" sz="1400" dirty="0" smtClean="0"/>
              <a:t> </a:t>
            </a:r>
            <a:r>
              <a:rPr lang="en-US" sz="1400" dirty="0" err="1" smtClean="0"/>
              <a:t>neceista</a:t>
            </a:r>
            <a:r>
              <a:rPr lang="en-US" sz="1400" dirty="0" smtClean="0"/>
              <a:t> </a:t>
            </a:r>
            <a:r>
              <a:rPr lang="en-US" sz="1400" dirty="0" err="1" smtClean="0"/>
              <a:t>hacer</a:t>
            </a:r>
            <a:r>
              <a:rPr lang="en-US" sz="1400" dirty="0" smtClean="0"/>
              <a:t>, </a:t>
            </a:r>
            <a:r>
              <a:rPr lang="en-US" sz="1400" dirty="0" err="1" smtClean="0"/>
              <a:t>creando</a:t>
            </a:r>
            <a:r>
              <a:rPr lang="en-US" sz="1400" dirty="0" smtClean="0"/>
              <a:t> los </a:t>
            </a:r>
            <a:r>
              <a:rPr lang="en-US" sz="1400" dirty="0" err="1" smtClean="0"/>
              <a:t>ingresos</a:t>
            </a:r>
            <a:r>
              <a:rPr lang="en-US" sz="1400" dirty="0" smtClean="0"/>
              <a:t> de </a:t>
            </a:r>
            <a:r>
              <a:rPr lang="en-US" sz="1400" dirty="0" err="1" smtClean="0"/>
              <a:t>datos</a:t>
            </a:r>
            <a:r>
              <a:rPr lang="en-US" sz="1400" dirty="0" smtClean="0"/>
              <a:t> </a:t>
            </a:r>
            <a:r>
              <a:rPr lang="en-US" sz="1400" dirty="0" err="1" smtClean="0"/>
              <a:t>deseados</a:t>
            </a:r>
            <a:r>
              <a:rPr lang="en-US" sz="1400" dirty="0" smtClean="0"/>
              <a:t> , </a:t>
            </a:r>
            <a:r>
              <a:rPr lang="en-US" sz="1400" dirty="0" err="1" smtClean="0"/>
              <a:t>ayudandolo</a:t>
            </a:r>
            <a:r>
              <a:rPr lang="en-US" sz="1400" dirty="0" smtClean="0"/>
              <a:t> en el </a:t>
            </a:r>
            <a:r>
              <a:rPr lang="en-US" sz="1400" dirty="0" err="1" smtClean="0"/>
              <a:t>proceso</a:t>
            </a:r>
            <a:r>
              <a:rPr lang="en-US" sz="1400" dirty="0" smtClean="0"/>
              <a:t> </a:t>
            </a:r>
            <a:r>
              <a:rPr lang="en-US" sz="1400" dirty="0" err="1" smtClean="0"/>
              <a:t>mismo</a:t>
            </a:r>
            <a:r>
              <a:rPr lang="en-US" sz="1400" dirty="0" smtClean="0"/>
              <a:t>. Este </a:t>
            </a:r>
            <a:r>
              <a:rPr lang="en-US" sz="1400" dirty="0" err="1" smtClean="0"/>
              <a:t>menú</a:t>
            </a:r>
            <a:r>
              <a:rPr lang="en-US" sz="1400" dirty="0" smtClean="0"/>
              <a:t> </a:t>
            </a:r>
            <a:r>
              <a:rPr lang="en-US" sz="1400" dirty="0" err="1" smtClean="0"/>
              <a:t>crecerá</a:t>
            </a:r>
            <a:r>
              <a:rPr lang="en-US" sz="1400" dirty="0" smtClean="0"/>
              <a:t> lentamente </a:t>
            </a:r>
            <a:r>
              <a:rPr lang="en-US" sz="1400" dirty="0" err="1" smtClean="0"/>
              <a:t>hasta</a:t>
            </a:r>
            <a:r>
              <a:rPr lang="en-US" sz="1400" dirty="0" smtClean="0"/>
              <a:t> </a:t>
            </a:r>
            <a:r>
              <a:rPr lang="en-US" sz="1400" dirty="0" err="1" smtClean="0"/>
              <a:t>reemplazar</a:t>
            </a:r>
            <a:r>
              <a:rPr lang="en-US" sz="1400" dirty="0" smtClean="0"/>
              <a:t> </a:t>
            </a:r>
            <a:r>
              <a:rPr lang="en-US" sz="1400" dirty="0" err="1" smtClean="0"/>
              <a:t>laspáginas</a:t>
            </a:r>
            <a:r>
              <a:rPr lang="en-US" sz="1400" dirty="0" smtClean="0"/>
              <a:t> de </a:t>
            </a:r>
            <a:r>
              <a:rPr lang="en-US" sz="1400" dirty="0" err="1" smtClean="0"/>
              <a:t>Ayuda</a:t>
            </a:r>
            <a:r>
              <a:rPr lang="en-US" sz="1400" dirty="0" smtClean="0"/>
              <a:t> y </a:t>
            </a:r>
            <a:r>
              <a:rPr lang="en-US" sz="1400" dirty="0" err="1" smtClean="0"/>
              <a:t>conectar</a:t>
            </a:r>
            <a:r>
              <a:rPr lang="en-US" sz="1400" dirty="0" smtClean="0"/>
              <a:t> </a:t>
            </a:r>
            <a:r>
              <a:rPr lang="en-US" sz="1400" dirty="0" err="1" smtClean="0"/>
              <a:t>mejor</a:t>
            </a:r>
            <a:r>
              <a:rPr lang="en-US" sz="1400" dirty="0" smtClean="0"/>
              <a:t> con el </a:t>
            </a:r>
            <a:r>
              <a:rPr lang="en-US" sz="1400" dirty="0" err="1" smtClean="0"/>
              <a:t>contenido</a:t>
            </a:r>
            <a:r>
              <a:rPr lang="en-US" sz="1400" dirty="0" smtClean="0"/>
              <a:t> de </a:t>
            </a:r>
            <a:r>
              <a:rPr lang="en-US" sz="1400" dirty="0" err="1" smtClean="0"/>
              <a:t>Documentos</a:t>
            </a:r>
            <a:r>
              <a:rPr lang="en-US" sz="1400" dirty="0" smtClean="0"/>
              <a:t> de </a:t>
            </a:r>
            <a:r>
              <a:rPr lang="en-US" sz="1400" dirty="0" err="1" smtClean="0"/>
              <a:t>Entrenamiento</a:t>
            </a:r>
            <a:r>
              <a:rPr lang="en-US" sz="1400" dirty="0" smtClean="0"/>
              <a:t>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993057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4325" y="120427"/>
            <a:ext cx="851535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SMCT – </a:t>
            </a:r>
            <a:r>
              <a:rPr lang="en-US" sz="3600" dirty="0" err="1"/>
              <a:t>Filtro</a:t>
            </a:r>
            <a:r>
              <a:rPr lang="en-US" sz="3600" dirty="0"/>
              <a:t> de </a:t>
            </a:r>
            <a:r>
              <a:rPr lang="en-US" sz="3600" dirty="0" err="1"/>
              <a:t>alojamiento</a:t>
            </a:r>
            <a:r>
              <a:rPr lang="en-US" sz="3600" dirty="0"/>
              <a:t> de </a:t>
            </a:r>
            <a:r>
              <a:rPr lang="en-US" sz="3600" dirty="0" err="1"/>
              <a:t>especies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5233" y="1219200"/>
            <a:ext cx="5633534" cy="39308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914400" y="4463170"/>
            <a:ext cx="73152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Alojamiento</a:t>
            </a:r>
            <a:r>
              <a:rPr lang="en-US" dirty="0" smtClean="0"/>
              <a:t> de </a:t>
            </a:r>
            <a:r>
              <a:rPr lang="en-US" dirty="0" err="1" smtClean="0"/>
              <a:t>Especies</a:t>
            </a:r>
            <a:r>
              <a:rPr lang="en-US" dirty="0" smtClean="0"/>
              <a:t> </a:t>
            </a:r>
            <a:r>
              <a:rPr lang="en-US" dirty="0" err="1" smtClean="0"/>
              <a:t>ahora</a:t>
            </a:r>
            <a:r>
              <a:rPr lang="en-US" dirty="0" smtClean="0"/>
              <a:t> </a:t>
            </a:r>
            <a:r>
              <a:rPr lang="en-US" dirty="0" err="1" smtClean="0"/>
              <a:t>pued</a:t>
            </a:r>
            <a:r>
              <a:rPr lang="en-US" dirty="0" smtClean="0"/>
              <a:t> ser </a:t>
            </a:r>
            <a:r>
              <a:rPr lang="en-US" dirty="0" err="1" smtClean="0"/>
              <a:t>filtrado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continente</a:t>
            </a:r>
            <a:r>
              <a:rPr lang="en-US" dirty="0" smtClean="0"/>
              <a:t>, </a:t>
            </a:r>
            <a:r>
              <a:rPr lang="en-US" dirty="0" err="1" smtClean="0"/>
              <a:t>país</a:t>
            </a:r>
            <a:r>
              <a:rPr lang="en-US" dirty="0" smtClean="0"/>
              <a:t>, </a:t>
            </a:r>
            <a:r>
              <a:rPr lang="en-US" dirty="0" err="1" smtClean="0"/>
              <a:t>asociación</a:t>
            </a:r>
            <a:r>
              <a:rPr lang="en-US" dirty="0" smtClean="0"/>
              <a:t> o mi </a:t>
            </a:r>
            <a:r>
              <a:rPr lang="en-US" dirty="0" err="1" smtClean="0"/>
              <a:t>institución</a:t>
            </a:r>
            <a:r>
              <a:rPr lang="en-US" dirty="0" smtClean="0"/>
              <a:t>.  </a:t>
            </a:r>
            <a:r>
              <a:rPr lang="en-US" dirty="0" err="1" smtClean="0"/>
              <a:t>Esto</a:t>
            </a:r>
            <a:r>
              <a:rPr lang="en-US" dirty="0" smtClean="0"/>
              <a:t> le </a:t>
            </a:r>
            <a:r>
              <a:rPr lang="en-US" dirty="0" err="1" smtClean="0"/>
              <a:t>ahorrará</a:t>
            </a:r>
            <a:r>
              <a:rPr lang="en-US" dirty="0" smtClean="0"/>
              <a:t> mucho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encontrar</a:t>
            </a:r>
            <a:r>
              <a:rPr lang="en-US" dirty="0" smtClean="0"/>
              <a:t> la </a:t>
            </a:r>
            <a:r>
              <a:rPr lang="en-US" dirty="0" err="1" smtClean="0"/>
              <a:t>región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buscando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los </a:t>
            </a:r>
            <a:r>
              <a:rPr lang="en-US" dirty="0" err="1" smtClean="0"/>
              <a:t>resultados</a:t>
            </a:r>
            <a:r>
              <a:rPr lang="en-US" dirty="0" smtClean="0"/>
              <a:t> son </a:t>
            </a:r>
            <a:r>
              <a:rPr lang="en-US" dirty="0" err="1" smtClean="0"/>
              <a:t>previamente</a:t>
            </a:r>
            <a:r>
              <a:rPr lang="en-US" dirty="0" smtClean="0"/>
              <a:t> </a:t>
            </a:r>
            <a:r>
              <a:rPr lang="en-US" dirty="0" err="1" smtClean="0"/>
              <a:t>presentados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4506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SMCT – </a:t>
            </a:r>
            <a:r>
              <a:rPr lang="en-US" sz="3600" dirty="0" err="1"/>
              <a:t>Adicionces</a:t>
            </a:r>
            <a:r>
              <a:rPr lang="en-US" sz="3600" dirty="0"/>
              <a:t> a </a:t>
            </a:r>
            <a:r>
              <a:rPr lang="en-US" sz="3600" dirty="0" err="1"/>
              <a:t>información</a:t>
            </a:r>
            <a:r>
              <a:rPr lang="en-US" sz="3600" dirty="0"/>
              <a:t> </a:t>
            </a:r>
            <a:r>
              <a:rPr lang="en-US" sz="3600" dirty="0" err="1"/>
              <a:t>básica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5857143" cy="3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4965879" y="2855805"/>
            <a:ext cx="3352800" cy="25853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Nombre</a:t>
            </a:r>
            <a:r>
              <a:rPr lang="en-US" dirty="0" smtClean="0"/>
              <a:t> de </a:t>
            </a:r>
            <a:r>
              <a:rPr lang="en-US" dirty="0" err="1" smtClean="0"/>
              <a:t>pila</a:t>
            </a:r>
            <a:r>
              <a:rPr lang="en-US" dirty="0" smtClean="0"/>
              <a:t> (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 </a:t>
            </a:r>
            <a:r>
              <a:rPr lang="en-US" dirty="0" err="1" smtClean="0"/>
              <a:t>tiene</a:t>
            </a:r>
            <a:r>
              <a:rPr lang="en-US" dirty="0" smtClean="0"/>
              <a:t>) ha </a:t>
            </a:r>
            <a:r>
              <a:rPr lang="en-US" dirty="0" err="1" smtClean="0"/>
              <a:t>sido</a:t>
            </a:r>
            <a:r>
              <a:rPr lang="en-US" dirty="0" smtClean="0"/>
              <a:t> </a:t>
            </a:r>
            <a:r>
              <a:rPr lang="en-US" dirty="0" err="1" smtClean="0"/>
              <a:t>adicionado</a:t>
            </a:r>
            <a:r>
              <a:rPr lang="en-US" dirty="0" smtClean="0"/>
              <a:t> a la </a:t>
            </a:r>
            <a:r>
              <a:rPr lang="en-US" dirty="0" err="1" smtClean="0"/>
              <a:t>pantalla</a:t>
            </a:r>
            <a:r>
              <a:rPr lang="en-US" dirty="0" smtClean="0"/>
              <a:t> de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básica</a:t>
            </a:r>
            <a:r>
              <a:rPr lang="en-US" dirty="0" smtClean="0"/>
              <a:t>. </a:t>
            </a:r>
            <a:r>
              <a:rPr lang="en-US" dirty="0" err="1" smtClean="0"/>
              <a:t>Adicionalmente</a:t>
            </a:r>
            <a:r>
              <a:rPr lang="en-US" dirty="0" smtClean="0"/>
              <a:t>,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utilizando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preferido</a:t>
            </a:r>
            <a:r>
              <a:rPr lang="en-US" dirty="0" smtClean="0"/>
              <a:t> un </a:t>
            </a:r>
            <a:r>
              <a:rPr lang="en-US" dirty="0" err="1" smtClean="0"/>
              <a:t>sinónimo</a:t>
            </a:r>
            <a:r>
              <a:rPr lang="en-US" dirty="0" smtClean="0"/>
              <a:t>, </a:t>
            </a:r>
            <a:r>
              <a:rPr lang="en-US" dirty="0" err="1" smtClean="0"/>
              <a:t>nombre</a:t>
            </a:r>
            <a:r>
              <a:rPr lang="en-US" dirty="0" smtClean="0"/>
              <a:t> </a:t>
            </a:r>
            <a:r>
              <a:rPr lang="en-US" dirty="0" err="1" smtClean="0"/>
              <a:t>común</a:t>
            </a:r>
            <a:r>
              <a:rPr lang="en-US" dirty="0" smtClean="0"/>
              <a:t> o </a:t>
            </a:r>
            <a:r>
              <a:rPr lang="en-US" dirty="0" err="1" smtClean="0"/>
              <a:t>taxonómico</a:t>
            </a:r>
            <a:r>
              <a:rPr lang="en-US" dirty="0" smtClean="0"/>
              <a:t>, la </a:t>
            </a:r>
            <a:r>
              <a:rPr lang="en-US" dirty="0" err="1" smtClean="0"/>
              <a:t>taxonomía</a:t>
            </a:r>
            <a:r>
              <a:rPr lang="en-US" dirty="0" smtClean="0"/>
              <a:t> global </a:t>
            </a:r>
            <a:r>
              <a:rPr lang="en-US" dirty="0" smtClean="0"/>
              <a:t>Species360 </a:t>
            </a:r>
            <a:r>
              <a:rPr lang="en-US" dirty="0" smtClean="0"/>
              <a:t>se </a:t>
            </a:r>
            <a:r>
              <a:rPr lang="en-US" dirty="0" err="1" smtClean="0"/>
              <a:t>mostrará</a:t>
            </a:r>
            <a:r>
              <a:rPr lang="en-US" dirty="0" smtClean="0"/>
              <a:t> de forma </a:t>
            </a:r>
            <a:r>
              <a:rPr lang="en-US" dirty="0" err="1" smtClean="0"/>
              <a:t>adicional</a:t>
            </a:r>
            <a:r>
              <a:rPr lang="en-US" dirty="0" smtClean="0"/>
              <a:t> 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sinónimo</a:t>
            </a:r>
            <a:r>
              <a:rPr lang="en-US" dirty="0" smtClean="0"/>
              <a:t> local.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6422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49216"/>
            <a:ext cx="828353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SMCT – </a:t>
            </a:r>
            <a:r>
              <a:rPr lang="en-US" sz="3600" dirty="0" err="1"/>
              <a:t>Preferencias</a:t>
            </a:r>
            <a:r>
              <a:rPr lang="en-US" sz="3600" dirty="0"/>
              <a:t> para </a:t>
            </a:r>
            <a:r>
              <a:rPr lang="en-US" sz="3600" dirty="0" err="1"/>
              <a:t>seguimiento</a:t>
            </a:r>
            <a:r>
              <a:rPr lang="en-US" sz="3600" dirty="0"/>
              <a:t> a </a:t>
            </a:r>
            <a:r>
              <a:rPr lang="en-US" sz="3600" dirty="0" err="1"/>
              <a:t>Grupos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048" y="1391880"/>
            <a:ext cx="4380952" cy="45523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5149632" y="1682911"/>
            <a:ext cx="3365718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Preferencias</a:t>
            </a:r>
            <a:r>
              <a:rPr lang="en-US" dirty="0" smtClean="0"/>
              <a:t> de </a:t>
            </a:r>
            <a:r>
              <a:rPr lang="en-US" dirty="0" err="1" smtClean="0"/>
              <a:t>Institución</a:t>
            </a:r>
            <a:r>
              <a:rPr lang="en-US" dirty="0" smtClean="0"/>
              <a:t>,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debajo</a:t>
            </a:r>
            <a:r>
              <a:rPr lang="en-US" dirty="0" smtClean="0"/>
              <a:t> de </a:t>
            </a:r>
            <a:r>
              <a:rPr lang="en-US" dirty="0" err="1" smtClean="0"/>
              <a:t>Medidas</a:t>
            </a:r>
            <a:r>
              <a:rPr lang="en-US" dirty="0" smtClean="0"/>
              <a:t> &amp; </a:t>
            </a:r>
            <a:r>
              <a:rPr lang="en-US" dirty="0" err="1" smtClean="0"/>
              <a:t>Preferencias</a:t>
            </a:r>
            <a:r>
              <a:rPr lang="en-US" dirty="0" smtClean="0"/>
              <a:t> de </a:t>
            </a:r>
            <a:r>
              <a:rPr lang="en-US" dirty="0" err="1" smtClean="0"/>
              <a:t>Censos</a:t>
            </a:r>
            <a:r>
              <a:rPr lang="en-US" dirty="0" smtClean="0"/>
              <a:t> &gt;  </a:t>
            </a:r>
            <a:r>
              <a:rPr lang="en-US" dirty="0" err="1" smtClean="0"/>
              <a:t>Preferencias</a:t>
            </a:r>
            <a:r>
              <a:rPr lang="en-US" dirty="0" smtClean="0"/>
              <a:t> de </a:t>
            </a:r>
            <a:r>
              <a:rPr lang="en-US" dirty="0" err="1" smtClean="0"/>
              <a:t>censo</a:t>
            </a:r>
            <a:r>
              <a:rPr lang="en-US" dirty="0" smtClean="0"/>
              <a:t> </a:t>
            </a:r>
            <a:r>
              <a:rPr lang="en-US" dirty="0" err="1" smtClean="0"/>
              <a:t>ahora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opción</a:t>
            </a:r>
            <a:r>
              <a:rPr lang="en-US" dirty="0" smtClean="0"/>
              <a:t> de </a:t>
            </a:r>
            <a:r>
              <a:rPr lang="en-US" dirty="0" err="1" smtClean="0"/>
              <a:t>seleccionar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defecto</a:t>
            </a:r>
            <a:r>
              <a:rPr lang="en-US" dirty="0" smtClean="0"/>
              <a:t> </a:t>
            </a:r>
            <a:r>
              <a:rPr lang="en-US" dirty="0" err="1" smtClean="0"/>
              <a:t>trazabilidad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ingresos</a:t>
            </a:r>
            <a:r>
              <a:rPr lang="en-US" dirty="0" smtClean="0"/>
              <a:t>. La </a:t>
            </a:r>
            <a:r>
              <a:rPr lang="en-US" dirty="0" err="1" smtClean="0"/>
              <a:t>configuración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No </a:t>
            </a:r>
            <a:r>
              <a:rPr lang="en-US" dirty="0" err="1" smtClean="0"/>
              <a:t>trazabilidad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se </a:t>
            </a:r>
            <a:r>
              <a:rPr lang="en-US" dirty="0" err="1" smtClean="0"/>
              <a:t>adiciona</a:t>
            </a:r>
            <a:r>
              <a:rPr lang="en-US" dirty="0" smtClean="0"/>
              <a:t> un </a:t>
            </a:r>
            <a:r>
              <a:rPr lang="en-US" dirty="0" err="1" smtClean="0"/>
              <a:t>nuevo</a:t>
            </a:r>
            <a:r>
              <a:rPr lang="en-US" dirty="0" smtClean="0"/>
              <a:t> </a:t>
            </a:r>
            <a:r>
              <a:rPr lang="en-US" dirty="0" err="1" smtClean="0"/>
              <a:t>grupo</a:t>
            </a:r>
            <a:r>
              <a:rPr lang="en-US" dirty="0" smtClean="0"/>
              <a:t>,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ppuede</a:t>
            </a:r>
            <a:r>
              <a:rPr lang="en-US" dirty="0" smtClean="0"/>
              <a:t> </a:t>
            </a:r>
            <a:r>
              <a:rPr lang="en-US" dirty="0" err="1" smtClean="0"/>
              <a:t>cambiarlo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acá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Esto</a:t>
            </a:r>
            <a:r>
              <a:rPr lang="en-US" dirty="0" smtClean="0"/>
              <a:t> NO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disponible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en </a:t>
            </a:r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dirty="0" err="1" smtClean="0"/>
              <a:t>Preferencias</a:t>
            </a:r>
            <a:r>
              <a:rPr lang="en-US" dirty="0" smtClean="0"/>
              <a:t>,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institución</a:t>
            </a:r>
            <a:r>
              <a:rPr lang="en-US" dirty="0" smtClean="0"/>
              <a:t> </a:t>
            </a:r>
            <a:r>
              <a:rPr lang="en-US" dirty="0" err="1" smtClean="0"/>
              <a:t>necesita</a:t>
            </a:r>
            <a:r>
              <a:rPr lang="en-US" dirty="0" smtClean="0"/>
              <a:t> un </a:t>
            </a:r>
            <a:r>
              <a:rPr lang="en-US" dirty="0" err="1" smtClean="0"/>
              <a:t>consenso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preferencia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783578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Mejoras</a:t>
            </a:r>
            <a:r>
              <a:rPr lang="en-US" sz="4000" dirty="0"/>
              <a:t> a </a:t>
            </a:r>
            <a:r>
              <a:rPr lang="en-US" sz="4000" dirty="0" err="1"/>
              <a:t>Muertes</a:t>
            </a:r>
            <a:r>
              <a:rPr lang="en-US" sz="4000" dirty="0"/>
              <a:t> </a:t>
            </a:r>
            <a:r>
              <a:rPr lang="en-US" sz="4000" dirty="0" err="1"/>
              <a:t>Recibidas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443" y="1187812"/>
            <a:ext cx="5724048" cy="43893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5020968" y="2947526"/>
            <a:ext cx="3494382" cy="28007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Ahora</a:t>
            </a:r>
            <a:r>
              <a:rPr lang="en-US" sz="1600" dirty="0" smtClean="0"/>
              <a:t> </a:t>
            </a:r>
            <a:r>
              <a:rPr lang="en-US" sz="1600" dirty="0" err="1" smtClean="0"/>
              <a:t>puede</a:t>
            </a:r>
            <a:r>
              <a:rPr lang="en-US" sz="1600" dirty="0" smtClean="0"/>
              <a:t> registrar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muerte</a:t>
            </a:r>
            <a:r>
              <a:rPr lang="en-US" sz="1600" dirty="0" smtClean="0"/>
              <a:t> de </a:t>
            </a:r>
            <a:r>
              <a:rPr lang="en-US" sz="1600" dirty="0" err="1" smtClean="0"/>
              <a:t>individuo</a:t>
            </a:r>
            <a:r>
              <a:rPr lang="en-US" sz="1600" dirty="0" smtClean="0"/>
              <a:t> o </a:t>
            </a:r>
            <a:r>
              <a:rPr lang="en-US" sz="1600" dirty="0" err="1" smtClean="0"/>
              <a:t>grupo</a:t>
            </a:r>
            <a:r>
              <a:rPr lang="en-US" sz="1600" dirty="0" smtClean="0"/>
              <a:t> (</a:t>
            </a:r>
            <a:r>
              <a:rPr lang="en-US" sz="1600" dirty="0" err="1" smtClean="0"/>
              <a:t>donde</a:t>
            </a:r>
            <a:r>
              <a:rPr lang="en-US" sz="1600" dirty="0" smtClean="0"/>
              <a:t> </a:t>
            </a:r>
            <a:r>
              <a:rPr lang="en-US" sz="1600" dirty="0" err="1" smtClean="0"/>
              <a:t>algunos</a:t>
            </a:r>
            <a:r>
              <a:rPr lang="en-US" sz="1600" dirty="0" smtClean="0"/>
              <a:t> o la </a:t>
            </a:r>
            <a:r>
              <a:rPr lang="en-US" sz="1600" dirty="0" err="1" smtClean="0"/>
              <a:t>totalidad</a:t>
            </a:r>
            <a:r>
              <a:rPr lang="en-US" sz="1600" dirty="0" smtClean="0"/>
              <a:t> de los </a:t>
            </a:r>
            <a:r>
              <a:rPr lang="en-US" sz="1600" dirty="0" err="1" smtClean="0"/>
              <a:t>miembros</a:t>
            </a:r>
            <a:r>
              <a:rPr lang="en-US" sz="1600" dirty="0" smtClean="0"/>
              <a:t> </a:t>
            </a:r>
            <a:r>
              <a:rPr lang="en-US" sz="1600" dirty="0" err="1" smtClean="0"/>
              <a:t>mueren</a:t>
            </a:r>
            <a:r>
              <a:rPr lang="en-US" sz="1600" dirty="0" smtClean="0"/>
              <a:t>) </a:t>
            </a:r>
            <a:r>
              <a:rPr lang="en-US" sz="1600" dirty="0" err="1" smtClean="0"/>
              <a:t>como</a:t>
            </a:r>
            <a:r>
              <a:rPr lang="en-US" sz="1600" dirty="0" smtClean="0"/>
              <a:t> un </a:t>
            </a:r>
            <a:r>
              <a:rPr lang="en-US" sz="1600" dirty="0" err="1" smtClean="0"/>
              <a:t>ingreso</a:t>
            </a:r>
            <a:r>
              <a:rPr lang="en-US" sz="1600" dirty="0" smtClean="0"/>
              <a:t> </a:t>
            </a:r>
            <a:r>
              <a:rPr lang="en-US" sz="1600" dirty="0" err="1" smtClean="0"/>
              <a:t>inicial</a:t>
            </a:r>
            <a:r>
              <a:rPr lang="en-US" sz="1600" dirty="0" smtClean="0"/>
              <a:t>. El </a:t>
            </a:r>
            <a:r>
              <a:rPr lang="en-US" sz="1600" dirty="0" err="1" smtClean="0"/>
              <a:t>mensaje</a:t>
            </a:r>
            <a:r>
              <a:rPr lang="en-US" sz="1600" dirty="0" smtClean="0"/>
              <a:t> </a:t>
            </a:r>
            <a:r>
              <a:rPr lang="en-US" sz="1600" dirty="0" err="1" smtClean="0"/>
              <a:t>remarcado</a:t>
            </a:r>
            <a:r>
              <a:rPr lang="en-US" sz="1600" dirty="0" smtClean="0"/>
              <a:t> le </a:t>
            </a:r>
            <a:r>
              <a:rPr lang="en-US" sz="1600" dirty="0" err="1" smtClean="0"/>
              <a:t>hara</a:t>
            </a:r>
            <a:r>
              <a:rPr lang="en-US" sz="1600" dirty="0" smtClean="0"/>
              <a:t> saber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las</a:t>
            </a:r>
            <a:r>
              <a:rPr lang="en-US" sz="1600" dirty="0" smtClean="0"/>
              <a:t> </a:t>
            </a:r>
            <a:r>
              <a:rPr lang="en-US" sz="1600" dirty="0" err="1" smtClean="0"/>
              <a:t>muertes</a:t>
            </a:r>
            <a:r>
              <a:rPr lang="en-US" sz="1600" dirty="0" smtClean="0"/>
              <a:t> no </a:t>
            </a:r>
            <a:r>
              <a:rPr lang="en-US" sz="1600" dirty="0" err="1" smtClean="0"/>
              <a:t>serán</a:t>
            </a:r>
            <a:r>
              <a:rPr lang="en-US" sz="1600" dirty="0" smtClean="0"/>
              <a:t> </a:t>
            </a:r>
            <a:r>
              <a:rPr lang="en-US" sz="1600" dirty="0" err="1" smtClean="0"/>
              <a:t>contadas</a:t>
            </a:r>
            <a:r>
              <a:rPr lang="en-US" sz="1600" dirty="0" smtClean="0"/>
              <a:t> contra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institución</a:t>
            </a:r>
            <a:r>
              <a:rPr lang="en-US" sz="1600" dirty="0" smtClean="0"/>
              <a:t>. </a:t>
            </a:r>
            <a:r>
              <a:rPr lang="en-US" sz="1600" dirty="0" err="1" smtClean="0"/>
              <a:t>Cuando</a:t>
            </a:r>
            <a:r>
              <a:rPr lang="en-US" sz="1600" dirty="0" smtClean="0"/>
              <a:t> la </a:t>
            </a:r>
            <a:r>
              <a:rPr lang="en-US" sz="1600" dirty="0" err="1" smtClean="0"/>
              <a:t>celda</a:t>
            </a:r>
            <a:r>
              <a:rPr lang="en-US" sz="1600" dirty="0" smtClean="0"/>
              <a:t> de </a:t>
            </a:r>
            <a:r>
              <a:rPr lang="en-US" sz="1600" dirty="0" err="1" smtClean="0"/>
              <a:t>Recibido</a:t>
            </a:r>
            <a:r>
              <a:rPr lang="en-US" sz="1600" dirty="0" smtClean="0"/>
              <a:t> </a:t>
            </a:r>
            <a:r>
              <a:rPr lang="en-US" sz="1600" dirty="0" err="1" smtClean="0"/>
              <a:t>Muerto</a:t>
            </a:r>
            <a:r>
              <a:rPr lang="en-US" sz="1600" dirty="0" smtClean="0"/>
              <a:t> </a:t>
            </a:r>
            <a:r>
              <a:rPr lang="en-US" sz="1600" dirty="0" err="1" smtClean="0"/>
              <a:t>esté</a:t>
            </a:r>
            <a:r>
              <a:rPr lang="en-US" sz="1600" dirty="0" smtClean="0"/>
              <a:t> </a:t>
            </a:r>
            <a:r>
              <a:rPr lang="en-US" sz="1600" dirty="0" err="1" smtClean="0"/>
              <a:t>seleccionada</a:t>
            </a:r>
            <a:r>
              <a:rPr lang="en-US" sz="1600" dirty="0" smtClean="0"/>
              <a:t> </a:t>
            </a:r>
            <a:r>
              <a:rPr lang="en-US" sz="1600" dirty="0" err="1" smtClean="0"/>
              <a:t>tendrá</a:t>
            </a:r>
            <a:r>
              <a:rPr lang="en-US" sz="1600" dirty="0" smtClean="0"/>
              <a:t> dos </a:t>
            </a:r>
            <a:r>
              <a:rPr lang="en-US" sz="1600" dirty="0" err="1" smtClean="0"/>
              <a:t>opcones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el </a:t>
            </a:r>
            <a:r>
              <a:rPr lang="en-US" sz="1600" dirty="0" err="1" smtClean="0"/>
              <a:t>registro</a:t>
            </a:r>
            <a:r>
              <a:rPr lang="en-US" sz="1600" dirty="0" smtClean="0"/>
              <a:t> del </a:t>
            </a:r>
            <a:r>
              <a:rPr lang="en-US" sz="1600" dirty="0" err="1" smtClean="0"/>
              <a:t>conteo</a:t>
            </a:r>
            <a:r>
              <a:rPr lang="en-US" sz="1600" dirty="0" smtClean="0"/>
              <a:t>: </a:t>
            </a:r>
            <a:r>
              <a:rPr lang="en-US" sz="1600" dirty="0" err="1" smtClean="0"/>
              <a:t>numeros</a:t>
            </a:r>
            <a:r>
              <a:rPr lang="en-US" sz="1600" dirty="0" smtClean="0"/>
              <a:t> de </a:t>
            </a:r>
            <a:r>
              <a:rPr lang="en-US" sz="1600" dirty="0" err="1" smtClean="0"/>
              <a:t>vivos</a:t>
            </a:r>
            <a:r>
              <a:rPr lang="en-US" sz="1600" dirty="0" smtClean="0"/>
              <a:t> </a:t>
            </a:r>
            <a:r>
              <a:rPr lang="en-US" sz="1600" dirty="0" err="1" smtClean="0"/>
              <a:t>recibidos</a:t>
            </a:r>
            <a:r>
              <a:rPr lang="en-US" sz="1600" dirty="0" smtClean="0"/>
              <a:t> y </a:t>
            </a:r>
            <a:r>
              <a:rPr lang="en-US" sz="1600" dirty="0" err="1" smtClean="0"/>
              <a:t>número</a:t>
            </a:r>
            <a:r>
              <a:rPr lang="en-US" sz="1600" dirty="0" smtClean="0"/>
              <a:t> de </a:t>
            </a:r>
            <a:r>
              <a:rPr lang="en-US" sz="1600" dirty="0" err="1" smtClean="0"/>
              <a:t>muertos</a:t>
            </a:r>
            <a:r>
              <a:rPr lang="en-US" sz="1600" dirty="0" smtClean="0"/>
              <a:t> </a:t>
            </a:r>
            <a:r>
              <a:rPr lang="en-US" sz="1600" dirty="0" err="1" smtClean="0"/>
              <a:t>recibidos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15269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Mejoras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muertes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tránsito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123682"/>
            <a:ext cx="4600000" cy="4295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5241269" y="2039658"/>
            <a:ext cx="3750332" cy="3139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Hay 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mejoras</a:t>
            </a:r>
            <a:r>
              <a:rPr lang="en-US" dirty="0" smtClean="0"/>
              <a:t> en </a:t>
            </a:r>
            <a:r>
              <a:rPr lang="en-US" dirty="0" err="1" smtClean="0"/>
              <a:t>Muertes</a:t>
            </a:r>
            <a:r>
              <a:rPr lang="en-US" dirty="0" smtClean="0"/>
              <a:t> en </a:t>
            </a:r>
            <a:r>
              <a:rPr lang="en-US" dirty="0" err="1" smtClean="0"/>
              <a:t>Tránsito</a:t>
            </a:r>
            <a:r>
              <a:rPr lang="en-US" dirty="0" smtClean="0"/>
              <a:t>., </a:t>
            </a:r>
            <a:r>
              <a:rPr lang="en-US" dirty="0" err="1" smtClean="0"/>
              <a:t>especialmente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muertes</a:t>
            </a:r>
            <a:r>
              <a:rPr lang="en-US" dirty="0" smtClean="0"/>
              <a:t> </a:t>
            </a:r>
            <a:r>
              <a:rPr lang="en-US" dirty="0" err="1" smtClean="0"/>
              <a:t>parciales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. O.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la </a:t>
            </a:r>
            <a:r>
              <a:rPr lang="en-US" dirty="0" err="1" smtClean="0"/>
              <a:t>muerte</a:t>
            </a:r>
            <a:r>
              <a:rPr lang="en-US" dirty="0" smtClean="0"/>
              <a:t> en </a:t>
            </a:r>
            <a:r>
              <a:rPr lang="en-US" dirty="0" err="1" smtClean="0"/>
              <a:t>tránsito</a:t>
            </a:r>
            <a:r>
              <a:rPr lang="en-US" dirty="0" smtClean="0"/>
              <a:t> </a:t>
            </a:r>
            <a:r>
              <a:rPr lang="en-US" dirty="0" err="1" smtClean="0"/>
              <a:t>esté</a:t>
            </a:r>
            <a:r>
              <a:rPr lang="en-US" dirty="0" smtClean="0"/>
              <a:t> </a:t>
            </a:r>
            <a:r>
              <a:rPr lang="en-US" dirty="0" err="1" smtClean="0"/>
              <a:t>chequeada</a:t>
            </a:r>
            <a:r>
              <a:rPr lang="en-US" dirty="0" smtClean="0"/>
              <a:t> en </a:t>
            </a:r>
            <a:r>
              <a:rPr lang="en-US" dirty="0" err="1" smtClean="0"/>
              <a:t>Disposición</a:t>
            </a:r>
            <a:r>
              <a:rPr lang="en-US" dirty="0" smtClean="0"/>
              <a:t> </a:t>
            </a:r>
            <a:r>
              <a:rPr lang="en-US" dirty="0" err="1" smtClean="0"/>
              <a:t>recibira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nota </a:t>
            </a:r>
            <a:r>
              <a:rPr lang="en-US" dirty="0" err="1" smtClean="0"/>
              <a:t>remarcada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no </a:t>
            </a:r>
            <a:r>
              <a:rPr lang="en-US" dirty="0" err="1" smtClean="0"/>
              <a:t>afectará</a:t>
            </a:r>
            <a:r>
              <a:rPr lang="en-US" dirty="0" smtClean="0"/>
              <a:t> el </a:t>
            </a:r>
            <a:r>
              <a:rPr lang="en-US" dirty="0" err="1" smtClean="0"/>
              <a:t>conteo</a:t>
            </a:r>
            <a:r>
              <a:rPr lang="en-US" dirty="0" smtClean="0"/>
              <a:t> de la </a:t>
            </a:r>
            <a:r>
              <a:rPr lang="en-US" dirty="0" err="1" smtClean="0"/>
              <a:t>disporción</a:t>
            </a:r>
            <a:r>
              <a:rPr lang="en-US" dirty="0" smtClean="0"/>
              <a:t> y la </a:t>
            </a:r>
            <a:r>
              <a:rPr lang="en-US" dirty="0" err="1" smtClean="0"/>
              <a:t>muerte</a:t>
            </a:r>
            <a:r>
              <a:rPr lang="en-US" dirty="0" smtClean="0"/>
              <a:t> no se </a:t>
            </a:r>
            <a:r>
              <a:rPr lang="en-US" dirty="0" err="1" smtClean="0"/>
              <a:t>contara</a:t>
            </a:r>
            <a:r>
              <a:rPr lang="en-US" dirty="0" smtClean="0"/>
              <a:t> contra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institución</a:t>
            </a:r>
            <a:r>
              <a:rPr lang="en-US" dirty="0" smtClean="0"/>
              <a:t>.  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la </a:t>
            </a:r>
            <a:r>
              <a:rPr lang="en-US" dirty="0" err="1" smtClean="0"/>
              <a:t>posibilidad</a:t>
            </a:r>
            <a:r>
              <a:rPr lang="en-US" dirty="0" smtClean="0"/>
              <a:t> de registrar </a:t>
            </a:r>
            <a:r>
              <a:rPr lang="en-US" dirty="0" err="1" smtClean="0"/>
              <a:t>cuantos</a:t>
            </a:r>
            <a:r>
              <a:rPr lang="en-US" dirty="0" smtClean="0"/>
              <a:t> </a:t>
            </a:r>
            <a:r>
              <a:rPr lang="en-US" dirty="0" err="1" smtClean="0"/>
              <a:t>fueron</a:t>
            </a:r>
            <a:r>
              <a:rPr lang="en-US" dirty="0" smtClean="0"/>
              <a:t> </a:t>
            </a:r>
            <a:r>
              <a:rPr lang="en-US" dirty="0" err="1" smtClean="0"/>
              <a:t>dispuestos</a:t>
            </a:r>
            <a:r>
              <a:rPr lang="en-US" dirty="0" smtClean="0"/>
              <a:t> y </a:t>
            </a:r>
            <a:r>
              <a:rPr lang="en-US" dirty="0" err="1" smtClean="0"/>
              <a:t>cuantos</a:t>
            </a:r>
            <a:r>
              <a:rPr lang="en-US" dirty="0" smtClean="0"/>
              <a:t> de </a:t>
            </a:r>
            <a:r>
              <a:rPr lang="en-US" dirty="0" err="1" smtClean="0"/>
              <a:t>estos</a:t>
            </a:r>
            <a:r>
              <a:rPr lang="en-US" dirty="0" smtClean="0"/>
              <a:t> </a:t>
            </a:r>
            <a:r>
              <a:rPr lang="en-US" dirty="0" err="1" smtClean="0"/>
              <a:t>murieron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27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Enrichment Grid – Assign Item</a:t>
            </a:r>
            <a:endParaRPr lang="en-GB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322" y="1825625"/>
            <a:ext cx="4276190" cy="42190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6"/>
          <p:cNvSpPr txBox="1"/>
          <p:nvPr/>
        </p:nvSpPr>
        <p:spPr>
          <a:xfrm>
            <a:off x="4895631" y="2286000"/>
            <a:ext cx="3562569" cy="31393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Solamente</a:t>
            </a:r>
            <a:r>
              <a:rPr lang="en-US" dirty="0" smtClean="0"/>
              <a:t> el item de </a:t>
            </a:r>
            <a:r>
              <a:rPr lang="en-US" dirty="0" err="1" smtClean="0"/>
              <a:t>enriquecimiento</a:t>
            </a:r>
            <a:r>
              <a:rPr lang="en-US" dirty="0" smtClean="0"/>
              <a:t> </a:t>
            </a:r>
            <a:r>
              <a:rPr lang="en-US" dirty="0" err="1" smtClean="0"/>
              <a:t>asignado</a:t>
            </a:r>
            <a:r>
              <a:rPr lang="en-US" dirty="0" smtClean="0"/>
              <a:t> a la </a:t>
            </a:r>
            <a:r>
              <a:rPr lang="en-US" dirty="0" err="1" smtClean="0"/>
              <a:t>especie</a:t>
            </a:r>
            <a:r>
              <a:rPr lang="en-US" dirty="0" smtClean="0"/>
              <a:t> (o </a:t>
            </a:r>
            <a:r>
              <a:rPr lang="en-US" dirty="0" err="1" smtClean="0"/>
              <a:t>taxonomía</a:t>
            </a:r>
            <a:r>
              <a:rPr lang="en-US" dirty="0" smtClean="0"/>
              <a:t> superior) o sin </a:t>
            </a:r>
            <a:r>
              <a:rPr lang="en-US" dirty="0" err="1" smtClean="0"/>
              <a:t>asignación</a:t>
            </a:r>
            <a:r>
              <a:rPr lang="en-US" dirty="0" smtClean="0"/>
              <a:t>, </a:t>
            </a:r>
            <a:r>
              <a:rPr lang="en-US" dirty="0" err="1" smtClean="0"/>
              <a:t>aparecerán</a:t>
            </a:r>
            <a:r>
              <a:rPr lang="en-US" dirty="0" smtClean="0"/>
              <a:t> en la </a:t>
            </a:r>
            <a:r>
              <a:rPr lang="en-US" dirty="0" err="1" smtClean="0"/>
              <a:t>celda</a:t>
            </a:r>
            <a:r>
              <a:rPr lang="en-US" dirty="0" smtClean="0"/>
              <a:t> del item </a:t>
            </a:r>
            <a:r>
              <a:rPr lang="en-US" dirty="0" err="1" smtClean="0"/>
              <a:t>Asignar</a:t>
            </a:r>
            <a:r>
              <a:rPr lang="en-US" dirty="0" smtClean="0"/>
              <a:t>. No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crear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sesión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fecha</a:t>
            </a:r>
            <a:r>
              <a:rPr lang="en-US" dirty="0" smtClean="0"/>
              <a:t> anterior a la </a:t>
            </a:r>
            <a:r>
              <a:rPr lang="en-US" dirty="0" err="1" smtClean="0"/>
              <a:t>que</a:t>
            </a:r>
            <a:r>
              <a:rPr lang="en-US" dirty="0" smtClean="0"/>
              <a:t> el item ha </a:t>
            </a:r>
            <a:r>
              <a:rPr lang="en-US" dirty="0" err="1" smtClean="0"/>
              <a:t>sido</a:t>
            </a:r>
            <a:r>
              <a:rPr lang="en-US" dirty="0" smtClean="0"/>
              <a:t> </a:t>
            </a:r>
            <a:r>
              <a:rPr lang="en-US" dirty="0" err="1" smtClean="0"/>
              <a:t>asignado</a:t>
            </a:r>
            <a:r>
              <a:rPr lang="en-US" dirty="0" smtClean="0"/>
              <a:t> </a:t>
            </a:r>
            <a:r>
              <a:rPr lang="en-US" dirty="0" err="1" smtClean="0"/>
              <a:t>previamente</a:t>
            </a:r>
            <a:r>
              <a:rPr lang="en-US" dirty="0" smtClean="0"/>
              <a:t>. El </a:t>
            </a:r>
            <a:r>
              <a:rPr lang="en-US" dirty="0" err="1" smtClean="0"/>
              <a:t>objetivo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cascada</a:t>
            </a:r>
            <a:r>
              <a:rPr lang="en-US" dirty="0" smtClean="0"/>
              <a:t> de </a:t>
            </a:r>
            <a:r>
              <a:rPr lang="en-US" dirty="0" err="1" smtClean="0"/>
              <a:t>selección</a:t>
            </a:r>
            <a:r>
              <a:rPr lang="en-US" dirty="0" smtClean="0"/>
              <a:t> </a:t>
            </a:r>
            <a:r>
              <a:rPr lang="en-US" dirty="0" err="1" smtClean="0"/>
              <a:t>múltiple</a:t>
            </a:r>
            <a:r>
              <a:rPr lang="en-US" dirty="0" smtClean="0"/>
              <a:t> y la </a:t>
            </a:r>
            <a:r>
              <a:rPr lang="en-US" dirty="0" err="1" smtClean="0"/>
              <a:t>Presentación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un campo de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libre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6702" y="1054196"/>
            <a:ext cx="1771429" cy="77142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5"/>
          <p:cNvCxnSpPr/>
          <p:nvPr/>
        </p:nvCxnSpPr>
        <p:spPr>
          <a:xfrm flipV="1">
            <a:off x="1696702" y="1753592"/>
            <a:ext cx="304800" cy="532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82761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0317" y="4537881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Lo </a:t>
            </a:r>
            <a:r>
              <a:rPr lang="en-US" dirty="0" err="1"/>
              <a:t>nuevo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ZIMS </a:t>
            </a:r>
            <a:r>
              <a:rPr lang="en-US" dirty="0" err="1"/>
              <a:t>médico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2477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Tablero</a:t>
            </a:r>
            <a:r>
              <a:rPr lang="en-US" dirty="0"/>
              <a:t> de </a:t>
            </a:r>
            <a:r>
              <a:rPr lang="en-US" dirty="0" err="1"/>
              <a:t>mando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676400"/>
            <a:ext cx="5657850" cy="2171700"/>
          </a:xfrm>
          <a:prstGeom prst="rect">
            <a:avLst/>
          </a:prstGeom>
        </p:spPr>
      </p:pic>
      <p:sp>
        <p:nvSpPr>
          <p:cNvPr id="5" name="Rounded Rectangle 6"/>
          <p:cNvSpPr/>
          <p:nvPr/>
        </p:nvSpPr>
        <p:spPr>
          <a:xfrm>
            <a:off x="422031" y="1996733"/>
            <a:ext cx="2289517" cy="13504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1" y="4114800"/>
            <a:ext cx="5333999" cy="147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7686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Adicionar&amp;Editar-An</a:t>
            </a:r>
            <a:r>
              <a:rPr lang="es-CO" dirty="0" smtClean="0"/>
              <a:t>álSpecies360 </a:t>
            </a:r>
            <a:r>
              <a:rPr lang="es-CO" dirty="0"/>
              <a:t>&amp; Resultados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736" y="2247478"/>
            <a:ext cx="8715375" cy="2721769"/>
          </a:xfrm>
          <a:prstGeom prst="rect">
            <a:avLst/>
          </a:prstGeom>
        </p:spPr>
      </p:pic>
      <p:sp>
        <p:nvSpPr>
          <p:cNvPr id="5" name="Rounded Rectangle 7"/>
          <p:cNvSpPr/>
          <p:nvPr/>
        </p:nvSpPr>
        <p:spPr>
          <a:xfrm>
            <a:off x="6087794" y="2545373"/>
            <a:ext cx="2722318" cy="16459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6226213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Editando</a:t>
            </a:r>
            <a:r>
              <a:rPr lang="en-US" dirty="0"/>
              <a:t> un </a:t>
            </a:r>
            <a:r>
              <a:rPr lang="en-US" dirty="0" err="1"/>
              <a:t>registro</a:t>
            </a:r>
            <a:r>
              <a:rPr lang="en-US" dirty="0"/>
              <a:t> de </a:t>
            </a:r>
            <a:r>
              <a:rPr lang="en-US" dirty="0" err="1"/>
              <a:t>prescripción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err="1"/>
              <a:t>Antiguas</a:t>
            </a:r>
            <a:r>
              <a:rPr lang="en-US" sz="1800" b="1" dirty="0"/>
              <a:t> </a:t>
            </a:r>
            <a:r>
              <a:rPr lang="en-US" sz="1800" b="1" dirty="0" err="1"/>
              <a:t>reglas</a:t>
            </a:r>
            <a:r>
              <a:rPr lang="en-US" sz="1800" b="1" dirty="0"/>
              <a:t>: </a:t>
            </a:r>
          </a:p>
          <a:p>
            <a:pPr lvl="1"/>
            <a:r>
              <a:rPr lang="en-US" sz="1800" dirty="0"/>
              <a:t>Al </a:t>
            </a:r>
            <a:r>
              <a:rPr lang="en-US" sz="1800" dirty="0" err="1"/>
              <a:t>Cambiar</a:t>
            </a:r>
            <a:r>
              <a:rPr lang="en-US" sz="1800" dirty="0"/>
              <a:t> el item de </a:t>
            </a:r>
            <a:r>
              <a:rPr lang="en-US" sz="1800" dirty="0" err="1"/>
              <a:t>tratamiento</a:t>
            </a:r>
            <a:r>
              <a:rPr lang="en-US" sz="1800" dirty="0"/>
              <a:t> la </a:t>
            </a:r>
            <a:r>
              <a:rPr lang="en-US" sz="1800" dirty="0" err="1"/>
              <a:t>mayoría</a:t>
            </a:r>
            <a:r>
              <a:rPr lang="en-US" sz="1800" dirty="0"/>
              <a:t> de </a:t>
            </a:r>
            <a:r>
              <a:rPr lang="en-US" sz="1800" dirty="0" err="1"/>
              <a:t>los</a:t>
            </a:r>
            <a:r>
              <a:rPr lang="en-US" sz="1800" dirty="0"/>
              <a:t> </a:t>
            </a:r>
            <a:r>
              <a:rPr lang="en-US" sz="1800" dirty="0" err="1"/>
              <a:t>campos</a:t>
            </a:r>
            <a:r>
              <a:rPr lang="en-US" sz="1800" dirty="0"/>
              <a:t> de </a:t>
            </a:r>
            <a:r>
              <a:rPr lang="en-US" sz="1800" dirty="0" err="1"/>
              <a:t>prescripción</a:t>
            </a:r>
            <a:r>
              <a:rPr lang="en-US" sz="1800" dirty="0"/>
              <a:t> se </a:t>
            </a:r>
            <a:r>
              <a:rPr lang="en-US" sz="1800" dirty="0" err="1"/>
              <a:t>ponían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blanco</a:t>
            </a:r>
            <a:r>
              <a:rPr lang="en-US" sz="1800" dirty="0"/>
              <a:t>, de forma que la </a:t>
            </a:r>
            <a:r>
              <a:rPr lang="en-US" sz="1800" dirty="0" err="1"/>
              <a:t>validación</a:t>
            </a:r>
            <a:r>
              <a:rPr lang="en-US" sz="1800" dirty="0"/>
              <a:t>, de </a:t>
            </a:r>
            <a:r>
              <a:rPr lang="en-US" sz="1800" dirty="0" err="1"/>
              <a:t>los</a:t>
            </a:r>
            <a:r>
              <a:rPr lang="en-US" sz="1800" dirty="0"/>
              <a:t> </a:t>
            </a:r>
            <a:r>
              <a:rPr lang="en-US" sz="1800" dirty="0" err="1"/>
              <a:t>campos</a:t>
            </a:r>
            <a:r>
              <a:rPr lang="en-US" sz="1800" dirty="0"/>
              <a:t> </a:t>
            </a:r>
            <a:r>
              <a:rPr lang="en-US" sz="1800" dirty="0" err="1"/>
              <a:t>ocurría</a:t>
            </a:r>
            <a:r>
              <a:rPr lang="en-US" sz="1800" dirty="0"/>
              <a:t> </a:t>
            </a:r>
            <a:r>
              <a:rPr lang="en-US" sz="1800" dirty="0" err="1"/>
              <a:t>después</a:t>
            </a:r>
            <a:r>
              <a:rPr lang="en-US" sz="1800" dirty="0"/>
              <a:t> de que el </a:t>
            </a:r>
            <a:r>
              <a:rPr lang="en-US" sz="1800" dirty="0" err="1"/>
              <a:t>nuevo</a:t>
            </a:r>
            <a:r>
              <a:rPr lang="en-US" sz="1800" dirty="0"/>
              <a:t> item era </a:t>
            </a:r>
            <a:r>
              <a:rPr lang="en-US" sz="1800" dirty="0" err="1"/>
              <a:t>adicionado</a:t>
            </a:r>
            <a:r>
              <a:rPr lang="en-US" sz="1800" dirty="0"/>
              <a:t>.</a:t>
            </a:r>
          </a:p>
          <a:p>
            <a:pPr lvl="1"/>
            <a:endParaRPr lang="en-US" sz="1800" dirty="0"/>
          </a:p>
          <a:p>
            <a:r>
              <a:rPr lang="en-US" sz="1800" b="1" dirty="0"/>
              <a:t>Nueva </a:t>
            </a:r>
            <a:r>
              <a:rPr lang="en-US" sz="1800" b="1" dirty="0" err="1"/>
              <a:t>regla</a:t>
            </a:r>
            <a:r>
              <a:rPr lang="en-US" sz="1800" b="1" dirty="0"/>
              <a:t>:</a:t>
            </a:r>
          </a:p>
          <a:p>
            <a:pPr lvl="1"/>
            <a:r>
              <a:rPr lang="en-US" sz="1800" dirty="0"/>
              <a:t>Si un </a:t>
            </a:r>
            <a:r>
              <a:rPr lang="en-US" sz="1800" dirty="0" err="1"/>
              <a:t>nuevo</a:t>
            </a:r>
            <a:r>
              <a:rPr lang="en-US" sz="1800" dirty="0"/>
              <a:t> item </a:t>
            </a:r>
            <a:r>
              <a:rPr lang="en-US" sz="1800" dirty="0" err="1"/>
              <a:t>tiene</a:t>
            </a:r>
            <a:r>
              <a:rPr lang="en-US" sz="1800" dirty="0"/>
              <a:t> el </a:t>
            </a:r>
            <a:r>
              <a:rPr lang="en-US" sz="1800" dirty="0" err="1"/>
              <a:t>mismo</a:t>
            </a:r>
            <a:r>
              <a:rPr lang="en-US" sz="1800" dirty="0"/>
              <a:t> </a:t>
            </a:r>
            <a:r>
              <a:rPr lang="en-US" sz="1800" dirty="0" err="1"/>
              <a:t>ingrediente</a:t>
            </a:r>
            <a:r>
              <a:rPr lang="en-US" sz="1800" dirty="0"/>
              <a:t> </a:t>
            </a:r>
            <a:r>
              <a:rPr lang="en-US" sz="1800" dirty="0" err="1"/>
              <a:t>activo</a:t>
            </a:r>
            <a:r>
              <a:rPr lang="en-US" sz="1800" dirty="0"/>
              <a:t> que el item </a:t>
            </a:r>
            <a:r>
              <a:rPr lang="en-US" sz="1800" dirty="0" err="1"/>
              <a:t>antiguo</a:t>
            </a:r>
            <a:r>
              <a:rPr lang="en-US" sz="1800" dirty="0"/>
              <a:t> (</a:t>
            </a:r>
            <a:r>
              <a:rPr lang="en-US" sz="1800" dirty="0" err="1"/>
              <a:t>ej</a:t>
            </a:r>
            <a:r>
              <a:rPr lang="en-US" sz="1800" dirty="0"/>
              <a:t>. </a:t>
            </a:r>
            <a:r>
              <a:rPr lang="en-US" sz="1800" dirty="0" err="1"/>
              <a:t>Baytril</a:t>
            </a:r>
            <a:r>
              <a:rPr lang="en-US" sz="1800" dirty="0"/>
              <a:t> 68mg </a:t>
            </a:r>
            <a:r>
              <a:rPr lang="en-US" sz="1800" dirty="0" err="1"/>
              <a:t>tabletas</a:t>
            </a:r>
            <a:r>
              <a:rPr lang="en-US" sz="1800" dirty="0"/>
              <a:t> versus </a:t>
            </a:r>
            <a:r>
              <a:rPr lang="en-US" sz="1800" dirty="0" err="1"/>
              <a:t>Baytril</a:t>
            </a:r>
            <a:r>
              <a:rPr lang="en-US" sz="1800" dirty="0"/>
              <a:t> 136mg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tabletas</a:t>
            </a:r>
            <a:r>
              <a:rPr lang="en-US" sz="1800" dirty="0"/>
              <a:t>), se </a:t>
            </a:r>
            <a:r>
              <a:rPr lang="en-US" sz="1800" dirty="0" err="1"/>
              <a:t>retiene</a:t>
            </a:r>
            <a:r>
              <a:rPr lang="en-US" sz="1800" dirty="0"/>
              <a:t> la </a:t>
            </a:r>
            <a:r>
              <a:rPr lang="en-US" sz="1800" dirty="0" err="1"/>
              <a:t>mayoría</a:t>
            </a:r>
            <a:r>
              <a:rPr lang="en-US" sz="1800" dirty="0"/>
              <a:t> de la </a:t>
            </a:r>
            <a:r>
              <a:rPr lang="en-US" sz="1800" dirty="0" err="1"/>
              <a:t>información</a:t>
            </a:r>
            <a:r>
              <a:rPr lang="en-US" sz="1800" dirty="0"/>
              <a:t> </a:t>
            </a:r>
            <a:r>
              <a:rPr lang="en-US" sz="1800" dirty="0" err="1"/>
              <a:t>preexistente</a:t>
            </a:r>
            <a:r>
              <a:rPr lang="en-US" sz="1800" dirty="0"/>
              <a:t> de la </a:t>
            </a:r>
            <a:r>
              <a:rPr lang="en-US" sz="1800" dirty="0" err="1"/>
              <a:t>prescripción</a:t>
            </a:r>
            <a:r>
              <a:rPr lang="en-US" sz="1800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7255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 </a:t>
            </a:r>
            <a:r>
              <a:rPr lang="en-US" dirty="0" err="1"/>
              <a:t>nuevo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64" y="1445500"/>
            <a:ext cx="9019236" cy="390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3647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Medical Apps</a:t>
            </a:r>
            <a:br>
              <a:rPr lang="en-US" dirty="0"/>
            </a:b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557" y="2067823"/>
            <a:ext cx="6040755" cy="270033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669405" y="2617773"/>
            <a:ext cx="20233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accent1"/>
                </a:solidFill>
              </a:rPr>
              <a:t>Limpieza</a:t>
            </a:r>
            <a:r>
              <a:rPr lang="en-US" sz="1400" b="1" dirty="0">
                <a:solidFill>
                  <a:schemeClr val="accent1"/>
                </a:solidFill>
              </a:rPr>
              <a:t> de </a:t>
            </a:r>
            <a:r>
              <a:rPr lang="en-US" sz="1400" b="1" dirty="0" err="1">
                <a:solidFill>
                  <a:schemeClr val="accent1"/>
                </a:solidFill>
              </a:rPr>
              <a:t>datos</a:t>
            </a:r>
            <a:r>
              <a:rPr lang="en-US" sz="1400" b="1" dirty="0">
                <a:solidFill>
                  <a:schemeClr val="accent1"/>
                </a:solidFill>
              </a:rPr>
              <a:t>  para un animal </a:t>
            </a:r>
            <a:r>
              <a:rPr lang="en-US" sz="1400" b="1" dirty="0" err="1">
                <a:solidFill>
                  <a:schemeClr val="accent1"/>
                </a:solidFill>
              </a:rPr>
              <a:t>en</a:t>
            </a:r>
            <a:r>
              <a:rPr lang="en-US" sz="1400" b="1" dirty="0">
                <a:solidFill>
                  <a:schemeClr val="accent1"/>
                </a:solidFill>
              </a:rPr>
              <a:t> particular</a:t>
            </a:r>
          </a:p>
          <a:p>
            <a:endParaRPr lang="en-GB" dirty="0"/>
          </a:p>
        </p:txBody>
      </p:sp>
      <p:sp>
        <p:nvSpPr>
          <p:cNvPr id="6" name="Tekstvak 5"/>
          <p:cNvSpPr txBox="1"/>
          <p:nvPr/>
        </p:nvSpPr>
        <p:spPr>
          <a:xfrm>
            <a:off x="6669405" y="3091263"/>
            <a:ext cx="2356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accent1"/>
                </a:solidFill>
              </a:rPr>
              <a:t>Limpieza</a:t>
            </a:r>
            <a:r>
              <a:rPr lang="en-US" sz="1200" b="1" dirty="0">
                <a:solidFill>
                  <a:schemeClr val="accent1"/>
                </a:solidFill>
              </a:rPr>
              <a:t> de </a:t>
            </a:r>
            <a:r>
              <a:rPr lang="en-US" sz="1200" b="1" dirty="0" err="1">
                <a:solidFill>
                  <a:schemeClr val="accent1"/>
                </a:solidFill>
              </a:rPr>
              <a:t>datos</a:t>
            </a:r>
            <a:r>
              <a:rPr lang="en-US" sz="1200" b="1" dirty="0">
                <a:solidFill>
                  <a:schemeClr val="accent1"/>
                </a:solidFill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</a:rPr>
              <a:t>por</a:t>
            </a:r>
            <a:r>
              <a:rPr lang="en-US" sz="1200" b="1" dirty="0">
                <a:solidFill>
                  <a:schemeClr val="accent1"/>
                </a:solidFill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</a:rPr>
              <a:t>rango</a:t>
            </a:r>
            <a:r>
              <a:rPr lang="en-US" sz="1200" b="1" dirty="0">
                <a:solidFill>
                  <a:schemeClr val="accent1"/>
                </a:solidFill>
              </a:rPr>
              <a:t> de </a:t>
            </a:r>
            <a:r>
              <a:rPr lang="en-US" sz="1200" b="1" dirty="0" err="1">
                <a:solidFill>
                  <a:schemeClr val="accent1"/>
                </a:solidFill>
              </a:rPr>
              <a:t>fechas</a:t>
            </a:r>
            <a:r>
              <a:rPr lang="en-US" sz="1200" b="1" dirty="0">
                <a:solidFill>
                  <a:schemeClr val="accent1"/>
                </a:solidFill>
              </a:rPr>
              <a:t> (</a:t>
            </a:r>
            <a:r>
              <a:rPr lang="en-US" sz="1200" b="1" dirty="0" err="1">
                <a:solidFill>
                  <a:schemeClr val="accent1"/>
                </a:solidFill>
              </a:rPr>
              <a:t>animales</a:t>
            </a:r>
            <a:r>
              <a:rPr lang="en-US" sz="1200" b="1" dirty="0">
                <a:solidFill>
                  <a:schemeClr val="accent1"/>
                </a:solidFill>
              </a:rPr>
              <a:t> con </a:t>
            </a:r>
            <a:r>
              <a:rPr lang="en-US" sz="1200" b="1" dirty="0" err="1">
                <a:solidFill>
                  <a:schemeClr val="accent1"/>
                </a:solidFill>
              </a:rPr>
              <a:t>registro</a:t>
            </a:r>
            <a:r>
              <a:rPr lang="en-US" sz="1200" b="1" dirty="0">
                <a:solidFill>
                  <a:schemeClr val="accent1"/>
                </a:solidFill>
              </a:rPr>
              <a:t> de </a:t>
            </a:r>
            <a:r>
              <a:rPr lang="en-US" sz="1200" b="1" dirty="0" err="1">
                <a:solidFill>
                  <a:schemeClr val="accent1"/>
                </a:solidFill>
              </a:rPr>
              <a:t>disposición</a:t>
            </a:r>
            <a:r>
              <a:rPr lang="en-US" sz="1200" b="1" dirty="0">
                <a:solidFill>
                  <a:schemeClr val="accent1"/>
                </a:solidFill>
              </a:rPr>
              <a:t>)</a:t>
            </a:r>
          </a:p>
          <a:p>
            <a:endParaRPr lang="en-GB" dirty="0"/>
          </a:p>
        </p:txBody>
      </p:sp>
      <p:sp>
        <p:nvSpPr>
          <p:cNvPr id="7" name="Tekstvak 6"/>
          <p:cNvSpPr txBox="1"/>
          <p:nvPr/>
        </p:nvSpPr>
        <p:spPr>
          <a:xfrm>
            <a:off x="6608246" y="3803117"/>
            <a:ext cx="23181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Entrada </a:t>
            </a:r>
            <a:r>
              <a:rPr lang="en-US" sz="1400" b="1" dirty="0" err="1">
                <a:solidFill>
                  <a:schemeClr val="accent1"/>
                </a:solidFill>
              </a:rPr>
              <a:t>grupal</a:t>
            </a:r>
            <a:r>
              <a:rPr lang="en-US" sz="1400" b="1" dirty="0">
                <a:solidFill>
                  <a:schemeClr val="accent1"/>
                </a:solidFill>
              </a:rPr>
              <a:t> de  </a:t>
            </a:r>
            <a:r>
              <a:rPr lang="en-US" sz="1400" b="1" dirty="0" err="1">
                <a:solidFill>
                  <a:schemeClr val="accent1"/>
                </a:solidFill>
              </a:rPr>
              <a:t>tipos</a:t>
            </a: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</a:rPr>
              <a:t>múltiples</a:t>
            </a:r>
            <a:r>
              <a:rPr lang="en-US" sz="1400" b="1" dirty="0">
                <a:solidFill>
                  <a:schemeClr val="accent1"/>
                </a:solidFill>
              </a:rPr>
              <a:t> de </a:t>
            </a:r>
            <a:r>
              <a:rPr lang="en-US" sz="1400" b="1" dirty="0" err="1">
                <a:solidFill>
                  <a:schemeClr val="accent1"/>
                </a:solidFill>
              </a:rPr>
              <a:t>datos</a:t>
            </a:r>
            <a:r>
              <a:rPr lang="en-US" b="1" dirty="0">
                <a:solidFill>
                  <a:schemeClr val="accent1"/>
                </a:solidFill>
              </a:rPr>
              <a:t>.</a:t>
            </a:r>
          </a:p>
          <a:p>
            <a:endParaRPr lang="en-GB" dirty="0"/>
          </a:p>
        </p:txBody>
      </p:sp>
      <p:sp>
        <p:nvSpPr>
          <p:cNvPr id="8" name="Right Arrow 5"/>
          <p:cNvSpPr/>
          <p:nvPr/>
        </p:nvSpPr>
        <p:spPr>
          <a:xfrm rot="10800000">
            <a:off x="4740760" y="2900483"/>
            <a:ext cx="1867486" cy="2347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ight Arrow 7"/>
          <p:cNvSpPr/>
          <p:nvPr/>
        </p:nvSpPr>
        <p:spPr>
          <a:xfrm rot="10800000">
            <a:off x="5518164" y="3331054"/>
            <a:ext cx="915115" cy="361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ight Arrow 9"/>
          <p:cNvSpPr/>
          <p:nvPr/>
        </p:nvSpPr>
        <p:spPr>
          <a:xfrm rot="10800000">
            <a:off x="5202287" y="3888568"/>
            <a:ext cx="1297745" cy="276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4721265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dirty="0" err="1"/>
              <a:t>Pantalla</a:t>
            </a:r>
            <a:r>
              <a:rPr lang="en-US" dirty="0"/>
              <a:t> de </a:t>
            </a:r>
            <a:r>
              <a:rPr lang="en-US" dirty="0" err="1"/>
              <a:t>limpieza</a:t>
            </a:r>
            <a:r>
              <a:rPr lang="en-US" dirty="0"/>
              <a:t> de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de &gt; 5 </a:t>
            </a:r>
            <a:r>
              <a:rPr lang="en-US" dirty="0" err="1"/>
              <a:t>secciones</a:t>
            </a:r>
            <a:r>
              <a:rPr lang="en-US" dirty="0"/>
              <a:t> &lt;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Problemas</a:t>
            </a:r>
            <a:r>
              <a:rPr lang="en-US" dirty="0"/>
              <a:t> </a:t>
            </a:r>
            <a:r>
              <a:rPr lang="en-US" dirty="0" err="1"/>
              <a:t>médicos</a:t>
            </a:r>
            <a:r>
              <a:rPr lang="en-US" dirty="0"/>
              <a:t> o </a:t>
            </a:r>
            <a:r>
              <a:rPr lang="en-US" dirty="0" err="1"/>
              <a:t>procedimientos</a:t>
            </a:r>
            <a:r>
              <a:rPr lang="en-US" dirty="0"/>
              <a:t> </a:t>
            </a:r>
            <a:r>
              <a:rPr lang="en-US" dirty="0" err="1"/>
              <a:t>activos</a:t>
            </a:r>
            <a:endParaRPr lang="en-US" dirty="0"/>
          </a:p>
          <a:p>
            <a:r>
              <a:rPr lang="en-US" dirty="0" err="1"/>
              <a:t>Prescripciones</a:t>
            </a:r>
            <a:r>
              <a:rPr lang="en-US" dirty="0"/>
              <a:t>/</a:t>
            </a:r>
            <a:r>
              <a:rPr lang="en-US" dirty="0" err="1"/>
              <a:t>tratamientos</a:t>
            </a:r>
            <a:r>
              <a:rPr lang="en-US" dirty="0"/>
              <a:t> </a:t>
            </a:r>
            <a:r>
              <a:rPr lang="en-US" dirty="0" err="1"/>
              <a:t>activos</a:t>
            </a:r>
            <a:endParaRPr lang="en-US" dirty="0"/>
          </a:p>
          <a:p>
            <a:r>
              <a:rPr lang="en-US" dirty="0" err="1"/>
              <a:t>Calendario</a:t>
            </a:r>
            <a:r>
              <a:rPr lang="en-US" dirty="0"/>
              <a:t> de </a:t>
            </a:r>
            <a:r>
              <a:rPr lang="en-US" dirty="0" err="1"/>
              <a:t>eventos</a:t>
            </a:r>
            <a:r>
              <a:rPr lang="en-US" dirty="0"/>
              <a:t>/ </a:t>
            </a:r>
            <a:r>
              <a:rPr lang="en-US" dirty="0" err="1"/>
              <a:t>tareas</a:t>
            </a:r>
            <a:r>
              <a:rPr lang="en-US" dirty="0"/>
              <a:t> </a:t>
            </a:r>
            <a:r>
              <a:rPr lang="en-US" dirty="0" err="1"/>
              <a:t>futuras</a:t>
            </a:r>
            <a:endParaRPr lang="en-US" dirty="0"/>
          </a:p>
          <a:p>
            <a:r>
              <a:rPr lang="en-US" dirty="0"/>
              <a:t>Estado de </a:t>
            </a:r>
            <a:r>
              <a:rPr lang="en-US" dirty="0" err="1"/>
              <a:t>salud</a:t>
            </a:r>
            <a:endParaRPr lang="en-US" dirty="0"/>
          </a:p>
          <a:p>
            <a:r>
              <a:rPr lang="en-US" dirty="0" err="1"/>
              <a:t>Puntaje</a:t>
            </a:r>
            <a:r>
              <a:rPr lang="en-US" dirty="0"/>
              <a:t> de </a:t>
            </a:r>
            <a:r>
              <a:rPr lang="en-US" dirty="0" err="1"/>
              <a:t>condición</a:t>
            </a:r>
            <a:r>
              <a:rPr lang="en-US" dirty="0"/>
              <a:t> corporal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62917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err="1">
                <a:solidFill>
                  <a:prstClr val="black"/>
                </a:solidFill>
                <a:latin typeface="Calibri"/>
                <a:cs typeface="+mj-cs"/>
              </a:rPr>
              <a:t>Limpieza</a:t>
            </a:r>
            <a:r>
              <a:rPr lang="en-US" sz="3600" dirty="0">
                <a:solidFill>
                  <a:prstClr val="black"/>
                </a:solidFill>
                <a:latin typeface="Calibri"/>
                <a:cs typeface="+mj-cs"/>
              </a:rPr>
              <a:t> de </a:t>
            </a:r>
            <a:r>
              <a:rPr lang="en-US" sz="3600" dirty="0" err="1">
                <a:solidFill>
                  <a:prstClr val="black"/>
                </a:solidFill>
                <a:latin typeface="Calibri"/>
                <a:cs typeface="+mj-cs"/>
              </a:rPr>
              <a:t>datos</a:t>
            </a:r>
            <a:r>
              <a:rPr lang="en-US" sz="3600" dirty="0">
                <a:solidFill>
                  <a:prstClr val="black"/>
                </a:solidFill>
                <a:latin typeface="Calibri"/>
                <a:cs typeface="+mj-cs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  <a:cs typeface="+mj-cs"/>
              </a:rPr>
              <a:t>por</a:t>
            </a:r>
            <a:r>
              <a:rPr lang="en-US" sz="3600" dirty="0">
                <a:solidFill>
                  <a:prstClr val="black"/>
                </a:solidFill>
                <a:latin typeface="Calibri"/>
                <a:cs typeface="+mj-cs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  <a:cs typeface="+mj-cs"/>
              </a:rPr>
              <a:t>bloque</a:t>
            </a:r>
            <a:r>
              <a:rPr lang="en-US" sz="3600" dirty="0">
                <a:solidFill>
                  <a:prstClr val="black"/>
                </a:solidFill>
                <a:latin typeface="Calibri"/>
                <a:cs typeface="+mj-cs"/>
              </a:rPr>
              <a:t/>
            </a:r>
            <a:br>
              <a:rPr lang="en-US" sz="3600" dirty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en-US" sz="2100" dirty="0">
                <a:solidFill>
                  <a:prstClr val="black"/>
                </a:solidFill>
                <a:latin typeface="Calibri"/>
                <a:cs typeface="+mj-cs"/>
              </a:rPr>
              <a:t>Animal </a:t>
            </a:r>
            <a:r>
              <a:rPr lang="en-US" sz="2100" dirty="0" err="1">
                <a:solidFill>
                  <a:prstClr val="black"/>
                </a:solidFill>
                <a:latin typeface="Calibri"/>
                <a:cs typeface="+mj-cs"/>
              </a:rPr>
              <a:t>muerto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" y="2082675"/>
            <a:ext cx="9135428" cy="32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6429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36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Limpieza</a:t>
            </a:r>
            <a:r>
              <a:rPr lang="en-US" sz="3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36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datos</a:t>
            </a:r>
            <a:r>
              <a:rPr lang="en-US" sz="3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por</a:t>
            </a:r>
            <a:r>
              <a:rPr lang="en-US" sz="3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bloque</a:t>
            </a:r>
            <a:r>
              <a:rPr lang="en-US" sz="3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sz="3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1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Animal </a:t>
            </a:r>
            <a:r>
              <a:rPr lang="en-US" sz="21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muerto</a:t>
            </a:r>
            <a:r>
              <a:rPr lang="en-US" sz="21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sz="21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9689" y="1825625"/>
            <a:ext cx="8404622" cy="325040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015826" y="2392957"/>
            <a:ext cx="1086729" cy="4431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ounded Rectangle 5"/>
          <p:cNvSpPr/>
          <p:nvPr/>
        </p:nvSpPr>
        <p:spPr>
          <a:xfrm>
            <a:off x="5918015" y="3558162"/>
            <a:ext cx="2154116" cy="4431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ounded Rectangle 8"/>
          <p:cNvSpPr/>
          <p:nvPr/>
        </p:nvSpPr>
        <p:spPr>
          <a:xfrm>
            <a:off x="628650" y="3293445"/>
            <a:ext cx="2027506" cy="3147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942111" y="2800264"/>
            <a:ext cx="443132" cy="757898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46370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  <a:cs typeface="+mj-cs"/>
              </a:rPr>
              <a:t>Limpieza</a:t>
            </a:r>
            <a:r>
              <a:rPr lang="en-US" sz="4000" dirty="0">
                <a:solidFill>
                  <a:prstClr val="black"/>
                </a:solidFill>
                <a:latin typeface="Calibri"/>
                <a:cs typeface="+mj-cs"/>
              </a:rPr>
              <a:t> de </a:t>
            </a:r>
            <a:r>
              <a:rPr lang="en-US" sz="4000" dirty="0" err="1">
                <a:solidFill>
                  <a:prstClr val="black"/>
                </a:solidFill>
                <a:latin typeface="Calibri"/>
                <a:cs typeface="+mj-cs"/>
              </a:rPr>
              <a:t>datos</a:t>
            </a:r>
            <a:r>
              <a:rPr lang="en-US" sz="4000" dirty="0">
                <a:solidFill>
                  <a:prstClr val="black"/>
                </a:solidFill>
                <a:latin typeface="Calibri"/>
                <a:cs typeface="+mj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  <a:cs typeface="+mj-cs"/>
              </a:rPr>
              <a:t>por</a:t>
            </a:r>
            <a:r>
              <a:rPr lang="en-US" sz="4000" dirty="0">
                <a:solidFill>
                  <a:prstClr val="black"/>
                </a:solidFill>
                <a:latin typeface="Calibri"/>
                <a:cs typeface="+mj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  <a:cs typeface="+mj-cs"/>
              </a:rPr>
              <a:t>bloque</a:t>
            </a:r>
            <a:r>
              <a:rPr lang="en-US" sz="4000" dirty="0">
                <a:solidFill>
                  <a:prstClr val="black"/>
                </a:solidFill>
                <a:latin typeface="Calibri"/>
                <a:cs typeface="+mj-cs"/>
              </a:rPr>
              <a:t/>
            </a:r>
            <a:br>
              <a:rPr lang="en-US" sz="4000" dirty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en-US" sz="2900" dirty="0">
                <a:solidFill>
                  <a:prstClr val="black"/>
                </a:solidFill>
                <a:latin typeface="Calibri"/>
                <a:cs typeface="+mj-cs"/>
              </a:rPr>
              <a:t>Animal </a:t>
            </a:r>
            <a:r>
              <a:rPr lang="en-US" sz="2900" dirty="0" err="1">
                <a:solidFill>
                  <a:prstClr val="black"/>
                </a:solidFill>
                <a:latin typeface="Calibri"/>
                <a:cs typeface="+mj-cs"/>
              </a:rPr>
              <a:t>Enviado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310" y="1743715"/>
            <a:ext cx="8749379" cy="3465290"/>
          </a:xfrm>
          <a:prstGeom prst="rect">
            <a:avLst/>
          </a:prstGeom>
        </p:spPr>
      </p:pic>
      <p:sp>
        <p:nvSpPr>
          <p:cNvPr id="5" name="Rounded Rectangle 5"/>
          <p:cNvSpPr/>
          <p:nvPr/>
        </p:nvSpPr>
        <p:spPr>
          <a:xfrm>
            <a:off x="5137408" y="2350766"/>
            <a:ext cx="1097280" cy="4053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ounded Rectangle 4"/>
          <p:cNvSpPr/>
          <p:nvPr/>
        </p:nvSpPr>
        <p:spPr>
          <a:xfrm>
            <a:off x="6913874" y="3568713"/>
            <a:ext cx="1097280" cy="4325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Arrow Connector 7"/>
          <p:cNvCxnSpPr/>
          <p:nvPr/>
        </p:nvCxnSpPr>
        <p:spPr>
          <a:xfrm>
            <a:off x="6234688" y="2809105"/>
            <a:ext cx="550398" cy="72976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381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466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Campo de </a:t>
            </a:r>
            <a:r>
              <a:rPr lang="en-US" sz="3600" dirty="0" err="1"/>
              <a:t>Enriquecimiento</a:t>
            </a:r>
            <a:r>
              <a:rPr lang="en-US" sz="3600" dirty="0"/>
              <a:t>, </a:t>
            </a:r>
            <a:r>
              <a:rPr lang="en-US" sz="3600" dirty="0" err="1"/>
              <a:t>adicionando</a:t>
            </a:r>
            <a:r>
              <a:rPr lang="en-US" sz="3600" dirty="0"/>
              <a:t> </a:t>
            </a:r>
            <a:r>
              <a:rPr lang="en-US" sz="3600" dirty="0" err="1"/>
              <a:t>una</a:t>
            </a:r>
            <a:r>
              <a:rPr lang="en-US" sz="3600" dirty="0"/>
              <a:t> </a:t>
            </a:r>
            <a:r>
              <a:rPr lang="en-US" sz="3600" dirty="0" err="1"/>
              <a:t>sesión</a:t>
            </a:r>
            <a:r>
              <a:rPr lang="en-US" sz="3600" dirty="0"/>
              <a:t>.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437" y="1420232"/>
            <a:ext cx="4485714" cy="4733333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5054262" y="2192628"/>
            <a:ext cx="3886200" cy="2862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después</a:t>
            </a:r>
            <a:r>
              <a:rPr lang="en-US" dirty="0" smtClean="0"/>
              <a:t>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sesión</a:t>
            </a:r>
            <a:r>
              <a:rPr lang="en-US" dirty="0" smtClean="0"/>
              <a:t> de </a:t>
            </a:r>
            <a:r>
              <a:rPr lang="en-US" dirty="0" err="1" smtClean="0"/>
              <a:t>enriquecimiento</a:t>
            </a:r>
            <a:r>
              <a:rPr lang="en-US" dirty="0" smtClean="0"/>
              <a:t>  </a:t>
            </a:r>
            <a:r>
              <a:rPr lang="en-US" dirty="0" err="1" smtClean="0"/>
              <a:t>usando</a:t>
            </a:r>
            <a:r>
              <a:rPr lang="en-US" dirty="0" smtClean="0"/>
              <a:t> el item. As mentioned, la </a:t>
            </a:r>
            <a:r>
              <a:rPr lang="en-US" dirty="0" err="1" smtClean="0"/>
              <a:t>fecha</a:t>
            </a:r>
            <a:r>
              <a:rPr lang="en-US" dirty="0" smtClean="0"/>
              <a:t> no </a:t>
            </a:r>
            <a:r>
              <a:rPr lang="en-US" dirty="0" err="1" smtClean="0"/>
              <a:t>puede</a:t>
            </a:r>
            <a:r>
              <a:rPr lang="en-US" dirty="0" smtClean="0"/>
              <a:t> ser anterior a la </a:t>
            </a:r>
            <a:r>
              <a:rPr lang="en-US" dirty="0" err="1" smtClean="0"/>
              <a:t>asignación</a:t>
            </a:r>
            <a:r>
              <a:rPr lang="en-US" dirty="0" smtClean="0"/>
              <a:t> del item. La </a:t>
            </a:r>
            <a:r>
              <a:rPr lang="en-US" dirty="0" err="1" smtClean="0"/>
              <a:t>fecha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único</a:t>
            </a:r>
            <a:r>
              <a:rPr lang="en-US" dirty="0" smtClean="0"/>
              <a:t> campo </a:t>
            </a:r>
            <a:r>
              <a:rPr lang="en-US" dirty="0" err="1" smtClean="0"/>
              <a:t>mandatorio</a:t>
            </a:r>
            <a:r>
              <a:rPr lang="en-US" dirty="0" smtClean="0"/>
              <a:t>. La </a:t>
            </a:r>
            <a:r>
              <a:rPr lang="en-US" dirty="0" err="1" smtClean="0"/>
              <a:t>Reacción</a:t>
            </a:r>
            <a:r>
              <a:rPr lang="en-US" dirty="0" smtClean="0"/>
              <a:t> del Animal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cascada</a:t>
            </a:r>
            <a:r>
              <a:rPr lang="en-US" dirty="0" smtClean="0"/>
              <a:t> de </a:t>
            </a:r>
            <a:r>
              <a:rPr lang="en-US" dirty="0" err="1" smtClean="0"/>
              <a:t>opción</a:t>
            </a:r>
            <a:r>
              <a:rPr lang="en-US" dirty="0" smtClean="0"/>
              <a:t> </a:t>
            </a:r>
            <a:r>
              <a:rPr lang="en-US" dirty="0" err="1" smtClean="0"/>
              <a:t>múltiplre</a:t>
            </a:r>
            <a:r>
              <a:rPr lang="en-US" dirty="0" smtClean="0"/>
              <a:t>. Si se </a:t>
            </a:r>
            <a:r>
              <a:rPr lang="en-US" dirty="0" err="1" smtClean="0"/>
              <a:t>requieren</a:t>
            </a:r>
            <a:r>
              <a:rPr lang="en-US" dirty="0" smtClean="0"/>
              <a:t> </a:t>
            </a:r>
            <a:r>
              <a:rPr lang="en-US" dirty="0" err="1" smtClean="0"/>
              <a:t>ajustes</a:t>
            </a:r>
            <a:r>
              <a:rPr lang="en-US" dirty="0" smtClean="0"/>
              <a:t> </a:t>
            </a:r>
            <a:r>
              <a:rPr lang="en-US" dirty="0" err="1" smtClean="0"/>
              <a:t>podrá</a:t>
            </a:r>
            <a:r>
              <a:rPr lang="en-US" dirty="0" smtClean="0"/>
              <a:t> </a:t>
            </a:r>
            <a:r>
              <a:rPr lang="en-US" dirty="0" err="1" smtClean="0"/>
              <a:t>registrarlos</a:t>
            </a:r>
            <a:r>
              <a:rPr lang="en-US" dirty="0" smtClean="0"/>
              <a:t> en la </a:t>
            </a:r>
            <a:r>
              <a:rPr lang="en-US" dirty="0" err="1" smtClean="0"/>
              <a:t>sección</a:t>
            </a:r>
            <a:r>
              <a:rPr lang="en-US" dirty="0" smtClean="0"/>
              <a:t> de </a:t>
            </a:r>
            <a:r>
              <a:rPr lang="en-US" dirty="0" err="1" smtClean="0"/>
              <a:t>Detalles</a:t>
            </a:r>
            <a:r>
              <a:rPr lang="en-US" dirty="0" smtClean="0"/>
              <a:t> o </a:t>
            </a:r>
            <a:r>
              <a:rPr lang="en-US" dirty="0" err="1" smtClean="0"/>
              <a:t>utilizar</a:t>
            </a:r>
            <a:r>
              <a:rPr lang="en-US" dirty="0" smtClean="0"/>
              <a:t> el campo de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libre</a:t>
            </a:r>
            <a:r>
              <a:rPr lang="en-US" dirty="0" smtClean="0"/>
              <a:t> </a:t>
            </a:r>
            <a:r>
              <a:rPr lang="en-US" dirty="0" err="1" smtClean="0"/>
              <a:t>tanto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lo </a:t>
            </a:r>
            <a:r>
              <a:rPr lang="en-US" dirty="0" err="1" smtClean="0"/>
              <a:t>necesite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8503556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79479"/>
            <a:ext cx="7886700" cy="1325563"/>
          </a:xfrm>
        </p:spPr>
        <p:txBody>
          <a:bodyPr/>
          <a:lstStyle/>
          <a:p>
            <a:pPr algn="ctr"/>
            <a:r>
              <a:rPr lang="en-US" sz="3600" dirty="0" err="1">
                <a:solidFill>
                  <a:prstClr val="black"/>
                </a:solidFill>
                <a:latin typeface="Calibri"/>
                <a:cs typeface="+mj-cs"/>
              </a:rPr>
              <a:t>Limpieza</a:t>
            </a:r>
            <a:r>
              <a:rPr lang="en-US" sz="3600" dirty="0">
                <a:solidFill>
                  <a:prstClr val="black"/>
                </a:solidFill>
                <a:latin typeface="Calibri"/>
                <a:cs typeface="+mj-cs"/>
              </a:rPr>
              <a:t> de </a:t>
            </a:r>
            <a:r>
              <a:rPr lang="en-US" sz="3600" dirty="0" err="1">
                <a:solidFill>
                  <a:prstClr val="black"/>
                </a:solidFill>
                <a:latin typeface="Calibri"/>
                <a:cs typeface="+mj-cs"/>
              </a:rPr>
              <a:t>datos</a:t>
            </a:r>
            <a:r>
              <a:rPr lang="en-US" sz="3600" dirty="0">
                <a:solidFill>
                  <a:prstClr val="black"/>
                </a:solidFill>
                <a:latin typeface="Calibri"/>
                <a:cs typeface="+mj-cs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  <a:cs typeface="+mj-cs"/>
              </a:rPr>
              <a:t>por</a:t>
            </a:r>
            <a:r>
              <a:rPr lang="en-US" sz="3600" dirty="0">
                <a:solidFill>
                  <a:prstClr val="black"/>
                </a:solidFill>
                <a:latin typeface="Calibri"/>
                <a:cs typeface="+mj-cs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  <a:cs typeface="+mj-cs"/>
              </a:rPr>
              <a:t>bloque</a:t>
            </a:r>
            <a:r>
              <a:rPr lang="en-US" sz="3600" dirty="0">
                <a:solidFill>
                  <a:prstClr val="black"/>
                </a:solidFill>
                <a:latin typeface="Calibri"/>
                <a:cs typeface="+mj-cs"/>
              </a:rPr>
              <a:t/>
            </a:r>
            <a:br>
              <a:rPr lang="en-US" sz="3600" dirty="0">
                <a:solidFill>
                  <a:prstClr val="black"/>
                </a:solidFill>
                <a:latin typeface="Calibri"/>
                <a:cs typeface="+mj-cs"/>
              </a:rPr>
            </a:br>
            <a:r>
              <a:rPr lang="en-US" sz="2100" dirty="0">
                <a:solidFill>
                  <a:prstClr val="black"/>
                </a:solidFill>
                <a:latin typeface="Calibri"/>
                <a:cs typeface="+mj-cs"/>
              </a:rPr>
              <a:t>Estado de </a:t>
            </a:r>
            <a:r>
              <a:rPr lang="en-US" sz="2100" dirty="0" err="1">
                <a:solidFill>
                  <a:prstClr val="black"/>
                </a:solidFill>
                <a:latin typeface="Calibri"/>
                <a:cs typeface="+mj-cs"/>
              </a:rPr>
              <a:t>salud</a:t>
            </a:r>
            <a:r>
              <a:rPr lang="en-US" sz="2100" dirty="0">
                <a:solidFill>
                  <a:prstClr val="black"/>
                </a:solidFill>
                <a:latin typeface="Calibri"/>
                <a:cs typeface="+mj-cs"/>
              </a:rPr>
              <a:t> y </a:t>
            </a:r>
            <a:r>
              <a:rPr lang="en-US" sz="2100" dirty="0" err="1">
                <a:solidFill>
                  <a:prstClr val="black"/>
                </a:solidFill>
                <a:latin typeface="Calibri"/>
                <a:cs typeface="+mj-cs"/>
              </a:rPr>
              <a:t>puntaje</a:t>
            </a:r>
            <a:r>
              <a:rPr lang="en-US" sz="2100" dirty="0">
                <a:solidFill>
                  <a:prstClr val="black"/>
                </a:solidFill>
                <a:latin typeface="Calibri"/>
                <a:cs typeface="+mj-cs"/>
              </a:rPr>
              <a:t> de </a:t>
            </a:r>
            <a:r>
              <a:rPr lang="en-US" sz="2100" dirty="0" err="1">
                <a:solidFill>
                  <a:prstClr val="black"/>
                </a:solidFill>
                <a:latin typeface="Calibri"/>
                <a:cs typeface="+mj-cs"/>
              </a:rPr>
              <a:t>condición</a:t>
            </a:r>
            <a:r>
              <a:rPr lang="en-US" sz="2100" dirty="0">
                <a:solidFill>
                  <a:prstClr val="black"/>
                </a:solidFill>
                <a:latin typeface="Calibri"/>
                <a:cs typeface="+mj-cs"/>
              </a:rPr>
              <a:t> corporal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53" y="1014264"/>
            <a:ext cx="8621363" cy="475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0781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3197" y="4138635"/>
            <a:ext cx="7886700" cy="1325563"/>
          </a:xfrm>
        </p:spPr>
        <p:txBody>
          <a:bodyPr/>
          <a:lstStyle/>
          <a:p>
            <a:pPr algn="ctr"/>
            <a:r>
              <a:rPr lang="en-US" dirty="0" err="1"/>
              <a:t>Preguntas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08966" y="513549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lanzamiento</a:t>
            </a:r>
            <a:r>
              <a:rPr lang="en-US" dirty="0"/>
              <a:t> de R2.3!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8966" y="242098"/>
            <a:ext cx="4266781" cy="40788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0950112"/>
      </p:ext>
    </p:extLst>
  </p:cSld>
  <p:clrMapOvr>
    <a:masterClrMapping/>
  </p:clrMapOvr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Module xmlns="00558959-21e2-49b6-8bc1-d46e8fb3ce16" xsi:nil="true"/>
    <PublishingExpirationDate xmlns="http://schemas.microsoft.com/sharepoint/v3" xsi:nil="true"/>
    <Community_x0020_Author_x0020__x007c__x0020_Editor xmlns="00558959-21e2-49b6-8bc1-d46e8fb3ce16">
      <UserInfo>
        <DisplayName/>
        <AccountId xsi:nil="true"/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Review xmlns="00558959-21e2-49b6-8bc1-d46e8fb3ce16">false</Review>
    <Content_x0020_Last_x0020_Updated_x0020_on_x003a_ xmlns="00558959-21e2-49b6-8bc1-d46e8fb3ce16" xsi:nil="true"/>
    <Permalink xmlns="00558959-21e2-49b6-8bc1-d46e8fb3ce16">
      <Url xsi:nil="true"/>
      <Description xsi:nil="true"/>
    </Permalink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33CDDCB-C0E4-4009-81A7-A3B1CC4DF05A}"/>
</file>

<file path=customXml/itemProps2.xml><?xml version="1.0" encoding="utf-8"?>
<ds:datastoreItem xmlns:ds="http://schemas.openxmlformats.org/officeDocument/2006/customXml" ds:itemID="{A451B4FF-E691-42E7-AAFE-B0E7A46ED8BA}"/>
</file>

<file path=customXml/itemProps3.xml><?xml version="1.0" encoding="utf-8"?>
<ds:datastoreItem xmlns:ds="http://schemas.openxmlformats.org/officeDocument/2006/customXml" ds:itemID="{CDB760AC-E8DA-4821-AC8C-5DE6300B259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</TotalTime>
  <Words>5188</Words>
  <Application>Microsoft Office PowerPoint</Application>
  <PresentationFormat>Diavoorstelling (4:3)</PresentationFormat>
  <Paragraphs>240</Paragraphs>
  <Slides>91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16</vt:i4>
      </vt:variant>
      <vt:variant>
        <vt:lpstr>Diatitels</vt:lpstr>
      </vt:variant>
      <vt:variant>
        <vt:i4>91</vt:i4>
      </vt:variant>
    </vt:vector>
  </HeadingPairs>
  <TitlesOfParts>
    <vt:vector size="109" baseType="lpstr">
      <vt:lpstr>Arial</vt:lpstr>
      <vt:lpstr>Calibri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Trucos y atajos, versión 2.3 Actualización del módulo de manejo.</vt:lpstr>
      <vt:lpstr>Notas de lanzamiento</vt:lpstr>
      <vt:lpstr>Lo más representativo!</vt:lpstr>
      <vt:lpstr>Celda de enriquecimiento</vt:lpstr>
      <vt:lpstr>Enrichment Grid</vt:lpstr>
      <vt:lpstr>Celda de enriquecimiento– Adicionando items</vt:lpstr>
      <vt:lpstr>Enrichment Grid – Add Item</vt:lpstr>
      <vt:lpstr>Enrichment Grid – Assign Item</vt:lpstr>
      <vt:lpstr>Campo de Enriquecimiento, adicionando una sesión.</vt:lpstr>
      <vt:lpstr>Celda de enriquecimiento– Vista de sesiones</vt:lpstr>
      <vt:lpstr>Enriquecimiento en Calendario</vt:lpstr>
      <vt:lpstr>Preguntas?</vt:lpstr>
      <vt:lpstr>Datos provisionales</vt:lpstr>
      <vt:lpstr>Contribuyentes a Datos Provisonales</vt:lpstr>
      <vt:lpstr>Activación para datos provisionales</vt:lpstr>
      <vt:lpstr>Creando el rol</vt:lpstr>
      <vt:lpstr>Ingresando el dato</vt:lpstr>
      <vt:lpstr>Monitoreo de registros provisionales</vt:lpstr>
      <vt:lpstr>Monitoreo de registros provisionales</vt:lpstr>
      <vt:lpstr>Rechazo de datos provisionales</vt:lpstr>
      <vt:lpstr>Aprobación, datos provisionales</vt:lpstr>
      <vt:lpstr>DP. Cambios en el registro.</vt:lpstr>
      <vt:lpstr>Reporte diario- Nuevo!!!</vt:lpstr>
      <vt:lpstr>Vista del reporte diario</vt:lpstr>
      <vt:lpstr>Datos pprovisionales en otros reportes</vt:lpstr>
      <vt:lpstr>Preguntas?</vt:lpstr>
      <vt:lpstr>Funcionalidad para acuarios!</vt:lpstr>
      <vt:lpstr>Plantillas de calidad de agua</vt:lpstr>
      <vt:lpstr>Adición para tipo de agua</vt:lpstr>
      <vt:lpstr>Rediseño de la pantalla de mantenimiento</vt:lpstr>
      <vt:lpstr>Rediseño de necesidades de mantenimiento</vt:lpstr>
      <vt:lpstr>Adiciones a Medidas</vt:lpstr>
      <vt:lpstr>Adición de métodos de alimentación</vt:lpstr>
      <vt:lpstr>Formato de Secuencias diarias de acuarista</vt:lpstr>
      <vt:lpstr>Secuencia diaria de Acuarista</vt:lpstr>
      <vt:lpstr>Secuencia diaria de acuarista</vt:lpstr>
      <vt:lpstr>Usando secuencia de alimentación</vt:lpstr>
      <vt:lpstr>Usando secuencia de alimentación</vt:lpstr>
      <vt:lpstr>Borrador de secuencias diarias</vt:lpstr>
      <vt:lpstr>Tratamiento de Encierros</vt:lpstr>
      <vt:lpstr>Tratamientos en encierros</vt:lpstr>
      <vt:lpstr>Tratamientos en Encierros</vt:lpstr>
      <vt:lpstr>Tratamientos en Encierros</vt:lpstr>
      <vt:lpstr>Tratamiento en Encierros</vt:lpstr>
      <vt:lpstr>Nuevas funcionaliades para Studbook keepers!</vt:lpstr>
      <vt:lpstr>Lista de Studbook Keeper</vt:lpstr>
      <vt:lpstr>Gráficas de Studbook</vt:lpstr>
      <vt:lpstr>Plantilla de rol de Studbook (Species360)</vt:lpstr>
      <vt:lpstr>Herramientas de seguridad. Seguimiento de Ingreso de datos </vt:lpstr>
      <vt:lpstr>Gráficas de Seguridad- Actividad de Uuarios</vt:lpstr>
      <vt:lpstr>Gráficas de seguridad, Actividad IP</vt:lpstr>
      <vt:lpstr>Gráficas de seguridad, Actividad e IP</vt:lpstr>
      <vt:lpstr>Gráfica de seguridad. Línea de tiempo de actividades</vt:lpstr>
      <vt:lpstr>Gráficas de Animales</vt:lpstr>
      <vt:lpstr>Gráfico de animales– Taxonomía/Animal tipo para Animales</vt:lpstr>
      <vt:lpstr>Gráficas animales– Taxonomía/Typo de nacimiento para Animales</vt:lpstr>
      <vt:lpstr>Gráficas Animales– Lista roja IUCN, CITES and CITES EU para Animales</vt:lpstr>
      <vt:lpstr>Gráficas animales– por especies</vt:lpstr>
      <vt:lpstr>Institución – Visualización de datos</vt:lpstr>
      <vt:lpstr>Mapas de Miembros Species360</vt:lpstr>
      <vt:lpstr>Manejo de datos– Actualidad de Datos</vt:lpstr>
      <vt:lpstr>Manejo de datos– Mapa de intercambio de información</vt:lpstr>
      <vt:lpstr>Manejo de datos– Gráfica de columna de intercambio de información</vt:lpstr>
      <vt:lpstr>Manejo de datos– Calidad de datos</vt:lpstr>
      <vt:lpstr>Manejo de datos– Calidad de datos</vt:lpstr>
      <vt:lpstr>Manejo de datos– calidad de datos</vt:lpstr>
      <vt:lpstr>Reportes – Algunos nuevos y otros mejorados!</vt:lpstr>
      <vt:lpstr>Reportes – Algunos nuevos y otros mejorados!</vt:lpstr>
      <vt:lpstr>Reportes – Algunos nuevos y otros mejorados!</vt:lpstr>
      <vt:lpstr>Reportes – Algunos nuevos y otros mejorados!</vt:lpstr>
      <vt:lpstr>Reportes – Algunos nuevos y otros mejorados!</vt:lpstr>
      <vt:lpstr>Reportes – Algunos nuevos y otros mejorados!</vt:lpstr>
      <vt:lpstr>Mejoras en reportes- disponibles en Febrero!</vt:lpstr>
      <vt:lpstr>Más cosas interesantes! Mejoras en Ayuda</vt:lpstr>
      <vt:lpstr>SMCT – Filtro de alojamiento de especies</vt:lpstr>
      <vt:lpstr>SMCT – Adicionces a información básica</vt:lpstr>
      <vt:lpstr>SMCT – Preferencias para seguimiento a Grupos</vt:lpstr>
      <vt:lpstr>Mejoras a Muertes Recibidas</vt:lpstr>
      <vt:lpstr>Mejoras en muertes en tránsito</vt:lpstr>
      <vt:lpstr>Lo nuevo en ZIMS médico </vt:lpstr>
      <vt:lpstr>Tablero de mando </vt:lpstr>
      <vt:lpstr>Adicionar&amp;Editar-AnálSpecies360 &amp; Resultados </vt:lpstr>
      <vt:lpstr>Editando un registro de prescripción</vt:lpstr>
      <vt:lpstr>Lo nuevo </vt:lpstr>
      <vt:lpstr>Medical Apps </vt:lpstr>
      <vt:lpstr>  Pantalla de limpieza de datos tiene más de &gt; 5 secciones &lt; </vt:lpstr>
      <vt:lpstr>Limpieza de datos por bloque Animal muerto</vt:lpstr>
      <vt:lpstr>Limpieza de datos por bloque Animal muerto </vt:lpstr>
      <vt:lpstr>Limpieza de datos por bloque Animal Enviado</vt:lpstr>
      <vt:lpstr>Limpieza de datos por bloque Estado de salud y puntaje de condición corporal</vt:lpstr>
      <vt:lpstr>Preguntas?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Lauren Florisson</cp:lastModifiedBy>
  <cp:revision>33</cp:revision>
  <dcterms:created xsi:type="dcterms:W3CDTF">2016-07-26T18:48:10Z</dcterms:created>
  <dcterms:modified xsi:type="dcterms:W3CDTF">2016-08-24T11:42:43Z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0x010100B8A61D1EAB4F114BB81E10F743FBEB16</vt:lpwstr>
  </property>
  <property fmtid="{D5CDD505-2E9C-101B-9397-08002B2CF9AE}" pid="3" name="Sp360">
    <vt:lpwstr>true</vt:lpwstr>
  </property>
  <property fmtid="{D5CDD505-2E9C-101B-9397-08002B2CF9AE}" pid="4" name="Tracked">
    <vt:lpwstr>false</vt:lpwstr>
  </property>
  <property fmtid="{D5CDD505-2E9C-101B-9397-08002B2CF9AE}" pid="5" name="Metrics URL">
    <vt:lpwstr/>
  </property>
  <property fmtid="{D5CDD505-2E9C-101B-9397-08002B2CF9AE}" pid="6" name="Tracking URL">
    <vt:lpwstr/>
  </property>
  <property fmtid="{D5CDD505-2E9C-101B-9397-08002B2CF9AE}" pid="7" name="Updated on?">
    <vt:lpwstr>2018-07-02T16:36:47+00:00</vt:lpwstr>
  </property>
</Properties>
</file>