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customXml/itemProps2.xml" ContentType="application/vnd.openxmlformats-officedocument.customXmlPropertie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Default Extension="jpeg" ContentType="image/jpeg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Default Extension="jpg" ContentType="image/jpeg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Default Extension="rels" ContentType="application/vnd.openxmlformats-package.relationships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4" r:id="rId2"/>
    <p:sldMasterId id="2147483704" r:id="rId3"/>
    <p:sldMasterId id="2147483714" r:id="rId4"/>
    <p:sldMasterId id="2147483724" r:id="rId5"/>
    <p:sldMasterId id="2147483734" r:id="rId6"/>
    <p:sldMasterId id="2147483744" r:id="rId7"/>
    <p:sldMasterId id="2147483764" r:id="rId8"/>
    <p:sldMasterId id="2147483754" r:id="rId9"/>
    <p:sldMasterId id="2147483774" r:id="rId10"/>
    <p:sldMasterId id="2147483784" r:id="rId11"/>
    <p:sldMasterId id="2147483794" r:id="rId12"/>
    <p:sldMasterId id="2147483814" r:id="rId13"/>
    <p:sldMasterId id="2147483804" r:id="rId14"/>
    <p:sldMasterId id="2147483834" r:id="rId15"/>
    <p:sldMasterId id="2147483824" r:id="rId16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customXml" Target="../customXml/item2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tableStyles" Target="tableStyles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679" y="3418266"/>
            <a:ext cx="7772400" cy="154356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ZIMS Tips and Tricks</a:t>
            </a:r>
            <a:br>
              <a:rPr lang="en-US" sz="4800" dirty="0" smtClean="0"/>
            </a:br>
            <a:r>
              <a:rPr lang="en-US" sz="4800" dirty="0" smtClean="0"/>
              <a:t>June 2015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879" y="4961830"/>
            <a:ext cx="6858000" cy="1346917"/>
          </a:xfrm>
        </p:spPr>
        <p:txBody>
          <a:bodyPr>
            <a:normAutofit/>
          </a:bodyPr>
          <a:lstStyle/>
          <a:p>
            <a:r>
              <a:rPr lang="en-US" dirty="0"/>
              <a:t>Batches and Templates and Time Saving Tips Oh My!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4800"/>
            <a:ext cx="4540014" cy="337978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versus Custom Entry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26" y="1417638"/>
            <a:ext cx="5257800" cy="12590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811609"/>
            <a:ext cx="4000000" cy="19714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241" y="4370477"/>
            <a:ext cx="4009524" cy="22190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447765" y="1890034"/>
            <a:ext cx="3535275" cy="30777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You have the option to record a </a:t>
            </a:r>
          </a:p>
          <a:p>
            <a:r>
              <a:rPr lang="en-US" sz="1600" dirty="0" smtClean="0"/>
              <a:t>Single Entry (same information for </a:t>
            </a:r>
          </a:p>
          <a:p>
            <a:r>
              <a:rPr lang="en-US" sz="1600" dirty="0" smtClean="0"/>
              <a:t>all animals) or a Custom Entry (each </a:t>
            </a:r>
          </a:p>
          <a:p>
            <a:r>
              <a:rPr lang="en-US" sz="1600" dirty="0" smtClean="0"/>
              <a:t>record can be edited) for your </a:t>
            </a:r>
          </a:p>
          <a:p>
            <a:r>
              <a:rPr lang="en-US" sz="1600" dirty="0" smtClean="0"/>
              <a:t>Batch Actions.</a:t>
            </a:r>
          </a:p>
          <a:p>
            <a:endParaRPr lang="en-US" sz="1600" dirty="0"/>
          </a:p>
          <a:p>
            <a:r>
              <a:rPr lang="en-US" sz="1600" dirty="0" smtClean="0"/>
              <a:t>For a single entry, the number of</a:t>
            </a:r>
          </a:p>
          <a:p>
            <a:r>
              <a:rPr lang="en-US" sz="1600" dirty="0" smtClean="0"/>
              <a:t>animals in your list will be displayed.</a:t>
            </a:r>
          </a:p>
          <a:p>
            <a:endParaRPr lang="en-US" sz="1600" dirty="0"/>
          </a:p>
          <a:p>
            <a:r>
              <a:rPr lang="en-US" sz="1600" dirty="0" smtClean="0"/>
              <a:t>For a custom entry the number in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he list, GAN, Local ID and taxonomy</a:t>
            </a:r>
          </a:p>
          <a:p>
            <a:r>
              <a:rPr lang="en-US" sz="1600" dirty="0"/>
              <a:t>w</a:t>
            </a:r>
            <a:r>
              <a:rPr lang="en-US" sz="1600" dirty="0" smtClean="0"/>
              <a:t>ill display for each record.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89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Skipping an Animal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21" y="2133600"/>
            <a:ext cx="4723809" cy="31523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99689" y="2090670"/>
            <a:ext cx="3115661" cy="3139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Currently you cannot skip an</a:t>
            </a:r>
          </a:p>
          <a:p>
            <a:r>
              <a:rPr lang="en-US" dirty="0"/>
              <a:t>a</a:t>
            </a:r>
            <a:r>
              <a:rPr lang="en-US" dirty="0" smtClean="0"/>
              <a:t>nimal in an Animal List once</a:t>
            </a:r>
          </a:p>
          <a:p>
            <a:r>
              <a:rPr lang="en-US" dirty="0"/>
              <a:t>y</a:t>
            </a:r>
            <a:r>
              <a:rPr lang="en-US" dirty="0" smtClean="0"/>
              <a:t>ou start the Batch Action. If</a:t>
            </a:r>
          </a:p>
          <a:p>
            <a:r>
              <a:rPr lang="en-US" dirty="0"/>
              <a:t>y</a:t>
            </a:r>
            <a:r>
              <a:rPr lang="en-US" dirty="0" smtClean="0"/>
              <a:t>ou do NOT want your action</a:t>
            </a:r>
          </a:p>
          <a:p>
            <a:r>
              <a:rPr lang="en-US" dirty="0"/>
              <a:t>a</a:t>
            </a:r>
            <a:r>
              <a:rPr lang="en-US" dirty="0" smtClean="0"/>
              <a:t>pplied to all records in the</a:t>
            </a:r>
          </a:p>
          <a:p>
            <a:r>
              <a:rPr lang="en-US" dirty="0"/>
              <a:t>l</a:t>
            </a:r>
            <a:r>
              <a:rPr lang="en-US" dirty="0" smtClean="0"/>
              <a:t>ist you should unselect them</a:t>
            </a:r>
          </a:p>
          <a:p>
            <a:r>
              <a:rPr lang="en-US" dirty="0"/>
              <a:t>p</a:t>
            </a:r>
            <a:r>
              <a:rPr lang="en-US" dirty="0" smtClean="0"/>
              <a:t>rior to selecting the Batch</a:t>
            </a:r>
          </a:p>
          <a:p>
            <a:r>
              <a:rPr lang="en-US" dirty="0" smtClean="0"/>
              <a:t>Action. Here we have removed</a:t>
            </a:r>
          </a:p>
          <a:p>
            <a:r>
              <a:rPr lang="en-US" dirty="0" smtClean="0"/>
              <a:t>three of the animals from our </a:t>
            </a:r>
          </a:p>
          <a:p>
            <a:r>
              <a:rPr lang="en-US" dirty="0" smtClean="0"/>
              <a:t>list and they will not appear for</a:t>
            </a:r>
          </a:p>
          <a:p>
            <a:r>
              <a:rPr lang="en-US" dirty="0"/>
              <a:t>d</a:t>
            </a:r>
            <a:r>
              <a:rPr lang="en-US" dirty="0" smtClean="0"/>
              <a:t>ata entry.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96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6209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Simple Batch Action from Animal Lists</a:t>
            </a:r>
            <a:br>
              <a:rPr lang="en-US" sz="3600" dirty="0"/>
            </a:br>
            <a:r>
              <a:rPr lang="en-US" sz="3600" dirty="0"/>
              <a:t>or Search Results Grid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16" y="1587658"/>
            <a:ext cx="3123809" cy="1266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93" y="3092292"/>
            <a:ext cx="4343400" cy="30333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67348" y="1587658"/>
            <a:ext cx="3827394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 can also create a Simple</a:t>
            </a:r>
          </a:p>
          <a:p>
            <a:r>
              <a:rPr lang="en-US" dirty="0" smtClean="0"/>
              <a:t>Batch Action from both your </a:t>
            </a:r>
          </a:p>
          <a:p>
            <a:r>
              <a:rPr lang="en-US" dirty="0" smtClean="0"/>
              <a:t>Animal Lists and a search results</a:t>
            </a:r>
          </a:p>
          <a:p>
            <a:r>
              <a:rPr lang="en-US" dirty="0"/>
              <a:t>g</a:t>
            </a:r>
            <a:r>
              <a:rPr lang="en-US" dirty="0" smtClean="0"/>
              <a:t>rid. This is used when you do</a:t>
            </a:r>
          </a:p>
          <a:p>
            <a:r>
              <a:rPr lang="en-US" dirty="0"/>
              <a:t>n</a:t>
            </a:r>
            <a:r>
              <a:rPr lang="en-US" dirty="0" smtClean="0"/>
              <a:t>ot anticipate having the same</a:t>
            </a:r>
          </a:p>
          <a:p>
            <a:r>
              <a:rPr lang="en-US" dirty="0"/>
              <a:t>s</a:t>
            </a:r>
            <a:r>
              <a:rPr lang="en-US" dirty="0" smtClean="0"/>
              <a:t>election of records again that</a:t>
            </a:r>
          </a:p>
          <a:p>
            <a:r>
              <a:rPr lang="en-US" dirty="0"/>
              <a:t>n</a:t>
            </a:r>
            <a:r>
              <a:rPr lang="en-US" dirty="0" smtClean="0"/>
              <a:t>eed a Batch Action done. If</a:t>
            </a:r>
          </a:p>
          <a:p>
            <a:r>
              <a:rPr lang="en-US" dirty="0"/>
              <a:t>y</a:t>
            </a:r>
            <a:r>
              <a:rPr lang="en-US" dirty="0" smtClean="0"/>
              <a:t>ou do you should create an</a:t>
            </a:r>
          </a:p>
          <a:p>
            <a:r>
              <a:rPr lang="en-US" dirty="0" smtClean="0"/>
              <a:t>Animal List to save you time with</a:t>
            </a:r>
          </a:p>
          <a:p>
            <a:r>
              <a:rPr lang="en-US" dirty="0"/>
              <a:t>f</a:t>
            </a:r>
            <a:r>
              <a:rPr lang="en-US" dirty="0" smtClean="0"/>
              <a:t>uture data entry. If recording a</a:t>
            </a:r>
          </a:p>
          <a:p>
            <a:r>
              <a:rPr lang="en-US" dirty="0" smtClean="0"/>
              <a:t>Simple Batch Action by selecting</a:t>
            </a:r>
          </a:p>
          <a:p>
            <a:r>
              <a:rPr lang="en-US" dirty="0"/>
              <a:t>a</a:t>
            </a:r>
            <a:r>
              <a:rPr lang="en-US" dirty="0" smtClean="0"/>
              <a:t>nimals from a results grid, the order</a:t>
            </a:r>
          </a:p>
          <a:p>
            <a:r>
              <a:rPr lang="en-US" dirty="0"/>
              <a:t>f</a:t>
            </a:r>
            <a:r>
              <a:rPr lang="en-US" dirty="0" smtClean="0"/>
              <a:t>or a custom entry is the order records</a:t>
            </a:r>
          </a:p>
          <a:p>
            <a:r>
              <a:rPr lang="en-US" dirty="0"/>
              <a:t>a</a:t>
            </a:r>
            <a:r>
              <a:rPr lang="en-US" dirty="0" smtClean="0"/>
              <a:t>re checked.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7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Enclosure Lists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71" y="1828800"/>
            <a:ext cx="3771429" cy="17047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71" y="3716388"/>
            <a:ext cx="3866667" cy="25142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58644" y="2285227"/>
            <a:ext cx="3665299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 can also create Enclosure Lists.</a:t>
            </a:r>
          </a:p>
          <a:p>
            <a:r>
              <a:rPr lang="en-US" dirty="0" smtClean="0"/>
              <a:t>The functionality is very similar to</a:t>
            </a:r>
          </a:p>
          <a:p>
            <a:r>
              <a:rPr lang="en-US" dirty="0"/>
              <a:t>c</a:t>
            </a:r>
            <a:r>
              <a:rPr lang="en-US" dirty="0" smtClean="0"/>
              <a:t>reating Animal Lists. Select Create</a:t>
            </a:r>
          </a:p>
          <a:p>
            <a:r>
              <a:rPr lang="en-US" dirty="0" smtClean="0"/>
              <a:t>New Enclosure List, record a unique</a:t>
            </a:r>
          </a:p>
          <a:p>
            <a:r>
              <a:rPr lang="en-US" dirty="0" smtClean="0"/>
              <a:t>List Name and enter the appropriate</a:t>
            </a:r>
          </a:p>
          <a:p>
            <a:r>
              <a:rPr lang="en-US" dirty="0"/>
              <a:t>e</a:t>
            </a:r>
            <a:r>
              <a:rPr lang="en-US" dirty="0" smtClean="0"/>
              <a:t>nclosures. Allow Others to Edit as</a:t>
            </a:r>
          </a:p>
          <a:p>
            <a:r>
              <a:rPr lang="en-US" dirty="0" smtClean="0"/>
              <a:t>Desired. These lists might be helpful</a:t>
            </a:r>
          </a:p>
          <a:p>
            <a:r>
              <a:rPr lang="en-US" dirty="0"/>
              <a:t>t</a:t>
            </a:r>
            <a:r>
              <a:rPr lang="en-US" dirty="0" smtClean="0"/>
              <a:t>o assist any non-animal staff such as</a:t>
            </a:r>
          </a:p>
          <a:p>
            <a:r>
              <a:rPr lang="en-US" dirty="0" smtClean="0"/>
              <a:t>Horticulture or Maintenance with </a:t>
            </a:r>
          </a:p>
          <a:p>
            <a:r>
              <a:rPr lang="en-US" dirty="0"/>
              <a:t>q</a:t>
            </a:r>
            <a:r>
              <a:rPr lang="en-US" dirty="0" smtClean="0"/>
              <a:t>uickly finding enclosures.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Enclosure Batch Actions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77470"/>
            <a:ext cx="6180952" cy="24095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025" y="2682232"/>
            <a:ext cx="4085714" cy="15428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6"/>
          <p:cNvSpPr txBox="1"/>
          <p:nvPr/>
        </p:nvSpPr>
        <p:spPr>
          <a:xfrm>
            <a:off x="748585" y="4481531"/>
            <a:ext cx="743722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They also make Batch Actions easier to enter. Currently you can enter Alerts,</a:t>
            </a:r>
          </a:p>
          <a:p>
            <a:r>
              <a:rPr lang="en-US" dirty="0" smtClean="0"/>
              <a:t>Maintenance, Measurements, and Notes &amp; Observations using the batch</a:t>
            </a:r>
          </a:p>
          <a:p>
            <a:r>
              <a:rPr lang="en-US" dirty="0"/>
              <a:t>f</a:t>
            </a:r>
            <a:r>
              <a:rPr lang="en-US" dirty="0" smtClean="0"/>
              <a:t>unctionality. You can also make simple batch actions from your Enclosure</a:t>
            </a:r>
          </a:p>
          <a:p>
            <a:r>
              <a:rPr lang="en-US" dirty="0" smtClean="0"/>
              <a:t>Lists or from a search results screen, just as you can for Animals.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70723"/>
            <a:ext cx="7886700" cy="94371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Batch Accessions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473" y="1087075"/>
            <a:ext cx="6038095" cy="23714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06321" y="3490233"/>
            <a:ext cx="6437788" cy="2092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Batch Accessions are a great time saver if most of the information is the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ame. In this screen shot the institution is using Auto-increment Local ID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o all they need to do is enter the number of records they will be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ccessioning and select Generate. If you are not using that Institutional</a:t>
            </a:r>
          </a:p>
          <a:p>
            <a:r>
              <a:rPr lang="en-US" sz="1600" dirty="0" smtClean="0"/>
              <a:t>Preference you will need to manually enter them. One hint, make sure that</a:t>
            </a:r>
          </a:p>
          <a:p>
            <a:r>
              <a:rPr lang="en-US" sz="1600" dirty="0"/>
              <a:t>y</a:t>
            </a:r>
            <a:r>
              <a:rPr lang="en-US" sz="1600" dirty="0" smtClean="0"/>
              <a:t>ou press Enter or Comma after your last Local ID entered, otherwise you</a:t>
            </a:r>
          </a:p>
          <a:p>
            <a:r>
              <a:rPr lang="en-US" sz="1600" dirty="0"/>
              <a:t>w</a:t>
            </a:r>
            <a:r>
              <a:rPr lang="en-US" sz="1600" dirty="0" smtClean="0"/>
              <a:t>ill be short one record. If any information is different you will need to go</a:t>
            </a:r>
          </a:p>
          <a:p>
            <a:r>
              <a:rPr lang="en-US" sz="1600" dirty="0"/>
              <a:t>i</a:t>
            </a:r>
            <a:r>
              <a:rPr lang="en-US" sz="1600" dirty="0" smtClean="0"/>
              <a:t>nto the appropriate record and change it. However………………………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84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Accessions Save &amp; Repeat Option!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4" y="1524865"/>
            <a:ext cx="4855336" cy="425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Creating Animal Measurement Templates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381" y="1690689"/>
            <a:ext cx="4695238" cy="18190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76647" y="4235135"/>
            <a:ext cx="739516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If there are common measurements (weights or lengths) that you take</a:t>
            </a:r>
          </a:p>
          <a:p>
            <a:r>
              <a:rPr lang="en-US" dirty="0"/>
              <a:t>o</a:t>
            </a:r>
            <a:r>
              <a:rPr lang="en-US" dirty="0" smtClean="0"/>
              <a:t>n the same animals over and over you can create a Batch Measurement</a:t>
            </a:r>
          </a:p>
          <a:p>
            <a:r>
              <a:rPr lang="en-US" dirty="0" smtClean="0"/>
              <a:t>Template to save you time. Here we are creating a new Length Measurement</a:t>
            </a:r>
          </a:p>
          <a:p>
            <a:r>
              <a:rPr lang="en-US" dirty="0" smtClean="0"/>
              <a:t>Template.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3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42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Creating Animal Measurement Template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15" y="1495250"/>
            <a:ext cx="7154214" cy="42372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64533" y="4347476"/>
            <a:ext cx="6282746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Template Name must be unique. This template is for a litter of Chihuahua pups</a:t>
            </a:r>
          </a:p>
          <a:p>
            <a:r>
              <a:rPr lang="en-US" sz="1400" dirty="0"/>
              <a:t>w</a:t>
            </a:r>
            <a:r>
              <a:rPr lang="en-US" sz="1400" dirty="0" smtClean="0"/>
              <a:t>hose growth we want to track. The Creation Date is simply for information, it does</a:t>
            </a:r>
          </a:p>
          <a:p>
            <a:r>
              <a:rPr lang="en-US" sz="1400" dirty="0"/>
              <a:t>n</a:t>
            </a:r>
            <a:r>
              <a:rPr lang="en-US" sz="1400" dirty="0" smtClean="0"/>
              <a:t>ot affect the date you can record using the Template. If the same person will be</a:t>
            </a:r>
          </a:p>
          <a:p>
            <a:r>
              <a:rPr lang="en-US" sz="1400" dirty="0"/>
              <a:t>d</a:t>
            </a:r>
            <a:r>
              <a:rPr lang="en-US" sz="1400" dirty="0" smtClean="0"/>
              <a:t>oing the measuring you can save time by entering it here as it will prefill but is</a:t>
            </a:r>
          </a:p>
          <a:p>
            <a:r>
              <a:rPr lang="en-US" sz="1400" dirty="0"/>
              <a:t>e</a:t>
            </a:r>
            <a:r>
              <a:rPr lang="en-US" sz="1400" dirty="0" smtClean="0"/>
              <a:t>ditable. Enter the animals you want this Template related to and add your </a:t>
            </a:r>
          </a:p>
          <a:p>
            <a:r>
              <a:rPr lang="en-US" sz="1400" dirty="0" smtClean="0"/>
              <a:t>measurements, remembering to select Save for each entry.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833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178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Creating Animal Measurement Template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83011"/>
            <a:ext cx="6700234" cy="43334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3536" y="2587381"/>
            <a:ext cx="292060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When you hit Save it will</a:t>
            </a:r>
          </a:p>
          <a:p>
            <a:r>
              <a:rPr lang="en-US" dirty="0"/>
              <a:t>d</a:t>
            </a:r>
            <a:r>
              <a:rPr lang="en-US" dirty="0" smtClean="0"/>
              <a:t>isplay a preview of what</a:t>
            </a:r>
          </a:p>
          <a:p>
            <a:r>
              <a:rPr lang="en-US" dirty="0"/>
              <a:t>y</a:t>
            </a:r>
            <a:r>
              <a:rPr lang="en-US" dirty="0" smtClean="0"/>
              <a:t>ou entered for the Template</a:t>
            </a:r>
          </a:p>
          <a:p>
            <a:r>
              <a:rPr lang="en-US" dirty="0"/>
              <a:t>s</a:t>
            </a:r>
            <a:r>
              <a:rPr lang="en-US" dirty="0" smtClean="0"/>
              <a:t>o you can double check and</a:t>
            </a:r>
          </a:p>
          <a:p>
            <a:r>
              <a:rPr lang="en-US" dirty="0" smtClean="0"/>
              <a:t>edit if required.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124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Animal Lists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62" y="1825625"/>
            <a:ext cx="3695238" cy="41047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71011" y="2011250"/>
            <a:ext cx="396179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Taking the time to create lists of</a:t>
            </a:r>
          </a:p>
          <a:p>
            <a:r>
              <a:rPr lang="en-US" dirty="0"/>
              <a:t>y</a:t>
            </a:r>
            <a:r>
              <a:rPr lang="en-US" dirty="0" smtClean="0"/>
              <a:t>our animals can save you and</a:t>
            </a:r>
          </a:p>
          <a:p>
            <a:r>
              <a:rPr lang="en-US" dirty="0"/>
              <a:t>y</a:t>
            </a:r>
            <a:r>
              <a:rPr lang="en-US" dirty="0" smtClean="0"/>
              <a:t>our staff valuable time searching</a:t>
            </a:r>
          </a:p>
          <a:p>
            <a:r>
              <a:rPr lang="en-US" dirty="0"/>
              <a:t>f</a:t>
            </a:r>
            <a:r>
              <a:rPr lang="en-US" dirty="0" smtClean="0"/>
              <a:t>or animals or creating Batch Actions. </a:t>
            </a:r>
          </a:p>
          <a:p>
            <a:r>
              <a:rPr lang="en-US" dirty="0" smtClean="0"/>
              <a:t>Lists can be created by </a:t>
            </a:r>
            <a:r>
              <a:rPr lang="en-US" dirty="0" smtClean="0">
                <a:solidFill>
                  <a:schemeClr val="accent1"/>
                </a:solidFill>
              </a:rPr>
              <a:t>ENCLOSURE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OCCUPANTS</a:t>
            </a:r>
            <a:r>
              <a:rPr lang="en-US" dirty="0" smtClean="0"/>
              <a:t>, by </a:t>
            </a:r>
            <a:r>
              <a:rPr lang="en-US" dirty="0" smtClean="0">
                <a:solidFill>
                  <a:srgbClr val="FF0000"/>
                </a:solidFill>
              </a:rPr>
              <a:t>COLLECTIONS</a:t>
            </a:r>
            <a:r>
              <a:rPr lang="en-US" dirty="0" smtClean="0"/>
              <a:t> and by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SPECIES</a:t>
            </a:r>
            <a:r>
              <a:rPr lang="en-US" dirty="0" smtClean="0"/>
              <a:t>. You can even create them by </a:t>
            </a:r>
          </a:p>
          <a:p>
            <a:r>
              <a:rPr lang="en-US" dirty="0" smtClean="0"/>
              <a:t>Animals assigned to specific Teams or </a:t>
            </a:r>
          </a:p>
          <a:p>
            <a:r>
              <a:rPr lang="en-US" dirty="0" smtClean="0"/>
              <a:t>Staff members. There are no restrictions</a:t>
            </a:r>
          </a:p>
          <a:p>
            <a:r>
              <a:rPr lang="en-US" dirty="0"/>
              <a:t>o</a:t>
            </a:r>
            <a:r>
              <a:rPr lang="en-US" dirty="0" smtClean="0"/>
              <a:t>n how you create your lists.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Using Animal Measurement Templates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90689"/>
            <a:ext cx="4666667" cy="20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85268" y="4369921"/>
            <a:ext cx="603062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To use the Templates you have created select Add New Record</a:t>
            </a:r>
          </a:p>
          <a:p>
            <a:r>
              <a:rPr lang="en-US" dirty="0" smtClean="0"/>
              <a:t>For the appropriate measurement type (Weight or Length).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758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Using Animal Measurement Templates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1541009"/>
            <a:ext cx="4872910" cy="48540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01560" y="2161504"/>
            <a:ext cx="2743764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Template you have</a:t>
            </a:r>
          </a:p>
          <a:p>
            <a:r>
              <a:rPr lang="en-US" dirty="0"/>
              <a:t>c</a:t>
            </a:r>
            <a:r>
              <a:rPr lang="en-US" dirty="0" smtClean="0"/>
              <a:t>reated will appear in the</a:t>
            </a:r>
          </a:p>
          <a:p>
            <a:r>
              <a:rPr lang="en-US" dirty="0" smtClean="0"/>
              <a:t>Template Name dropdown.</a:t>
            </a:r>
          </a:p>
          <a:p>
            <a:r>
              <a:rPr lang="en-US" dirty="0" smtClean="0"/>
              <a:t>When selected there, the</a:t>
            </a:r>
          </a:p>
          <a:p>
            <a:r>
              <a:rPr lang="en-US" dirty="0" smtClean="0"/>
              <a:t>Template grid will display.</a:t>
            </a:r>
          </a:p>
          <a:p>
            <a:r>
              <a:rPr lang="en-US" dirty="0" smtClean="0"/>
              <a:t>Enter the measurements</a:t>
            </a:r>
          </a:p>
          <a:p>
            <a:r>
              <a:rPr lang="en-US" dirty="0"/>
              <a:t>y</a:t>
            </a:r>
            <a:r>
              <a:rPr lang="en-US" dirty="0" smtClean="0"/>
              <a:t>ou have taken. Measured </a:t>
            </a:r>
          </a:p>
          <a:p>
            <a:r>
              <a:rPr lang="en-US" dirty="0" smtClean="0"/>
              <a:t>By defaults to what was</a:t>
            </a:r>
          </a:p>
          <a:p>
            <a:r>
              <a:rPr lang="en-US" dirty="0"/>
              <a:t>e</a:t>
            </a:r>
            <a:r>
              <a:rPr lang="en-US" dirty="0" smtClean="0"/>
              <a:t>ntered when you created </a:t>
            </a:r>
          </a:p>
          <a:p>
            <a:r>
              <a:rPr lang="en-US" dirty="0"/>
              <a:t>t</a:t>
            </a:r>
            <a:r>
              <a:rPr lang="en-US" dirty="0" smtClean="0"/>
              <a:t>he Template but it is </a:t>
            </a:r>
          </a:p>
          <a:p>
            <a:r>
              <a:rPr lang="en-US" dirty="0" smtClean="0"/>
              <a:t>editable.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Using Animal Measurement Templates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721" y="1825625"/>
            <a:ext cx="5933333" cy="12190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67027" y="3625403"/>
            <a:ext cx="651672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If you have not recorded data on all of the Template fields you will</a:t>
            </a:r>
          </a:p>
          <a:p>
            <a:r>
              <a:rPr lang="en-US" dirty="0"/>
              <a:t>r</a:t>
            </a:r>
            <a:r>
              <a:rPr lang="en-US" dirty="0" smtClean="0"/>
              <a:t>eceive a message letting you know. Let Me Correct will reopen the</a:t>
            </a:r>
          </a:p>
          <a:p>
            <a:r>
              <a:rPr lang="en-US" dirty="0" smtClean="0"/>
              <a:t>Template to add the information. Go Ahead and Save will save the</a:t>
            </a:r>
          </a:p>
          <a:p>
            <a:r>
              <a:rPr lang="en-US" dirty="0"/>
              <a:t>i</a:t>
            </a:r>
            <a:r>
              <a:rPr lang="en-US" dirty="0" smtClean="0"/>
              <a:t>nformation into each record as appropriate.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0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030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Creating Enclosure/LS Measurement Templates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00" y="1468193"/>
            <a:ext cx="4761905" cy="1666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00" y="3134860"/>
            <a:ext cx="5674696" cy="26735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00600" y="1600200"/>
            <a:ext cx="4059316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 can also create Enclosure and Life</a:t>
            </a:r>
          </a:p>
          <a:p>
            <a:r>
              <a:rPr lang="en-US" dirty="0" smtClean="0"/>
              <a:t>Support Measurement Templates to</a:t>
            </a:r>
          </a:p>
          <a:p>
            <a:r>
              <a:rPr lang="en-US" dirty="0"/>
              <a:t>s</a:t>
            </a:r>
            <a:r>
              <a:rPr lang="en-US" dirty="0" smtClean="0"/>
              <a:t>ave data entry time. If you select to</a:t>
            </a:r>
          </a:p>
          <a:p>
            <a:r>
              <a:rPr lang="en-US" dirty="0"/>
              <a:t>c</a:t>
            </a:r>
            <a:r>
              <a:rPr lang="en-US" dirty="0" smtClean="0"/>
              <a:t>reate an Environmental Measurement </a:t>
            </a:r>
          </a:p>
          <a:p>
            <a:r>
              <a:rPr lang="en-US" dirty="0" smtClean="0"/>
              <a:t>Template only terrestrial enclosures can</a:t>
            </a:r>
          </a:p>
          <a:p>
            <a:r>
              <a:rPr lang="en-US" dirty="0"/>
              <a:t>b</a:t>
            </a:r>
            <a:r>
              <a:rPr lang="en-US" dirty="0" smtClean="0"/>
              <a:t>e selected. If you create a Water Quality</a:t>
            </a:r>
          </a:p>
          <a:p>
            <a:r>
              <a:rPr lang="en-US" dirty="0" smtClean="0"/>
              <a:t>Template only aquatic enclosures can be</a:t>
            </a:r>
          </a:p>
          <a:p>
            <a:r>
              <a:rPr lang="en-US" dirty="0"/>
              <a:t>s</a:t>
            </a:r>
            <a:r>
              <a:rPr lang="en-US" dirty="0" smtClean="0"/>
              <a:t>elected. You cannot mix the categories</a:t>
            </a:r>
          </a:p>
          <a:p>
            <a:r>
              <a:rPr lang="en-US" dirty="0"/>
              <a:t>i</a:t>
            </a:r>
            <a:r>
              <a:rPr lang="en-US" dirty="0" smtClean="0"/>
              <a:t>n a template.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515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Using Enclosure/LS Measurement Templates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67948"/>
            <a:ext cx="4400000" cy="14857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90800"/>
            <a:ext cx="4400000" cy="29772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8650" y="3562610"/>
            <a:ext cx="3871316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To record data using an Enclosure</a:t>
            </a:r>
          </a:p>
          <a:p>
            <a:r>
              <a:rPr lang="en-US" dirty="0" smtClean="0"/>
              <a:t>Measurement Template select Add </a:t>
            </a:r>
          </a:p>
          <a:p>
            <a:r>
              <a:rPr lang="en-US" dirty="0" smtClean="0"/>
              <a:t>New Record. Select the Template </a:t>
            </a:r>
          </a:p>
          <a:p>
            <a:r>
              <a:rPr lang="en-US" dirty="0" smtClean="0"/>
              <a:t>Name From the dropdown and record </a:t>
            </a:r>
          </a:p>
          <a:p>
            <a:r>
              <a:rPr lang="en-US" dirty="0" smtClean="0"/>
              <a:t>your data. It behaves just as the Animal</a:t>
            </a:r>
          </a:p>
          <a:p>
            <a:r>
              <a:rPr lang="en-US" dirty="0" smtClean="0"/>
              <a:t>Measurement Template in that you do</a:t>
            </a:r>
          </a:p>
          <a:p>
            <a:r>
              <a:rPr lang="en-US" dirty="0"/>
              <a:t>n</a:t>
            </a:r>
            <a:r>
              <a:rPr lang="en-US" dirty="0" smtClean="0"/>
              <a:t>ot have to complete all fields.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Creating Note Templates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1752600"/>
            <a:ext cx="5628571" cy="35714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648325" y="1295400"/>
            <a:ext cx="3177152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Note Templates can be</a:t>
            </a:r>
          </a:p>
          <a:p>
            <a:r>
              <a:rPr lang="en-US" dirty="0"/>
              <a:t>c</a:t>
            </a:r>
            <a:r>
              <a:rPr lang="en-US" dirty="0" smtClean="0"/>
              <a:t>reated to save considerable</a:t>
            </a:r>
          </a:p>
          <a:p>
            <a:r>
              <a:rPr lang="en-US" dirty="0"/>
              <a:t>t</a:t>
            </a:r>
            <a:r>
              <a:rPr lang="en-US" dirty="0" smtClean="0"/>
              <a:t>ime in entering notes that</a:t>
            </a:r>
          </a:p>
          <a:p>
            <a:r>
              <a:rPr lang="en-US" dirty="0"/>
              <a:t>m</a:t>
            </a:r>
            <a:r>
              <a:rPr lang="en-US" dirty="0" smtClean="0"/>
              <a:t>ay be repetitive over time.</a:t>
            </a:r>
          </a:p>
          <a:p>
            <a:r>
              <a:rPr lang="en-US" dirty="0" smtClean="0"/>
              <a:t>They can either provide you</a:t>
            </a:r>
          </a:p>
          <a:p>
            <a:r>
              <a:rPr lang="en-US" dirty="0"/>
              <a:t>w</a:t>
            </a:r>
            <a:r>
              <a:rPr lang="en-US" dirty="0" smtClean="0"/>
              <a:t>ith prompts regarding what</a:t>
            </a:r>
          </a:p>
          <a:p>
            <a:r>
              <a:rPr lang="en-US" dirty="0"/>
              <a:t>i</a:t>
            </a:r>
            <a:r>
              <a:rPr lang="en-US" dirty="0" smtClean="0"/>
              <a:t>nformation you chose to</a:t>
            </a:r>
          </a:p>
          <a:p>
            <a:r>
              <a:rPr lang="en-US" dirty="0"/>
              <a:t>r</a:t>
            </a:r>
            <a:r>
              <a:rPr lang="en-US" dirty="0" smtClean="0"/>
              <a:t>ecord, or they may actually</a:t>
            </a:r>
          </a:p>
          <a:p>
            <a:r>
              <a:rPr lang="en-US" dirty="0"/>
              <a:t>b</a:t>
            </a:r>
            <a:r>
              <a:rPr lang="en-US" dirty="0" smtClean="0"/>
              <a:t>e the complete not itself.</a:t>
            </a:r>
          </a:p>
          <a:p>
            <a:r>
              <a:rPr lang="en-US" dirty="0" smtClean="0"/>
              <a:t>The easiest way to create a</a:t>
            </a:r>
          </a:p>
          <a:p>
            <a:r>
              <a:rPr lang="en-US" dirty="0" smtClean="0"/>
              <a:t>Note Template is from within </a:t>
            </a:r>
          </a:p>
          <a:p>
            <a:r>
              <a:rPr lang="en-US" dirty="0" smtClean="0"/>
              <a:t>Tools in the Start menu. You</a:t>
            </a:r>
          </a:p>
          <a:p>
            <a:r>
              <a:rPr lang="en-US" dirty="0"/>
              <a:t>c</a:t>
            </a:r>
            <a:r>
              <a:rPr lang="en-US" dirty="0" smtClean="0"/>
              <a:t>an also create a Note Template</a:t>
            </a:r>
          </a:p>
          <a:p>
            <a:r>
              <a:rPr lang="en-US" dirty="0"/>
              <a:t>f</a:t>
            </a:r>
            <a:r>
              <a:rPr lang="en-US" dirty="0" smtClean="0"/>
              <a:t>rom within the Notes module</a:t>
            </a:r>
          </a:p>
          <a:p>
            <a:r>
              <a:rPr lang="en-US" dirty="0"/>
              <a:t>i</a:t>
            </a:r>
            <a:r>
              <a:rPr lang="en-US" dirty="0" smtClean="0"/>
              <a:t>tself.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8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10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Creating Note Templates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amiller\AppData\Local\Temp\SNAGHTML9d57ca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22" y="1008239"/>
            <a:ext cx="5991225" cy="18192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22" y="2827515"/>
            <a:ext cx="5636562" cy="3032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5486400" y="1446213"/>
            <a:ext cx="2569486" cy="4062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 create a new Note</a:t>
            </a:r>
          </a:p>
          <a:p>
            <a:r>
              <a:rPr lang="en-US" sz="1600" dirty="0" smtClean="0"/>
              <a:t>Template select Add New</a:t>
            </a:r>
          </a:p>
          <a:p>
            <a:r>
              <a:rPr lang="en-US" sz="1600" dirty="0" smtClean="0"/>
              <a:t>Template under Manage</a:t>
            </a:r>
          </a:p>
          <a:p>
            <a:r>
              <a:rPr lang="en-US" sz="1600" dirty="0" smtClean="0"/>
              <a:t>Note Template. The name</a:t>
            </a:r>
          </a:p>
          <a:p>
            <a:r>
              <a:rPr lang="en-US" sz="1600" dirty="0"/>
              <a:t>m</a:t>
            </a:r>
            <a:r>
              <a:rPr lang="en-US" sz="1600" dirty="0" smtClean="0"/>
              <a:t>ust be unique. You then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elect the Template Type.</a:t>
            </a:r>
          </a:p>
          <a:p>
            <a:r>
              <a:rPr lang="en-US" sz="1600" dirty="0" smtClean="0"/>
              <a:t>The Note Template will be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vailable for use ONLY</a:t>
            </a:r>
          </a:p>
          <a:p>
            <a:r>
              <a:rPr lang="en-US" sz="1600" dirty="0"/>
              <a:t>f</a:t>
            </a:r>
            <a:r>
              <a:rPr lang="en-US" sz="1600" dirty="0" smtClean="0"/>
              <a:t>rom within the module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elected. For use in the</a:t>
            </a:r>
          </a:p>
          <a:p>
            <a:r>
              <a:rPr lang="en-US" sz="1600" dirty="0" smtClean="0"/>
              <a:t>Animal Husbandry module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elect Animal Management</a:t>
            </a:r>
          </a:p>
          <a:p>
            <a:r>
              <a:rPr lang="en-US" sz="1600" dirty="0" smtClean="0"/>
              <a:t>Note Template. Then decide </a:t>
            </a:r>
            <a:endParaRPr lang="en-US" sz="1600" dirty="0"/>
          </a:p>
          <a:p>
            <a:r>
              <a:rPr lang="en-US" sz="1600" dirty="0"/>
              <a:t>i</a:t>
            </a:r>
            <a:r>
              <a:rPr lang="en-US" sz="1600" dirty="0" smtClean="0"/>
              <a:t>f you want the template to</a:t>
            </a:r>
          </a:p>
          <a:p>
            <a:r>
              <a:rPr lang="en-US" sz="1600" dirty="0"/>
              <a:t>b</a:t>
            </a:r>
            <a:r>
              <a:rPr lang="en-US" sz="1600" dirty="0" smtClean="0"/>
              <a:t>e shared with or editable</a:t>
            </a:r>
          </a:p>
          <a:p>
            <a:r>
              <a:rPr lang="en-US" sz="1600" dirty="0"/>
              <a:t>b</a:t>
            </a:r>
            <a:r>
              <a:rPr lang="en-US" sz="1600" dirty="0" smtClean="0"/>
              <a:t>y others.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143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300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Creating Note Templates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00" y="1267961"/>
            <a:ext cx="6428571" cy="27333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14682" y="4172145"/>
            <a:ext cx="7122206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Here we have created a Note Template for a Diet Change. The information</a:t>
            </a:r>
          </a:p>
          <a:p>
            <a:r>
              <a:rPr lang="en-US" dirty="0"/>
              <a:t>t</a:t>
            </a:r>
            <a:r>
              <a:rPr lang="en-US" dirty="0" smtClean="0"/>
              <a:t>hat needs to be recorded is listed. This will help anyone recording a Note</a:t>
            </a:r>
          </a:p>
          <a:p>
            <a:r>
              <a:rPr lang="en-US" dirty="0"/>
              <a:t>f</a:t>
            </a:r>
            <a:r>
              <a:rPr lang="en-US" dirty="0" smtClean="0"/>
              <a:t>or a diet change to remember all the information that needs to be</a:t>
            </a:r>
          </a:p>
          <a:p>
            <a:r>
              <a:rPr lang="en-US" dirty="0"/>
              <a:t>r</a:t>
            </a:r>
            <a:r>
              <a:rPr lang="en-US" dirty="0" smtClean="0"/>
              <a:t>ecorded. This template is shared with others but can only be edited by</a:t>
            </a:r>
          </a:p>
          <a:p>
            <a:r>
              <a:rPr lang="en-US" dirty="0"/>
              <a:t>t</a:t>
            </a:r>
            <a:r>
              <a:rPr lang="en-US" dirty="0" smtClean="0"/>
              <a:t>he creator or a Local Admin.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Creating a Note Template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71" y="1366123"/>
            <a:ext cx="7095238" cy="27333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80839" y="4331524"/>
            <a:ext cx="675050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Here we have created a Note Template that is meant to be used as is.</a:t>
            </a:r>
          </a:p>
          <a:p>
            <a:r>
              <a:rPr lang="en-US" dirty="0" smtClean="0"/>
              <a:t>This is a typical note for when an animal is released from quarantine.</a:t>
            </a:r>
          </a:p>
          <a:p>
            <a:r>
              <a:rPr lang="en-US" dirty="0" smtClean="0"/>
              <a:t>All Note Templates are editable when used so if anything is different it</a:t>
            </a:r>
          </a:p>
          <a:p>
            <a:r>
              <a:rPr lang="en-US" dirty="0"/>
              <a:t>c</a:t>
            </a:r>
            <a:r>
              <a:rPr lang="en-US" dirty="0" smtClean="0"/>
              <a:t>an be changed but the Note Template itself will remain the same.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81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Using a Note Template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91" y="1417638"/>
            <a:ext cx="3661826" cy="30922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046" y="1417638"/>
            <a:ext cx="3648075" cy="31187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43113" y="4665598"/>
            <a:ext cx="817223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To use a Note Template select it from the drop down list when you are Adding a New </a:t>
            </a:r>
          </a:p>
          <a:p>
            <a:r>
              <a:rPr lang="en-US" dirty="0" smtClean="0"/>
              <a:t>Note. Here we selected Diet Change. The information we need to select is displayed </a:t>
            </a:r>
          </a:p>
          <a:p>
            <a:r>
              <a:rPr lang="en-US" dirty="0" smtClean="0"/>
              <a:t>and we completed the note.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139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Creating Animal Lists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26525"/>
            <a:ext cx="3190476" cy="12857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857" y="1825625"/>
            <a:ext cx="3914286" cy="25619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5046" y="3573637"/>
            <a:ext cx="5300446" cy="24312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252090" y="1247079"/>
            <a:ext cx="2667000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 create a new list select Create New Animal List. The List Name must be unique within your</a:t>
            </a:r>
          </a:p>
          <a:p>
            <a:r>
              <a:rPr lang="en-US" sz="1600" dirty="0"/>
              <a:t>f</a:t>
            </a:r>
            <a:r>
              <a:rPr lang="en-US" sz="1600" dirty="0" smtClean="0"/>
              <a:t>acility. You can type in members of the group separately, or use the</a:t>
            </a:r>
          </a:p>
          <a:p>
            <a:r>
              <a:rPr lang="en-US" sz="1600" dirty="0" smtClean="0"/>
              <a:t>Lookup Assistant.</a:t>
            </a:r>
          </a:p>
          <a:p>
            <a:endParaRPr lang="en-US" sz="1600" dirty="0"/>
          </a:p>
          <a:p>
            <a:r>
              <a:rPr lang="en-US" sz="1600" dirty="0" smtClean="0"/>
              <a:t>This will allow you to look for groupings of animals such as occupants of specific enclosures,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axonomy or sex types.</a:t>
            </a:r>
          </a:p>
          <a:p>
            <a:r>
              <a:rPr lang="en-US" sz="1600" dirty="0" smtClean="0"/>
              <a:t>Here we want to find all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nimals currently in the</a:t>
            </a:r>
          </a:p>
          <a:p>
            <a:r>
              <a:rPr lang="en-US" sz="1600" dirty="0" smtClean="0"/>
              <a:t>Reptile House.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039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Managing Note Templates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19" y="1471748"/>
            <a:ext cx="8104762" cy="12476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19" y="2876025"/>
            <a:ext cx="4238095" cy="27047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5"/>
          <p:cNvSpPr txBox="1"/>
          <p:nvPr/>
        </p:nvSpPr>
        <p:spPr>
          <a:xfrm>
            <a:off x="4866745" y="3087325"/>
            <a:ext cx="379571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 can manage your Note Templates</a:t>
            </a:r>
          </a:p>
          <a:p>
            <a:r>
              <a:rPr lang="en-US" dirty="0"/>
              <a:t>f</a:t>
            </a:r>
            <a:r>
              <a:rPr lang="en-US" dirty="0" smtClean="0"/>
              <a:t>rom Start &gt; Tools or from within</a:t>
            </a:r>
          </a:p>
          <a:p>
            <a:r>
              <a:rPr lang="en-US" dirty="0" smtClean="0"/>
              <a:t>Add New Note itself by selecting the</a:t>
            </a:r>
          </a:p>
          <a:p>
            <a:r>
              <a:rPr lang="en-US" dirty="0"/>
              <a:t>w</a:t>
            </a:r>
            <a:r>
              <a:rPr lang="en-US" dirty="0" smtClean="0"/>
              <a:t>heel icon. Both options will bring</a:t>
            </a:r>
          </a:p>
          <a:p>
            <a:r>
              <a:rPr lang="en-US" dirty="0" smtClean="0"/>
              <a:t>Up the Manage Note Template screen.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59185"/>
            <a:ext cx="7886700" cy="9742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Reports- Creating </a:t>
            </a:r>
            <a:r>
              <a:rPr lang="en-US" sz="4000" dirty="0" err="1"/>
              <a:t>Favourite</a:t>
            </a:r>
            <a:r>
              <a:rPr lang="en-US" sz="4000" dirty="0"/>
              <a:t> Search Filters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56" y="1233462"/>
            <a:ext cx="8320288" cy="35405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8650" y="4774010"/>
            <a:ext cx="8103494" cy="93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100" dirty="0" smtClean="0"/>
              <a:t>If there are reports where you are constantly selecting the same filters that</a:t>
            </a:r>
          </a:p>
          <a:p>
            <a:pPr algn="just"/>
            <a:r>
              <a:rPr lang="en-US" sz="1100" dirty="0"/>
              <a:t>a</a:t>
            </a:r>
            <a:r>
              <a:rPr lang="en-US" sz="1100" dirty="0" smtClean="0"/>
              <a:t>re different from the default you can save </a:t>
            </a:r>
            <a:r>
              <a:rPr lang="en-US" sz="1100" dirty="0" err="1" smtClean="0"/>
              <a:t>Favourite</a:t>
            </a:r>
            <a:r>
              <a:rPr lang="en-US" sz="1100" dirty="0" smtClean="0"/>
              <a:t> Search Filters. First,</a:t>
            </a:r>
          </a:p>
          <a:p>
            <a:pPr algn="just"/>
            <a:r>
              <a:rPr lang="en-US" sz="1100" dirty="0"/>
              <a:t>c</a:t>
            </a:r>
            <a:r>
              <a:rPr lang="en-US" sz="1100" dirty="0" smtClean="0"/>
              <a:t>omplete the filter selections as you want. We have selected to Include Pre-births,</a:t>
            </a:r>
          </a:p>
          <a:p>
            <a:pPr algn="just"/>
            <a:r>
              <a:rPr lang="en-US" sz="1100" dirty="0" smtClean="0"/>
              <a:t>Primates as the taxonomic scope, Physical animals only, House Name and Transponder </a:t>
            </a:r>
          </a:p>
          <a:p>
            <a:pPr algn="just"/>
            <a:r>
              <a:rPr lang="en-US" sz="1100" dirty="0" smtClean="0"/>
              <a:t>and two types of Notes as different from the default filters. Then select the Save icon.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386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Reports – Creating </a:t>
            </a:r>
            <a:r>
              <a:rPr lang="en-US" sz="4000" dirty="0" err="1"/>
              <a:t>Favourite</a:t>
            </a:r>
            <a:r>
              <a:rPr lang="en-US" sz="4000" dirty="0"/>
              <a:t> Search Filters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48" y="2665908"/>
            <a:ext cx="4342857" cy="16666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6"/>
          <p:cNvSpPr txBox="1"/>
          <p:nvPr/>
        </p:nvSpPr>
        <p:spPr>
          <a:xfrm>
            <a:off x="5080919" y="2348248"/>
            <a:ext cx="3215817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As always the filter Name must</a:t>
            </a:r>
          </a:p>
          <a:p>
            <a:r>
              <a:rPr lang="en-US" dirty="0"/>
              <a:t>b</a:t>
            </a:r>
            <a:r>
              <a:rPr lang="en-US" dirty="0" smtClean="0"/>
              <a:t>e unique. Here you have the </a:t>
            </a:r>
          </a:p>
          <a:p>
            <a:r>
              <a:rPr lang="en-US" dirty="0" smtClean="0"/>
              <a:t>option to set a report default</a:t>
            </a:r>
          </a:p>
          <a:p>
            <a:r>
              <a:rPr lang="en-US" dirty="0"/>
              <a:t>d</a:t>
            </a:r>
            <a:r>
              <a:rPr lang="en-US" dirty="0" smtClean="0"/>
              <a:t>ate as Start Date yesterday and</a:t>
            </a:r>
          </a:p>
          <a:p>
            <a:r>
              <a:rPr lang="en-US" dirty="0" smtClean="0"/>
              <a:t>End Date today. This allows you</a:t>
            </a:r>
          </a:p>
          <a:p>
            <a:r>
              <a:rPr lang="en-US" dirty="0"/>
              <a:t>t</a:t>
            </a:r>
            <a:r>
              <a:rPr lang="en-US" dirty="0" smtClean="0"/>
              <a:t>o quickly run a report for what </a:t>
            </a:r>
          </a:p>
          <a:p>
            <a:r>
              <a:rPr lang="en-US" dirty="0"/>
              <a:t>h</a:t>
            </a:r>
            <a:r>
              <a:rPr lang="en-US" dirty="0" smtClean="0"/>
              <a:t>appened yesterday without</a:t>
            </a:r>
          </a:p>
          <a:p>
            <a:r>
              <a:rPr lang="en-US" dirty="0"/>
              <a:t>c</a:t>
            </a:r>
            <a:r>
              <a:rPr lang="en-US" dirty="0" smtClean="0"/>
              <a:t>ontinually editing the date</a:t>
            </a:r>
          </a:p>
          <a:p>
            <a:r>
              <a:rPr lang="en-US" dirty="0"/>
              <a:t>r</a:t>
            </a:r>
            <a:r>
              <a:rPr lang="en-US" dirty="0" smtClean="0"/>
              <a:t>ange.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3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669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Using </a:t>
            </a:r>
            <a:r>
              <a:rPr lang="en-US" sz="4000" dirty="0" err="1"/>
              <a:t>Favourite</a:t>
            </a:r>
            <a:r>
              <a:rPr lang="en-US" sz="4000" dirty="0"/>
              <a:t> Filters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660985"/>
            <a:ext cx="6664817" cy="3126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081825"/>
            <a:ext cx="2942857" cy="1485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61058" y="1073754"/>
            <a:ext cx="4264565" cy="23391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 use your Report Filter simply select it from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he dropdown list. It will prefill with the filters</a:t>
            </a:r>
          </a:p>
          <a:p>
            <a:r>
              <a:rPr lang="en-US" sz="1600" dirty="0"/>
              <a:t>y</a:t>
            </a:r>
            <a:r>
              <a:rPr lang="en-US" sz="1600" dirty="0" smtClean="0"/>
              <a:t>ou have created. I ran this report on 3 June and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he filter was set to Start </a:t>
            </a:r>
            <a:r>
              <a:rPr lang="en-US" sz="1600" dirty="0"/>
              <a:t>D</a:t>
            </a:r>
            <a:r>
              <a:rPr lang="en-US" sz="1600" dirty="0" smtClean="0"/>
              <a:t>ate yesterday and End</a:t>
            </a:r>
          </a:p>
          <a:p>
            <a:r>
              <a:rPr lang="en-US" sz="1600" dirty="0" smtClean="0"/>
              <a:t>Date today so I did not have to edit this to run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he report. I am, however, choosing to edit the</a:t>
            </a:r>
          </a:p>
          <a:p>
            <a:r>
              <a:rPr lang="en-US" sz="1600" dirty="0" smtClean="0"/>
              <a:t>Identifiers I want to see. The report will run as I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elected, but the filter will remain as it was when</a:t>
            </a:r>
          </a:p>
          <a:p>
            <a:r>
              <a:rPr lang="en-US" sz="1600" dirty="0"/>
              <a:t>i</a:t>
            </a:r>
            <a:r>
              <a:rPr lang="en-US" sz="1600" dirty="0" smtClean="0"/>
              <a:t>t was Saved.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70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Managing </a:t>
            </a:r>
            <a:r>
              <a:rPr lang="en-US" sz="4000" dirty="0" err="1"/>
              <a:t>Favourite</a:t>
            </a:r>
            <a:r>
              <a:rPr lang="en-US" sz="4000" dirty="0"/>
              <a:t> Filters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37766" y="1374865"/>
            <a:ext cx="4458505" cy="381532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To delete a filter you no longer need</a:t>
            </a:r>
          </a:p>
          <a:p>
            <a:pPr marL="0" indent="0">
              <a:buNone/>
            </a:pPr>
            <a:r>
              <a:rPr lang="en-US" dirty="0"/>
              <a:t>Select the wheel icon, select the</a:t>
            </a:r>
          </a:p>
          <a:p>
            <a:pPr marL="0" indent="0">
              <a:buNone/>
            </a:pPr>
            <a:r>
              <a:rPr lang="en-US" dirty="0"/>
              <a:t>Filter and then Delete. If you need</a:t>
            </a:r>
          </a:p>
          <a:p>
            <a:pPr marL="0" indent="0">
              <a:buNone/>
            </a:pPr>
            <a:r>
              <a:rPr lang="en-US" dirty="0"/>
              <a:t>to edit a filter you will need to</a:t>
            </a:r>
          </a:p>
          <a:p>
            <a:pPr marL="0" indent="0">
              <a:buNone/>
            </a:pPr>
            <a:r>
              <a:rPr lang="en-US" dirty="0"/>
              <a:t>Delete the original one and create a</a:t>
            </a:r>
          </a:p>
          <a:p>
            <a:pPr marL="0" indent="0">
              <a:buNone/>
            </a:pPr>
            <a:r>
              <a:rPr lang="en-US" dirty="0"/>
              <a:t>new one with the same name.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receive the message to the left</a:t>
            </a:r>
          </a:p>
          <a:p>
            <a:pPr marL="0" indent="0">
              <a:buNone/>
            </a:pPr>
            <a:r>
              <a:rPr lang="en-US" dirty="0"/>
              <a:t>when moving between filters, that simply </a:t>
            </a:r>
          </a:p>
          <a:p>
            <a:pPr marL="0" indent="0">
              <a:buNone/>
            </a:pPr>
            <a:r>
              <a:rPr lang="en-US" dirty="0"/>
              <a:t>means that the report will not be run with </a:t>
            </a:r>
          </a:p>
          <a:p>
            <a:pPr marL="0" indent="0">
              <a:buNone/>
            </a:pPr>
            <a:r>
              <a:rPr lang="en-US" dirty="0"/>
              <a:t>the filters you had on the screen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42" y="1374865"/>
            <a:ext cx="4054524" cy="33429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56" y="4942782"/>
            <a:ext cx="4161905" cy="12571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553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072" y="365127"/>
            <a:ext cx="5720635" cy="729578"/>
          </a:xfrm>
        </p:spPr>
        <p:txBody>
          <a:bodyPr>
            <a:normAutofit/>
          </a:bodyPr>
          <a:lstStyle/>
          <a:p>
            <a:pPr algn="ctr"/>
            <a:r>
              <a:rPr lang="en-US" sz="4000" smtClean="0"/>
              <a:t>Tips for Entering Dates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12158" y="1094705"/>
            <a:ext cx="3219718" cy="413729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400" dirty="0"/>
              <a:t>There are many ways to speed</a:t>
            </a:r>
          </a:p>
          <a:p>
            <a:pPr marL="0" indent="0">
              <a:buNone/>
            </a:pPr>
            <a:r>
              <a:rPr lang="en-US" sz="4400" dirty="0"/>
              <a:t>up your entry of dates. First,</a:t>
            </a:r>
          </a:p>
          <a:p>
            <a:pPr marL="0" indent="0">
              <a:buNone/>
            </a:pPr>
            <a:r>
              <a:rPr lang="en-US" sz="4400" dirty="0"/>
              <a:t>make sure that your Date Edit </a:t>
            </a:r>
          </a:p>
          <a:p>
            <a:pPr marL="0" indent="0">
              <a:buNone/>
            </a:pPr>
            <a:r>
              <a:rPr lang="en-US" sz="4400" dirty="0"/>
              <a:t>Format Is set as you would like </a:t>
            </a:r>
          </a:p>
          <a:p>
            <a:pPr marL="0" indent="0">
              <a:buNone/>
            </a:pPr>
            <a:r>
              <a:rPr lang="en-US" sz="4400" dirty="0"/>
              <a:t>it to be in My Preferences.</a:t>
            </a:r>
          </a:p>
          <a:p>
            <a:pPr marL="0" indent="0">
              <a:buNone/>
            </a:pPr>
            <a:r>
              <a:rPr lang="en-US" sz="4400" dirty="0"/>
              <a:t>Using a format you prefer will</a:t>
            </a:r>
          </a:p>
          <a:p>
            <a:pPr marL="0" indent="0">
              <a:buNone/>
            </a:pPr>
            <a:r>
              <a:rPr lang="en-US" sz="4400" dirty="0"/>
              <a:t>make things quicker.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If the date you are entering is</a:t>
            </a:r>
          </a:p>
          <a:p>
            <a:pPr marL="0" indent="0">
              <a:buNone/>
            </a:pPr>
            <a:r>
              <a:rPr lang="en-US" sz="4400" dirty="0"/>
              <a:t>in the current month the</a:t>
            </a:r>
          </a:p>
          <a:p>
            <a:pPr marL="0" indent="0">
              <a:buNone/>
            </a:pPr>
            <a:r>
              <a:rPr lang="en-US" sz="4400" dirty="0"/>
              <a:t>Calendar feature can also be</a:t>
            </a:r>
          </a:p>
          <a:p>
            <a:pPr marL="0" indent="0">
              <a:buNone/>
            </a:pPr>
            <a:r>
              <a:rPr lang="en-US" sz="4400" dirty="0"/>
              <a:t>very handy.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If you are entering dates by hand</a:t>
            </a:r>
          </a:p>
          <a:p>
            <a:pPr marL="0" indent="0">
              <a:buNone/>
            </a:pPr>
            <a:r>
              <a:rPr lang="en-US" sz="4400" dirty="0"/>
              <a:t>remember that you do NOT</a:t>
            </a:r>
          </a:p>
          <a:p>
            <a:pPr marL="0" indent="0">
              <a:buNone/>
            </a:pPr>
            <a:r>
              <a:rPr lang="en-US" sz="4400" dirty="0"/>
              <a:t>need to put a “/” between the</a:t>
            </a:r>
          </a:p>
          <a:p>
            <a:pPr marL="0" indent="0">
              <a:buNone/>
            </a:pPr>
            <a:r>
              <a:rPr lang="en-US" sz="4400" dirty="0"/>
              <a:t>day, month, and year</a:t>
            </a:r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227387"/>
            <a:ext cx="2924175" cy="27852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710" y="1291781"/>
            <a:ext cx="2295238" cy="27047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72" y="4372703"/>
            <a:ext cx="2171429" cy="13714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8554" y="4372703"/>
            <a:ext cx="2161905" cy="13904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747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057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Tips for Data Standards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163" y="1250641"/>
            <a:ext cx="2895600" cy="29263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10" y="4421456"/>
            <a:ext cx="3876190" cy="20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39160" y="1482032"/>
            <a:ext cx="3504486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Instead of using your mouse to </a:t>
            </a:r>
          </a:p>
          <a:p>
            <a:r>
              <a:rPr lang="en-US" dirty="0"/>
              <a:t>s</a:t>
            </a:r>
            <a:r>
              <a:rPr lang="en-US" dirty="0" smtClean="0"/>
              <a:t>croll through data standard drop</a:t>
            </a:r>
          </a:p>
          <a:p>
            <a:r>
              <a:rPr lang="en-US" dirty="0"/>
              <a:t>d</a:t>
            </a:r>
            <a:r>
              <a:rPr lang="en-US" dirty="0" smtClean="0"/>
              <a:t>own lists you have some options. </a:t>
            </a:r>
          </a:p>
          <a:p>
            <a:r>
              <a:rPr lang="en-US" dirty="0" smtClean="0"/>
              <a:t>Your keyboard up and down arrows</a:t>
            </a:r>
          </a:p>
          <a:p>
            <a:r>
              <a:rPr lang="en-US" dirty="0" smtClean="0"/>
              <a:t>will help you move through the list </a:t>
            </a:r>
          </a:p>
          <a:p>
            <a:r>
              <a:rPr lang="en-US" dirty="0" smtClean="0"/>
              <a:t>quicker.</a:t>
            </a:r>
          </a:p>
          <a:p>
            <a:endParaRPr lang="en-US" dirty="0"/>
          </a:p>
          <a:p>
            <a:r>
              <a:rPr lang="en-US" dirty="0" smtClean="0"/>
              <a:t>In addition, most data standards</a:t>
            </a:r>
          </a:p>
          <a:p>
            <a:r>
              <a:rPr lang="en-US" dirty="0" smtClean="0"/>
              <a:t>Are type ahead lookups, so if you</a:t>
            </a:r>
          </a:p>
          <a:p>
            <a:r>
              <a:rPr lang="en-US" dirty="0"/>
              <a:t>s</a:t>
            </a:r>
            <a:r>
              <a:rPr lang="en-US" dirty="0" smtClean="0"/>
              <a:t>tart typing the list will become</a:t>
            </a:r>
          </a:p>
          <a:p>
            <a:r>
              <a:rPr lang="en-US" dirty="0"/>
              <a:t>s</a:t>
            </a:r>
            <a:r>
              <a:rPr lang="en-US" smtClean="0"/>
              <a:t>hortened </a:t>
            </a:r>
            <a:r>
              <a:rPr lang="en-US" dirty="0" smtClean="0"/>
              <a:t>for easier selection.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32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139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Tips for Closing Tabs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43" y="1200105"/>
            <a:ext cx="7485714" cy="22761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29143" y="3610803"/>
            <a:ext cx="7373301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If you have been comparing a lot of records and have multiple tabs open</a:t>
            </a:r>
          </a:p>
          <a:p>
            <a:r>
              <a:rPr lang="en-US" dirty="0"/>
              <a:t>t</a:t>
            </a:r>
            <a:r>
              <a:rPr lang="en-US" dirty="0" smtClean="0"/>
              <a:t>here is an option to closing them one at a time. If you RIGHT click on the</a:t>
            </a:r>
          </a:p>
          <a:p>
            <a:r>
              <a:rPr lang="en-US"/>
              <a:t>t</a:t>
            </a:r>
            <a:r>
              <a:rPr lang="en-US" smtClean="0"/>
              <a:t>ab you </a:t>
            </a:r>
            <a:r>
              <a:rPr lang="en-US" dirty="0" smtClean="0"/>
              <a:t>have three choices. 1) Close that single tab just as left clicking</a:t>
            </a:r>
          </a:p>
          <a:p>
            <a:r>
              <a:rPr lang="en-US" dirty="0"/>
              <a:t>d</a:t>
            </a:r>
            <a:r>
              <a:rPr lang="en-US" dirty="0" smtClean="0"/>
              <a:t>oes, 2) Close Other Tabs but leave the record you are in open, and 3) Close</a:t>
            </a:r>
          </a:p>
          <a:p>
            <a:r>
              <a:rPr lang="en-US" dirty="0" smtClean="0"/>
              <a:t>All Tabs, leaving you in the module but with no tabs open other than any that</a:t>
            </a:r>
          </a:p>
          <a:p>
            <a:r>
              <a:rPr lang="en-US" dirty="0"/>
              <a:t>a</a:t>
            </a:r>
            <a:r>
              <a:rPr lang="en-US" dirty="0" smtClean="0"/>
              <a:t>re open by default.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9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Tips for My Preferences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Date Edit Format</a:t>
            </a:r>
          </a:p>
          <a:p>
            <a:r>
              <a:rPr lang="en-US" sz="2400" dirty="0"/>
              <a:t>Default Measurement Preferences</a:t>
            </a:r>
          </a:p>
          <a:p>
            <a:pPr lvl="1"/>
            <a:r>
              <a:rPr lang="en-US" sz="2000" dirty="0"/>
              <a:t>Applies to both Animals and Enclosures</a:t>
            </a:r>
          </a:p>
          <a:p>
            <a:r>
              <a:rPr lang="en-US" sz="2400" dirty="0"/>
              <a:t>Default Responsible Party or Logged In User</a:t>
            </a:r>
          </a:p>
          <a:p>
            <a:r>
              <a:rPr lang="en-US" sz="2400" dirty="0"/>
              <a:t>Module Boxes Open as Default</a:t>
            </a:r>
          </a:p>
          <a:p>
            <a:r>
              <a:rPr lang="en-US" sz="2400" dirty="0"/>
              <a:t>Default Enclosure Category &amp; Type for new Enclosures</a:t>
            </a:r>
          </a:p>
          <a:p>
            <a:r>
              <a:rPr lang="en-US" sz="2400" dirty="0"/>
              <a:t>Default Enclosure and Collection for Accessions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91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619" y="267573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Any Questions?</a:t>
            </a:r>
            <a:endParaRPr lang="en-GB" sz="4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4864" y="3899124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On Batch and Templates </a:t>
            </a:r>
            <a:r>
              <a:rPr lang="en-US" sz="2400"/>
              <a:t>and </a:t>
            </a:r>
            <a:r>
              <a:rPr lang="en-US" sz="2400" smtClean="0"/>
              <a:t>Time </a:t>
            </a:r>
            <a:r>
              <a:rPr lang="en-US" sz="2400" dirty="0"/>
              <a:t>Saving Tips? </a:t>
            </a:r>
          </a:p>
          <a:p>
            <a:pPr marL="0" indent="0" algn="ctr">
              <a:buNone/>
            </a:pPr>
            <a:r>
              <a:rPr lang="en-US" sz="2400" dirty="0"/>
              <a:t>What are some of yours?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7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Creating Animal Lists</a:t>
            </a:r>
            <a:endParaRPr lang="en-GB" sz="4000" dirty="0"/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19" y="1387744"/>
            <a:ext cx="6003313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133" y="1446640"/>
            <a:ext cx="3819048" cy="25333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27531" y="3979973"/>
            <a:ext cx="748781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From the results grid select the desired animals to include in the list. Selecting</a:t>
            </a:r>
          </a:p>
          <a:p>
            <a:r>
              <a:rPr lang="en-US" dirty="0"/>
              <a:t>t</a:t>
            </a:r>
            <a:r>
              <a:rPr lang="en-US" dirty="0" smtClean="0"/>
              <a:t>he top box will Select All in the list. Then chose Select.</a:t>
            </a:r>
          </a:p>
          <a:p>
            <a:endParaRPr lang="en-US" dirty="0"/>
          </a:p>
          <a:p>
            <a:r>
              <a:rPr lang="en-US" dirty="0" smtClean="0"/>
              <a:t>The selected animals will automatically prefill into your Animal List.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Animal Lists From Search Results Grid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890" y="1592858"/>
            <a:ext cx="5228571" cy="29142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22042" y="4733568"/>
            <a:ext cx="657340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 can also create an Animal List directly from a search results grid.</a:t>
            </a:r>
          </a:p>
          <a:p>
            <a:r>
              <a:rPr lang="en-US" dirty="0" smtClean="0"/>
              <a:t>Simply select the records you want to include and create a new list</a:t>
            </a:r>
          </a:p>
          <a:p>
            <a:r>
              <a:rPr lang="en-US" dirty="0"/>
              <a:t>u</a:t>
            </a:r>
            <a:r>
              <a:rPr lang="en-US" dirty="0" smtClean="0"/>
              <a:t>nder the Actions For Selected Animals button.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45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Creating Animal Lists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415973"/>
            <a:ext cx="3828571" cy="2495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0" y="2082270"/>
            <a:ext cx="4348563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By default the Allow Other Users to </a:t>
            </a:r>
          </a:p>
          <a:p>
            <a:r>
              <a:rPr lang="en-US" dirty="0" smtClean="0"/>
              <a:t>Edit This List is unchecked. This means</a:t>
            </a:r>
          </a:p>
          <a:p>
            <a:r>
              <a:rPr lang="en-US" dirty="0"/>
              <a:t>t</a:t>
            </a:r>
            <a:r>
              <a:rPr lang="en-US" dirty="0" smtClean="0"/>
              <a:t>hat others can use the list but only the</a:t>
            </a:r>
          </a:p>
          <a:p>
            <a:r>
              <a:rPr lang="en-US" dirty="0" smtClean="0"/>
              <a:t>creator of the list can edit it. If you check</a:t>
            </a:r>
          </a:p>
          <a:p>
            <a:r>
              <a:rPr lang="en-US" dirty="0"/>
              <a:t>t</a:t>
            </a:r>
            <a:r>
              <a:rPr lang="en-US" dirty="0" smtClean="0"/>
              <a:t>his option then anyone who has access</a:t>
            </a:r>
          </a:p>
          <a:p>
            <a:r>
              <a:rPr lang="en-US" dirty="0"/>
              <a:t>t</a:t>
            </a:r>
            <a:r>
              <a:rPr lang="en-US" dirty="0" smtClean="0"/>
              <a:t>o Animal Lists can add and delete animals</a:t>
            </a:r>
          </a:p>
          <a:p>
            <a:r>
              <a:rPr lang="en-US" dirty="0" smtClean="0"/>
              <a:t>so you need to be careful when selecting to </a:t>
            </a:r>
          </a:p>
          <a:p>
            <a:r>
              <a:rPr lang="en-US" dirty="0" smtClean="0"/>
              <a:t>check this. However, Local Admin can edit </a:t>
            </a:r>
          </a:p>
          <a:p>
            <a:r>
              <a:rPr lang="en-US" dirty="0" smtClean="0"/>
              <a:t>or delete ALL Animal Lists regardless of who </a:t>
            </a:r>
          </a:p>
          <a:p>
            <a:r>
              <a:rPr lang="en-US" dirty="0"/>
              <a:t>c</a:t>
            </a:r>
            <a:r>
              <a:rPr lang="en-US" dirty="0" smtClean="0"/>
              <a:t>reated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Managing Animal Lists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81" y="1383763"/>
            <a:ext cx="8095238" cy="23047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466" y="2362200"/>
            <a:ext cx="5666667" cy="2380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74637" y="4685131"/>
            <a:ext cx="543308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 manage Animal Lists select one from the dropdown. From the results grid you</a:t>
            </a:r>
          </a:p>
          <a:p>
            <a:r>
              <a:rPr lang="en-US" sz="1200" dirty="0"/>
              <a:t>c</a:t>
            </a:r>
            <a:r>
              <a:rPr lang="en-US" sz="1200" dirty="0" smtClean="0"/>
              <a:t>an Add and Delete animals from the list. It is important to remember that animals</a:t>
            </a:r>
          </a:p>
          <a:p>
            <a:r>
              <a:rPr lang="en-US" sz="1200" dirty="0"/>
              <a:t>a</a:t>
            </a:r>
            <a:r>
              <a:rPr lang="en-US" sz="1200" dirty="0" smtClean="0"/>
              <a:t>re not automatically removed from Animal Lists when </a:t>
            </a:r>
            <a:r>
              <a:rPr lang="en-US" sz="1200" dirty="0" err="1" smtClean="0"/>
              <a:t>dispositioned</a:t>
            </a:r>
            <a:r>
              <a:rPr lang="en-US" sz="1200" dirty="0" smtClean="0"/>
              <a:t> or deceased.</a:t>
            </a:r>
          </a:p>
          <a:p>
            <a:endParaRPr lang="en-US" sz="1200" dirty="0"/>
          </a:p>
          <a:p>
            <a:r>
              <a:rPr lang="en-US" sz="1200" dirty="0" smtClean="0"/>
              <a:t>Using the Actions button you can also edit the list name and change if others can</a:t>
            </a:r>
          </a:p>
          <a:p>
            <a:r>
              <a:rPr lang="en-US" sz="1200" dirty="0"/>
              <a:t>e</a:t>
            </a:r>
            <a:r>
              <a:rPr lang="en-US" sz="1200" dirty="0" smtClean="0"/>
              <a:t>dit it or not. In addition, this is where you would be able to delete the list in its</a:t>
            </a:r>
          </a:p>
          <a:p>
            <a:r>
              <a:rPr lang="en-US" sz="1200" dirty="0" smtClean="0"/>
              <a:t>entirety if you have the rights to do so. Only the Animal List creator or Local Admin</a:t>
            </a:r>
          </a:p>
          <a:p>
            <a:r>
              <a:rPr lang="en-US" sz="1200" dirty="0"/>
              <a:t>w</a:t>
            </a:r>
            <a:r>
              <a:rPr lang="en-US" sz="1200" dirty="0" smtClean="0"/>
              <a:t>ill have these rights, even if the list is checked to allow others to edit it.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6404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Using Animal Lists to Find Animals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34956"/>
            <a:ext cx="3133333" cy="34190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09" y="5087576"/>
            <a:ext cx="5321122" cy="9507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6"/>
          <p:cNvSpPr txBox="1"/>
          <p:nvPr/>
        </p:nvSpPr>
        <p:spPr>
          <a:xfrm>
            <a:off x="3907626" y="1536320"/>
            <a:ext cx="4806765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Animal Lists can make finding animals easy for</a:t>
            </a:r>
          </a:p>
          <a:p>
            <a:r>
              <a:rPr lang="en-US" dirty="0"/>
              <a:t>y</a:t>
            </a:r>
            <a:r>
              <a:rPr lang="en-US" dirty="0" smtClean="0"/>
              <a:t>our Staff. If a list is properly created, many times</a:t>
            </a:r>
          </a:p>
          <a:p>
            <a:r>
              <a:rPr lang="en-US" dirty="0"/>
              <a:t>s</a:t>
            </a:r>
            <a:r>
              <a:rPr lang="en-US" dirty="0" smtClean="0"/>
              <a:t>earches are not required. You are a Keeper who</a:t>
            </a:r>
          </a:p>
          <a:p>
            <a:r>
              <a:rPr lang="en-US" dirty="0"/>
              <a:t>w</a:t>
            </a:r>
            <a:r>
              <a:rPr lang="en-US" dirty="0" smtClean="0"/>
              <a:t>ants to enter a weight on one of your goats.</a:t>
            </a:r>
          </a:p>
          <a:p>
            <a:r>
              <a:rPr lang="en-US" dirty="0" smtClean="0"/>
              <a:t>You know she is named after a type of cookie</a:t>
            </a:r>
          </a:p>
          <a:p>
            <a:r>
              <a:rPr lang="en-US" dirty="0"/>
              <a:t>b</a:t>
            </a:r>
            <a:r>
              <a:rPr lang="en-US" dirty="0" smtClean="0"/>
              <a:t>ut cannot remember which cookie. You select</a:t>
            </a:r>
          </a:p>
          <a:p>
            <a:r>
              <a:rPr lang="en-US" dirty="0" smtClean="0"/>
              <a:t>“Goats” in Animal Lists. If it does not already</a:t>
            </a:r>
          </a:p>
          <a:p>
            <a:r>
              <a:rPr lang="en-US" dirty="0"/>
              <a:t>d</a:t>
            </a:r>
            <a:r>
              <a:rPr lang="en-US" dirty="0" smtClean="0"/>
              <a:t>isplay you select to include House Name using</a:t>
            </a:r>
          </a:p>
          <a:p>
            <a:r>
              <a:rPr lang="en-US" dirty="0"/>
              <a:t>c</a:t>
            </a:r>
            <a:r>
              <a:rPr lang="en-US" dirty="0" smtClean="0"/>
              <a:t>olumn customization. You quickly find a goat</a:t>
            </a:r>
          </a:p>
          <a:p>
            <a:r>
              <a:rPr lang="en-US" dirty="0" smtClean="0"/>
              <a:t>named Ginger Snap. Selecting the GAN hyperlink</a:t>
            </a:r>
          </a:p>
          <a:p>
            <a:r>
              <a:rPr lang="en-US" dirty="0"/>
              <a:t>t</a:t>
            </a:r>
            <a:r>
              <a:rPr lang="en-US" dirty="0" smtClean="0"/>
              <a:t>akes you right into the record to record the </a:t>
            </a:r>
          </a:p>
          <a:p>
            <a:r>
              <a:rPr lang="en-US" dirty="0"/>
              <a:t>w</a:t>
            </a:r>
            <a:r>
              <a:rPr lang="en-US" dirty="0" smtClean="0"/>
              <a:t>eight.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Using Animal Lists to Record Batch Actions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9"/>
            <a:ext cx="5542857" cy="383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524022"/>
            <a:ext cx="5476190" cy="20095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59288" y="1825625"/>
            <a:ext cx="3777765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 many cases Animal Lists are </a:t>
            </a:r>
          </a:p>
          <a:p>
            <a:r>
              <a:rPr lang="en-US" dirty="0" smtClean="0"/>
              <a:t>created to help with recording </a:t>
            </a:r>
          </a:p>
          <a:p>
            <a:r>
              <a:rPr lang="en-US" dirty="0" smtClean="0"/>
              <a:t>Batch Actions. What Batch Actions </a:t>
            </a:r>
          </a:p>
          <a:p>
            <a:r>
              <a:rPr lang="en-US" dirty="0" smtClean="0"/>
              <a:t>you can record depend on what</a:t>
            </a:r>
          </a:p>
          <a:p>
            <a:r>
              <a:rPr lang="en-US" dirty="0"/>
              <a:t>m</a:t>
            </a:r>
            <a:r>
              <a:rPr lang="en-US" dirty="0" smtClean="0"/>
              <a:t>odule access you have. The top </a:t>
            </a:r>
          </a:p>
          <a:p>
            <a:r>
              <a:rPr lang="en-US" dirty="0" smtClean="0"/>
              <a:t>screen shows Batch Actions for a </a:t>
            </a:r>
          </a:p>
          <a:p>
            <a:r>
              <a:rPr lang="en-US" dirty="0" smtClean="0"/>
              <a:t>Local Admin Role. The bottom screen </a:t>
            </a:r>
          </a:p>
          <a:p>
            <a:r>
              <a:rPr lang="en-US" dirty="0"/>
              <a:t>s</a:t>
            </a:r>
            <a:r>
              <a:rPr lang="en-US" dirty="0" smtClean="0"/>
              <a:t>hows Batch Actions for a Keeper Role</a:t>
            </a:r>
          </a:p>
          <a:p>
            <a:r>
              <a:rPr lang="en-US" dirty="0"/>
              <a:t>w</a:t>
            </a:r>
            <a:r>
              <a:rPr lang="en-US" dirty="0" smtClean="0"/>
              <a:t>here only measurements can be </a:t>
            </a:r>
          </a:p>
          <a:p>
            <a:r>
              <a:rPr lang="en-US" dirty="0" smtClean="0"/>
              <a:t>Recorded, or the animal can be added </a:t>
            </a:r>
          </a:p>
          <a:p>
            <a:r>
              <a:rPr lang="en-US" dirty="0" smtClean="0"/>
              <a:t>to the Animals Available listing.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1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 xsi:nil="true"/>
    <PublishingExpirationDate xmlns="http://schemas.microsoft.com/sharepoint/v3" xsi:nil="true"/>
    <Community_x0020_Author_x0020__x007c__x0020_Editor xmlns="00558959-21e2-49b6-8bc1-d46e8fb3ce16">
      <UserInfo>
        <DisplayName/>
        <AccountId xsi:nil="true"/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Review xmlns="00558959-21e2-49b6-8bc1-d46e8fb3ce16">false</Review>
    <Content_x0020_Last_x0020_Updated_x0020_on_x003a_ xmlns="00558959-21e2-49b6-8bc1-d46e8fb3ce16" xsi:nil="true"/>
    <Permalink xmlns="00558959-21e2-49b6-8bc1-d46e8fb3ce16">
      <Url xsi:nil="true"/>
      <Description xsi:nil="true"/>
    </Permalink>
  </documentManagement>
</p:properties>
</file>

<file path=customXml/itemProps1.xml><?xml version="1.0" encoding="utf-8"?>
<ds:datastoreItem xmlns:ds="http://schemas.openxmlformats.org/officeDocument/2006/customXml" ds:itemID="{2F9CD317-167C-4CC8-85DF-6F5138CF346E}"/>
</file>

<file path=customXml/itemProps2.xml><?xml version="1.0" encoding="utf-8"?>
<ds:datastoreItem xmlns:ds="http://schemas.openxmlformats.org/officeDocument/2006/customXml" ds:itemID="{96C2DE9B-91A9-473A-8B07-A39F01A12B1F}"/>
</file>

<file path=customXml/itemProps3.xml><?xml version="1.0" encoding="utf-8"?>
<ds:datastoreItem xmlns:ds="http://schemas.openxmlformats.org/officeDocument/2006/customXml" ds:itemID="{69D508C8-8C23-4CB0-8C9E-D3B54D23DA3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2477</Words>
  <Application>Microsoft Office PowerPoint</Application>
  <PresentationFormat>Diavoorstelling (4:3)</PresentationFormat>
  <Paragraphs>339</Paragraphs>
  <Slides>39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16</vt:i4>
      </vt:variant>
      <vt:variant>
        <vt:lpstr>Diatitels</vt:lpstr>
      </vt:variant>
      <vt:variant>
        <vt:i4>39</vt:i4>
      </vt:variant>
    </vt:vector>
  </HeadingPairs>
  <TitlesOfParts>
    <vt:vector size="57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ZIMS Tips and Tricks June 2015</vt:lpstr>
      <vt:lpstr>Animal Lists</vt:lpstr>
      <vt:lpstr>Creating Animal Lists</vt:lpstr>
      <vt:lpstr>Creating Animal Lists</vt:lpstr>
      <vt:lpstr>Animal Lists From Search Results Grid</vt:lpstr>
      <vt:lpstr>Creating Animal Lists</vt:lpstr>
      <vt:lpstr>Managing Animal Lists</vt:lpstr>
      <vt:lpstr>Using Animal Lists to Find Animals</vt:lpstr>
      <vt:lpstr>Using Animal Lists to Record Batch Actions</vt:lpstr>
      <vt:lpstr>Single versus Custom Entry</vt:lpstr>
      <vt:lpstr>Skipping an Animal</vt:lpstr>
      <vt:lpstr>Simple Batch Action from Animal Lists or Search Results Grid</vt:lpstr>
      <vt:lpstr>Enclosure Lists</vt:lpstr>
      <vt:lpstr>Enclosure Batch Actions</vt:lpstr>
      <vt:lpstr>Batch Accessions</vt:lpstr>
      <vt:lpstr>Accessions Save &amp; Repeat Option!</vt:lpstr>
      <vt:lpstr>Creating Animal Measurement Templates</vt:lpstr>
      <vt:lpstr>Creating Animal Measurement Template</vt:lpstr>
      <vt:lpstr>Creating Animal Measurement Template</vt:lpstr>
      <vt:lpstr>Using Animal Measurement Templates</vt:lpstr>
      <vt:lpstr>Using Animal Measurement Templates</vt:lpstr>
      <vt:lpstr>Using Animal Measurement Templates</vt:lpstr>
      <vt:lpstr>Creating Enclosure/LS Measurement Templates</vt:lpstr>
      <vt:lpstr>Using Enclosure/LS Measurement Templates</vt:lpstr>
      <vt:lpstr>Creating Note Templates</vt:lpstr>
      <vt:lpstr>Creating Note Templates</vt:lpstr>
      <vt:lpstr>Creating Note Templates</vt:lpstr>
      <vt:lpstr>Creating a Note Template</vt:lpstr>
      <vt:lpstr>Using a Note Template</vt:lpstr>
      <vt:lpstr>Managing Note Templates</vt:lpstr>
      <vt:lpstr>Reports- Creating Favourite Search Filters</vt:lpstr>
      <vt:lpstr>Reports – Creating Favourite Search Filters</vt:lpstr>
      <vt:lpstr>Using Favourite Filters</vt:lpstr>
      <vt:lpstr>Managing Favourite Filters</vt:lpstr>
      <vt:lpstr>Tips for Entering Dates</vt:lpstr>
      <vt:lpstr>Tips for Data Standards</vt:lpstr>
      <vt:lpstr>Tips for Closing Tabs</vt:lpstr>
      <vt:lpstr>Tips for My Preferences</vt:lpstr>
      <vt:lpstr>Any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Lauren Florisson</cp:lastModifiedBy>
  <cp:revision>49</cp:revision>
  <dcterms:created xsi:type="dcterms:W3CDTF">2016-07-26T18:48:10Z</dcterms:created>
  <dcterms:modified xsi:type="dcterms:W3CDTF">2016-08-09T16:35:14Z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0x010100B8A61D1EAB4F114BB81E10F743FBEB16</vt:lpwstr>
  </property>
  <property fmtid="{D5CDD505-2E9C-101B-9397-08002B2CF9AE}" pid="3" name="Sp360">
    <vt:lpwstr>true</vt:lpwstr>
  </property>
  <property fmtid="{D5CDD505-2E9C-101B-9397-08002B2CF9AE}" pid="4" name="Tracked">
    <vt:lpwstr>false</vt:lpwstr>
  </property>
  <property fmtid="{D5CDD505-2E9C-101B-9397-08002B2CF9AE}" pid="5" name="Metrics URL">
    <vt:lpwstr/>
  </property>
  <property fmtid="{D5CDD505-2E9C-101B-9397-08002B2CF9AE}" pid="6" name="Tracking URL">
    <vt:lpwstr/>
  </property>
  <property fmtid="{D5CDD505-2E9C-101B-9397-08002B2CF9AE}" pid="7" name="Updated on?">
    <vt:lpwstr>2018-07-03T18:17:34+00:00</vt:lpwstr>
  </property>
</Properties>
</file>