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29"/>
  </p:notesMasterIdLst>
  <p:sldIdLst>
    <p:sldId id="263" r:id="rId20"/>
    <p:sldId id="265" r:id="rId21"/>
    <p:sldId id="256" r:id="rId22"/>
    <p:sldId id="257" r:id="rId23"/>
    <p:sldId id="258" r:id="rId24"/>
    <p:sldId id="259" r:id="rId25"/>
    <p:sldId id="260" r:id="rId26"/>
    <p:sldId id="264" r:id="rId27"/>
    <p:sldId id="26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4" autoAdjust="0"/>
    <p:restoredTop sz="81341" autoAdjust="0"/>
  </p:normalViewPr>
  <p:slideViewPr>
    <p:cSldViewPr snapToGrid="0" showGuides="1">
      <p:cViewPr varScale="1">
        <p:scale>
          <a:sx n="60" d="100"/>
          <a:sy n="60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A2F5C-F167-4095-9919-17B5B74376BF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E7E01-9170-4B37-9B9C-982CE26EC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7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E7E01-9170-4B37-9B9C-982CE26ECDC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806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269F-D690-49CA-A0F1-11FAE202FE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43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E7E01-9170-4B37-9B9C-982CE26ECDC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328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E7E01-9170-4B37-9B9C-982CE26ECD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941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Our first result is rather ugly, we have too much information to really make a comparison. Our animal is the blue line. We can see that we have weights recorded on it between the ages of 5 and 20 so we will adjust our filters to get a better graph.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E7E01-9170-4B37-9B9C-982CE26ECD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511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E7E01-9170-4B37-9B9C-982CE26ECDC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84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E7E01-9170-4B37-9B9C-982CE26ECDC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34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species360.org/updat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54356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Weight Comparison Report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4211" y="3022487"/>
            <a:ext cx="6858000" cy="2335123"/>
          </a:xfrm>
        </p:spPr>
        <p:txBody>
          <a:bodyPr>
            <a:normAutofit/>
          </a:bodyPr>
          <a:lstStyle/>
          <a:p>
            <a:r>
              <a:rPr lang="en-US" dirty="0" smtClean="0"/>
              <a:t>Using global data for animal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5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ZIMS Updates!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PowerPoint is up-to-date as of: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November 12</a:t>
            </a:r>
            <a:r>
              <a:rPr lang="en-US" b="1" baseline="30000" dirty="0"/>
              <a:t>th</a:t>
            </a:r>
            <a:r>
              <a:rPr lang="en-US" b="1" dirty="0"/>
              <a:t> 2018</a:t>
            </a:r>
          </a:p>
          <a:p>
            <a:r>
              <a:rPr lang="en-US" dirty="0" smtClean="0"/>
              <a:t>ZIMS is developed in an “agile” method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means that it is updated every two weeks, sometimes with additional releases in between!</a:t>
            </a:r>
          </a:p>
          <a:p>
            <a:r>
              <a:rPr lang="en-US" dirty="0" smtClean="0"/>
              <a:t>Use the link below to see if there have been any updates to this topic since the date above: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http://training.species360.org/updates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D845-87D6-4E2D-87A9-740235A144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93" y="3903429"/>
            <a:ext cx="1255482" cy="177148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411" y="1426254"/>
            <a:ext cx="2161960" cy="13863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8045" y="3798105"/>
            <a:ext cx="1450520" cy="202517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9578" y="1404035"/>
            <a:ext cx="2452929" cy="13403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247" y="1426254"/>
            <a:ext cx="3335797" cy="211905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is Important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10235" y="2812596"/>
            <a:ext cx="5022272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dirty="0"/>
              <a:t>Taking the data that Species360 has collected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over </a:t>
            </a:r>
            <a:r>
              <a:rPr lang="en-US" dirty="0"/>
              <a:t>the years and making it available for member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institutions </a:t>
            </a:r>
            <a:r>
              <a:rPr lang="en-US" dirty="0"/>
              <a:t>to better manage their collections is a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main </a:t>
            </a:r>
            <a:r>
              <a:rPr lang="en-US" dirty="0"/>
              <a:t>goal of Species360. The Weight Comparison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Report </a:t>
            </a:r>
            <a:r>
              <a:rPr lang="en-US" dirty="0"/>
              <a:t>does this exactly. It allows you to compare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your </a:t>
            </a:r>
            <a:r>
              <a:rPr lang="en-US" dirty="0"/>
              <a:t>animal weights to those of others of the same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species</a:t>
            </a:r>
            <a:r>
              <a:rPr lang="en-US" dirty="0"/>
              <a:t>. This is especially useful for watching the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growth </a:t>
            </a:r>
            <a:r>
              <a:rPr lang="en-US" dirty="0"/>
              <a:t>rates of young animals and monitoring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correct </a:t>
            </a:r>
            <a:r>
              <a:rPr lang="en-US" dirty="0"/>
              <a:t>weights for your adults. These photos were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taken </a:t>
            </a:r>
            <a:r>
              <a:rPr lang="en-US" dirty="0"/>
              <a:t>at the London </a:t>
            </a:r>
            <a:r>
              <a:rPr lang="en-US" dirty="0" smtClean="0"/>
              <a:t>Zoo.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10378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Navigation &amp; Filters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69692" y="1215185"/>
            <a:ext cx="4983712" cy="23059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836" y="2889500"/>
            <a:ext cx="2390514" cy="2716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3281" y="3710935"/>
            <a:ext cx="5600123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Weight Comparison Graph is found in </a:t>
            </a:r>
            <a:r>
              <a:rPr lang="en-US" dirty="0" smtClean="0"/>
              <a:t>Start &gt; Global</a:t>
            </a:r>
          </a:p>
          <a:p>
            <a:r>
              <a:rPr lang="en-US" dirty="0" smtClean="0"/>
              <a:t>Resources &gt; Animal Management/Husbandry. You </a:t>
            </a:r>
            <a:r>
              <a:rPr lang="en-US" dirty="0"/>
              <a:t>can </a:t>
            </a:r>
            <a:endParaRPr lang="en-US" dirty="0" smtClean="0"/>
          </a:p>
          <a:p>
            <a:r>
              <a:rPr lang="en-US" dirty="0" smtClean="0"/>
              <a:t>choose </a:t>
            </a:r>
            <a:r>
              <a:rPr lang="en-US" dirty="0"/>
              <a:t>to run the report for a single </a:t>
            </a:r>
            <a:r>
              <a:rPr lang="en-US" dirty="0" smtClean="0"/>
              <a:t>animal, single animal</a:t>
            </a:r>
          </a:p>
          <a:p>
            <a:r>
              <a:rPr lang="en-US" dirty="0"/>
              <a:t>c</a:t>
            </a:r>
            <a:r>
              <a:rPr lang="en-US" dirty="0" smtClean="0"/>
              <a:t>ompared to global data </a:t>
            </a:r>
            <a:r>
              <a:rPr lang="en-US" dirty="0"/>
              <a:t>or for global data. If you want to </a:t>
            </a:r>
            <a:endParaRPr lang="en-US" dirty="0" smtClean="0"/>
          </a:p>
          <a:p>
            <a:r>
              <a:rPr lang="en-US" dirty="0" smtClean="0"/>
              <a:t>compare </a:t>
            </a:r>
            <a:r>
              <a:rPr lang="en-US" dirty="0"/>
              <a:t>the weight of one of your animals against the </a:t>
            </a:r>
            <a:endParaRPr lang="en-US" dirty="0" smtClean="0"/>
          </a:p>
          <a:p>
            <a:r>
              <a:rPr lang="en-US" dirty="0" smtClean="0"/>
              <a:t>global </a:t>
            </a:r>
            <a:r>
              <a:rPr lang="en-US" dirty="0"/>
              <a:t>data </a:t>
            </a:r>
            <a:r>
              <a:rPr lang="en-US" dirty="0" smtClean="0"/>
              <a:t>you </a:t>
            </a:r>
            <a:r>
              <a:rPr lang="en-US" dirty="0"/>
              <a:t>run it for Single Animal &amp; Global Data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selected here. </a:t>
            </a:r>
            <a:r>
              <a:rPr lang="en-US" dirty="0" smtClean="0"/>
              <a:t>You </a:t>
            </a:r>
            <a:r>
              <a:rPr lang="en-US" dirty="0"/>
              <a:t>can select many </a:t>
            </a:r>
            <a:r>
              <a:rPr lang="en-US" dirty="0" smtClean="0"/>
              <a:t>filters and options </a:t>
            </a:r>
          </a:p>
          <a:p>
            <a:r>
              <a:rPr lang="en-US" dirty="0" smtClean="0"/>
              <a:t>for the report such as Weight Units, Sex Type,</a:t>
            </a:r>
          </a:p>
          <a:p>
            <a:r>
              <a:rPr lang="en-US" dirty="0" smtClean="0"/>
              <a:t>Continent, Date Range and Starting and Ending 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2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When it’s Ugly </a:t>
            </a:r>
            <a:br>
              <a:rPr lang="en-US" dirty="0"/>
            </a:br>
            <a:r>
              <a:rPr lang="en-US" sz="3100" dirty="0"/>
              <a:t>(use your filters to make it pretty)</a:t>
            </a:r>
            <a:endParaRPr lang="en-GB" sz="31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90689"/>
            <a:ext cx="6051210" cy="40722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54534" y="3726824"/>
            <a:ext cx="4250651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Our first result is rather ugly, we have too </a:t>
            </a:r>
            <a:endParaRPr lang="en-US" dirty="0" smtClean="0"/>
          </a:p>
          <a:p>
            <a:r>
              <a:rPr lang="en-US" dirty="0" smtClean="0"/>
              <a:t>much </a:t>
            </a:r>
            <a:r>
              <a:rPr lang="en-US" dirty="0"/>
              <a:t>information to really make a </a:t>
            </a:r>
            <a:endParaRPr lang="en-US" dirty="0" smtClean="0"/>
          </a:p>
          <a:p>
            <a:r>
              <a:rPr lang="en-US" dirty="0" smtClean="0"/>
              <a:t>comparison</a:t>
            </a:r>
            <a:r>
              <a:rPr lang="en-US" dirty="0"/>
              <a:t>. Our animal is the blue line.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see that we have weights recorded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it between the ages of 5 and 20 so we </a:t>
            </a:r>
            <a:endParaRPr lang="en-US" dirty="0" smtClean="0"/>
          </a:p>
          <a:p>
            <a:r>
              <a:rPr lang="en-US" dirty="0" smtClean="0"/>
              <a:t>will </a:t>
            </a:r>
            <a:r>
              <a:rPr lang="en-US" dirty="0"/>
              <a:t>adjust our filters to get a better graph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42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Adding More Filters</a:t>
            </a:r>
            <a:endParaRPr lang="en-GB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14" y="1690689"/>
            <a:ext cx="3828386" cy="4397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86964" y="2239478"/>
            <a:ext cx="4012252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dirty="0"/>
              <a:t>To get a nicer graph we have added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some </a:t>
            </a:r>
            <a:r>
              <a:rPr lang="en-US" dirty="0"/>
              <a:t>filters. We want to compare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the </a:t>
            </a:r>
            <a:r>
              <a:rPr lang="en-US" dirty="0"/>
              <a:t>weights of other female elephants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only </a:t>
            </a:r>
            <a:r>
              <a:rPr lang="en-US" dirty="0"/>
              <a:t>in North America. Geographic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location </a:t>
            </a:r>
            <a:r>
              <a:rPr lang="en-US" dirty="0"/>
              <a:t>can make a difference in animal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weights </a:t>
            </a:r>
            <a:r>
              <a:rPr lang="en-US" dirty="0"/>
              <a:t>so we want to compare apples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to </a:t>
            </a:r>
            <a:r>
              <a:rPr lang="en-US" dirty="0"/>
              <a:t>apples here.. We have also chosen to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view </a:t>
            </a:r>
            <a:r>
              <a:rPr lang="en-US" dirty="0"/>
              <a:t>weights only up to the ending age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of </a:t>
            </a:r>
            <a:r>
              <a:rPr lang="en-US" dirty="0"/>
              <a:t>20, the age the last weight was taken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on </a:t>
            </a:r>
            <a:r>
              <a:rPr lang="en-US" dirty="0"/>
              <a:t>our elephant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70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77784" y="0"/>
            <a:ext cx="7886700" cy="1325563"/>
          </a:xfrm>
        </p:spPr>
        <p:txBody>
          <a:bodyPr/>
          <a:lstStyle/>
          <a:p>
            <a:r>
              <a:rPr lang="en-US" dirty="0" smtClean="0"/>
              <a:t>Box and Whiskers Graph</a:t>
            </a:r>
            <a:endParaRPr lang="en-US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16" y="1009629"/>
            <a:ext cx="5755924" cy="40236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544694" y="3056145"/>
            <a:ext cx="5319790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This graph is much easier to read. This type of graph 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called a box and whiskers graph. The Boxes </a:t>
            </a:r>
            <a:r>
              <a:rPr lang="en-US" dirty="0" smtClean="0"/>
              <a:t>contain </a:t>
            </a:r>
          </a:p>
          <a:p>
            <a:r>
              <a:rPr lang="en-US" dirty="0" smtClean="0"/>
              <a:t>the two quarters of the weights closest to the median.</a:t>
            </a:r>
          </a:p>
          <a:p>
            <a:r>
              <a:rPr lang="en-US" dirty="0" smtClean="0"/>
              <a:t>The Whiskers </a:t>
            </a:r>
            <a:r>
              <a:rPr lang="en-US" dirty="0"/>
              <a:t>are the minimum and maximum of the </a:t>
            </a:r>
            <a:endParaRPr lang="en-US" dirty="0" smtClean="0"/>
          </a:p>
          <a:p>
            <a:r>
              <a:rPr lang="en-US" dirty="0" smtClean="0"/>
              <a:t>other two quarters. </a:t>
            </a:r>
            <a:r>
              <a:rPr lang="en-US" dirty="0"/>
              <a:t>The whiskers help us identify 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outlier” </a:t>
            </a:r>
            <a:r>
              <a:rPr lang="en-US" dirty="0" smtClean="0"/>
              <a:t>values </a:t>
            </a:r>
            <a:r>
              <a:rPr lang="en-US" dirty="0"/>
              <a:t>to try to have them corrected by the </a:t>
            </a:r>
            <a:endParaRPr lang="en-US" dirty="0" smtClean="0"/>
          </a:p>
          <a:p>
            <a:r>
              <a:rPr lang="en-US" dirty="0" smtClean="0"/>
              <a:t>recording institutions. If the boxes are short it means </a:t>
            </a:r>
          </a:p>
          <a:p>
            <a:r>
              <a:rPr lang="en-US" dirty="0" smtClean="0"/>
              <a:t>most of the values are very similar. If they are long the </a:t>
            </a:r>
          </a:p>
          <a:p>
            <a:r>
              <a:rPr lang="en-US" dirty="0" smtClean="0"/>
              <a:t>Values are more spread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Dotted Lines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6833"/>
            <a:ext cx="4764505" cy="34584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839326" y="1314920"/>
            <a:ext cx="2879122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If ZIMS does not have data</a:t>
            </a:r>
          </a:p>
          <a:p>
            <a:r>
              <a:rPr lang="en-US" dirty="0"/>
              <a:t>r</a:t>
            </a:r>
            <a:r>
              <a:rPr lang="en-US" dirty="0" smtClean="0"/>
              <a:t>ecorded during the Date</a:t>
            </a:r>
          </a:p>
          <a:p>
            <a:r>
              <a:rPr lang="en-US" dirty="0" smtClean="0"/>
              <a:t>Range selected it will</a:t>
            </a:r>
          </a:p>
          <a:p>
            <a:r>
              <a:rPr lang="en-US" dirty="0"/>
              <a:t>e</a:t>
            </a:r>
            <a:r>
              <a:rPr lang="en-US" dirty="0" smtClean="0"/>
              <a:t>xtrapolate and indicate </a:t>
            </a:r>
          </a:p>
          <a:p>
            <a:r>
              <a:rPr lang="en-US" dirty="0"/>
              <a:t>t</a:t>
            </a:r>
            <a:r>
              <a:rPr lang="en-US" dirty="0" smtClean="0"/>
              <a:t>his with a dotted line.</a:t>
            </a:r>
          </a:p>
          <a:p>
            <a:r>
              <a:rPr lang="en-US" dirty="0" smtClean="0"/>
              <a:t>There was no data recorded</a:t>
            </a:r>
          </a:p>
          <a:p>
            <a:r>
              <a:rPr lang="en-US" dirty="0" smtClean="0"/>
              <a:t>from 0-1 year of age and</a:t>
            </a:r>
          </a:p>
          <a:p>
            <a:r>
              <a:rPr lang="en-US" dirty="0" smtClean="0"/>
              <a:t>10-12 years of age in this</a:t>
            </a:r>
          </a:p>
          <a:p>
            <a:r>
              <a:rPr lang="en-US" dirty="0"/>
              <a:t>g</a:t>
            </a:r>
            <a:r>
              <a:rPr lang="en-US" dirty="0" smtClean="0"/>
              <a:t>raph. If there is a long</a:t>
            </a:r>
          </a:p>
          <a:p>
            <a:r>
              <a:rPr lang="en-US" dirty="0"/>
              <a:t>p</a:t>
            </a:r>
            <a:r>
              <a:rPr lang="en-US" dirty="0" smtClean="0"/>
              <a:t>eriod with data unrecorded</a:t>
            </a:r>
          </a:p>
          <a:p>
            <a:r>
              <a:rPr lang="en-US" dirty="0"/>
              <a:t>y</a:t>
            </a:r>
            <a:r>
              <a:rPr lang="en-US" dirty="0" smtClean="0"/>
              <a:t>ou may see dotted lines in </a:t>
            </a:r>
          </a:p>
          <a:p>
            <a:r>
              <a:rPr lang="en-US" dirty="0"/>
              <a:t>t</a:t>
            </a:r>
            <a:r>
              <a:rPr lang="en-US" dirty="0" smtClean="0"/>
              <a:t>he middle of the solid lines</a:t>
            </a:r>
          </a:p>
          <a:p>
            <a:r>
              <a:rPr lang="en-US" dirty="0"/>
              <a:t>i</a:t>
            </a:r>
            <a:r>
              <a:rPr lang="en-US" dirty="0" smtClean="0"/>
              <a:t>ndicating that information</a:t>
            </a:r>
          </a:p>
          <a:p>
            <a:r>
              <a:rPr lang="en-US" dirty="0"/>
              <a:t>i</a:t>
            </a:r>
            <a:r>
              <a:rPr lang="en-US" dirty="0" smtClean="0"/>
              <a:t>s ZIMS’s best guess.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21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Weight Comparison </a:t>
            </a:r>
            <a:r>
              <a:rPr lang="en-US" dirty="0" smtClean="0"/>
              <a:t>Report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43000" y="4083302"/>
            <a:ext cx="6858000" cy="1655762"/>
          </a:xfrm>
        </p:spPr>
        <p:txBody>
          <a:bodyPr/>
          <a:lstStyle/>
          <a:p>
            <a:r>
              <a:rPr lang="en-US" dirty="0"/>
              <a:t>One way to use Species360 data to help manage your animals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1000</Module>
    <PublishingExpirationDate xmlns="http://schemas.microsoft.com/sharepoint/v3" xsi:nil="true"/>
    <Community_x0020_Author_x0020__x007c__x0020_Editor xmlns="00558959-21e2-49b6-8bc1-d46e8fb3ce16">
      <UserInfo>
        <DisplayName>Adrienne Miller</DisplayName>
        <AccountId>45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Review xmlns="00558959-21e2-49b6-8bc1-d46e8fb3ce16">Done</Review>
    <Content_x0020_Last_x0020_Updated_x0020_on_x003a_ xmlns="00558959-21e2-49b6-8bc1-d46e8fb3ce16">2018 March 6</Content_x0020_Last_x0020_Updated_x0020_on_x003a_>
    <Permalink xmlns="00558959-21e2-49b6-8bc1-d46e8fb3ce16">
      <Url xsi:nil="true"/>
      <Description xsi:nil="true"/>
    </Permalink>
  </documentManagement>
</p:properties>
</file>

<file path=customXml/itemProps1.xml><?xml version="1.0" encoding="utf-8"?>
<ds:datastoreItem xmlns:ds="http://schemas.openxmlformats.org/officeDocument/2006/customXml" ds:itemID="{25BDB732-4CCE-4D73-A098-372703E5CD04}"/>
</file>

<file path=customXml/itemProps2.xml><?xml version="1.0" encoding="utf-8"?>
<ds:datastoreItem xmlns:ds="http://schemas.openxmlformats.org/officeDocument/2006/customXml" ds:itemID="{AD4187E8-3A38-47F3-91F7-30F08D59A1B9}"/>
</file>

<file path=customXml/itemProps3.xml><?xml version="1.0" encoding="utf-8"?>
<ds:datastoreItem xmlns:ds="http://schemas.openxmlformats.org/officeDocument/2006/customXml" ds:itemID="{7695C769-F62F-441C-9CB9-DB66D71D537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581</Words>
  <Application>Microsoft Office PowerPoint</Application>
  <PresentationFormat>On-screen Show (4:3)</PresentationFormat>
  <Paragraphs>83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Weight Comparison Report</vt:lpstr>
      <vt:lpstr>ZIMS Updates!</vt:lpstr>
      <vt:lpstr>Why it is Important</vt:lpstr>
      <vt:lpstr>Navigation &amp; Filters</vt:lpstr>
      <vt:lpstr>When it’s Ugly  (use your filters to make it pretty)</vt:lpstr>
      <vt:lpstr>Adding More Filters</vt:lpstr>
      <vt:lpstr>Box and Whiskers Graph</vt:lpstr>
      <vt:lpstr>Dotted Lines</vt:lpstr>
      <vt:lpstr>Weight Comparison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Josh Courteau</cp:lastModifiedBy>
  <cp:revision>22</cp:revision>
  <dcterms:created xsi:type="dcterms:W3CDTF">2016-07-26T18:48:10Z</dcterms:created>
  <dcterms:modified xsi:type="dcterms:W3CDTF">2018-11-12T19:23:21Z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123200</vt:r8>
  </property>
  <property fmtid="{D5CDD505-2E9C-101B-9397-08002B2CF9AE}" pid="3" name="ContentTypeId">
    <vt:lpwstr>0x010100B8A61D1EAB4F114BB81E10F743FBEB16</vt:lpwstr>
  </property>
  <property fmtid="{D5CDD505-2E9C-101B-9397-08002B2CF9AE}" pid="4" name="Sp360">
    <vt:bool>true</vt:bool>
  </property>
  <property fmtid="{D5CDD505-2E9C-101B-9397-08002B2CF9AE}" pid="5" name="Tracked">
    <vt:bool>true</vt:bool>
  </property>
  <property fmtid="{D5CDD505-2E9C-101B-9397-08002B2CF9AE}" pid="6" name="Metrics URL">
    <vt:lpwstr/>
  </property>
  <property fmtid="{D5CDD505-2E9C-101B-9397-08002B2CF9AE}" pid="7" name="Tracking URL">
    <vt:lpwstr/>
  </property>
  <property fmtid="{D5CDD505-2E9C-101B-9397-08002B2CF9AE}" pid="8" name="Updated on?">
    <vt:lpwstr>03/06/2018</vt:lpwstr>
  </property>
</Properties>
</file>