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3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Studbooks</c:v>
                </c:pt>
              </c:strCache>
            </c:strRef>
          </c:tx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&lt; 10 groups</c:v>
                </c:pt>
                <c:pt idx="1">
                  <c:v>11-100 groups</c:v>
                </c:pt>
                <c:pt idx="2">
                  <c:v>&gt; 100 groups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77</c:v>
                </c:pt>
                <c:pt idx="1">
                  <c:v>8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91-D948-AE11-BEFA72C04A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tr"/>
      <c:overlay val="1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5F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Managed Groups in Studbooks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35983" y="3840480"/>
            <a:ext cx="227203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97BC62"/>
                </a:solidFill>
              </a:defRPr>
            </a:pPr>
            <a:r>
              <a:rPr dirty="0"/>
              <a:t>ZIMS for Studbooks</a:t>
            </a:r>
          </a:p>
        </p:txBody>
      </p:sp>
      <p:pic>
        <p:nvPicPr>
          <p:cNvPr id="4" name="Picture 3" descr="A logo with a globe and text&#10;&#10;AI-generated content may be incorrect.">
            <a:extLst>
              <a:ext uri="{FF2B5EF4-FFF2-40B4-BE49-F238E27FC236}">
                <a16:creationId xmlns:a16="http://schemas.microsoft.com/office/drawing/2014/main" id="{963FE8BE-4A11-5650-4ECF-CD58EE4EE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0799" y="5780567"/>
            <a:ext cx="1422400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Group Assignment Rules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Location Restriction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Animals can only join groups at locations where they've been physically held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Multiple Groups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Animals can belong to more than one group simultaneously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Date Validation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Start/end dates must fall within animal's lifespan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Auto End-Dating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System adds end date when animal dies, removing from active groups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Required Fields When Assigning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Managed Group (dropdown)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Shows all groups (active + inactive) at animal's historical locations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Sorted numerically by location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Cannot select groups at locations animal has never been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Start Date (date picker)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Cannot be before birth date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Cannot be after death date (if deceased)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End Date (conditional)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Optional if animal is living, lost to follow-up, or released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Required if animal has status of 'dead'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Automatic System Updates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Death Processing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When animal dies, system auto-creates end date for all active groups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Status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Deceased animals automatically removed from active group lists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Pending Updates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Death dates from pending updates trigger same auto-end-dating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Group Integrity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Ensures active groups always contain only living animals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Using Labels for Categorization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Add or remove labels directly in Managed Groups list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Labels help specify characteristics of managed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Visible in Group Management screen once assigned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Useful for filtering and organizing large numbers of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Examples: breeding group, bachelor group, exhibit group, etc.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Labels are optional but recommended for clarity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Viewing Group Membership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Current Animals column: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Shows count of living animals currently in group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Hyperlink to view list of current members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Historic Animals column: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Shows count of all animals ever in group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Includes living and deceased members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Hyperlink to view complete historical membership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Both columns provide quick access to detailed animal lists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Counts update automatically as animals are added/removed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Data Entry Monitoring (DEM)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Undo Assignments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Roll back managed group assignments through DEM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Delete Groups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Only way to 'delete' a managed group is via DEM rollback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Cannot Edit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Groups themselves cannot be edited once created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View History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DEM shows all managed group changes with timestamps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Managed Groups in Animal Lists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Add 'Current Managed Group' column to any animal list: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Living Animals list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All Animals list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Pending Updates list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Data Quality lists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Column displays all currently active groups for each animal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If no groups exist in studbook, column option not available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When exporting lists, managed group column is included if displayed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Export option: group animals by institutions and managed groups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Working with Overlays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When overlay is applied to studbook: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Users CAN view managed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All actions are DISABLED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Cannot add, edit, or delete group assignments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Must turn overlay OFF to modify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This ensures data integrity during filtered views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Prevents accidental changes while viewing subsets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Turn off overlay to resume full editing capabilities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FAQ: Troubleshooting Empty Group Lists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Trying to add managed group to animal but dropdown is empty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Cause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No groups exist at locations where animal has been held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Solution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Create group in Managed Group Management screen for animal's location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Result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Once created, group appears in Animal Detail dropdown and can be assigned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FAQ: Date Restrictions and Rules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Q: What date restrictions apply?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Start date: cannot be before birth or after death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End date: optional for living animals, required for deceased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Q: Can animals be in multiple groups?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Yes! No restriction on number of concurrent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endParaRPr/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Q: What happens when an animal dies?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System automatically adds end date to all active groups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Animal removed from 'Active Groups' lists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  - Remains visible in 'Historic Animals' counts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Current Usage: Managed Groups in AZA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2C5F2D"/>
                </a:solidFill>
              </a:defRPr>
            </a:pPr>
            <a:r>
              <a:t>10</a:t>
            </a:r>
          </a:p>
          <a:p>
            <a:pPr algn="ctr">
              <a:spcBef>
                <a:spcPts val="600"/>
              </a:spcBef>
              <a:defRPr sz="1800">
                <a:solidFill>
                  <a:srgbClr val="212121"/>
                </a:solidFill>
              </a:defRPr>
            </a:pPr>
            <a:r>
              <a:t>Total Studbooks Using</a:t>
            </a:r>
            <a:br/>
            <a:r>
              <a:t>Managed Groups</a:t>
            </a:r>
          </a:p>
          <a:p>
            <a:br/>
            <a:r>
              <a:t>(1 WAZA-managed in AZA)</a:t>
            </a:r>
          </a:p>
          <a:p>
            <a:br/>
            <a:r>
              <a:t>Breakdown by Group Count:</a:t>
            </a:r>
          </a:p>
          <a:p>
            <a:pPr>
              <a:spcBef>
                <a:spcPts val="600"/>
              </a:spcBef>
              <a:defRPr sz="1400">
                <a:solidFill>
                  <a:srgbClr val="212121"/>
                </a:solidFill>
              </a:defRPr>
            </a:pPr>
            <a:r>
              <a:t>• &lt; 10 groups: 77% (10 studbooks)</a:t>
            </a:r>
          </a:p>
          <a:p>
            <a:pPr>
              <a:spcBef>
                <a:spcPts val="600"/>
              </a:spcBef>
              <a:defRPr sz="1400">
                <a:solidFill>
                  <a:srgbClr val="212121"/>
                </a:solidFill>
              </a:defRPr>
            </a:pPr>
            <a:r>
              <a:t>• 11-100 groups: 8% (1 studbook)</a:t>
            </a:r>
          </a:p>
          <a:p>
            <a:pPr>
              <a:spcBef>
                <a:spcPts val="600"/>
              </a:spcBef>
              <a:defRPr sz="1400">
                <a:solidFill>
                  <a:srgbClr val="212121"/>
                </a:solidFill>
              </a:defRPr>
            </a:pPr>
            <a:r>
              <a:t>• &gt; 100 groups: 15% (2 studbooks)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5029200" y="1828800"/>
          <a:ext cx="3657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Best Practices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Create groups BEFORE assigning animals for better workflow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Use descriptive labels to categorize groups (breeding, bachelor, exhibit, etc.)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Regularly review inactive groups to understand historical patterns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Use bulk assignment for efficiency when adding multiple animals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Export data periodically for backup and analysis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Communicate with team about group naming conventions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Leverage 'Current Managed Group' column in reports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Summary: Key Takeaways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Managed Groups track animals currently housed together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Access granted by studbook administrator via Tools menu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Groups require location; system assigns sequential IDs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Assign individually or in bulk from animal lists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Animals can belong to multiple groups simultaneously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System auto-updates groups when animals die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Labels enhance organization and filtering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✓ Export capabilities support reporting and analysis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5F2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Questions &amp; Answers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97BC62"/>
                </a:solidFill>
              </a:defRPr>
            </a:pPr>
            <a:r>
              <a:t>Thank you for attending this training session</a:t>
            </a:r>
          </a:p>
        </p:txBody>
      </p:sp>
      <p:pic>
        <p:nvPicPr>
          <p:cNvPr id="4" name="Picture 3" descr="A logo with a globe and text&#10;&#10;AI-generated content may be incorrect.">
            <a:extLst>
              <a:ext uri="{FF2B5EF4-FFF2-40B4-BE49-F238E27FC236}">
                <a16:creationId xmlns:a16="http://schemas.microsoft.com/office/drawing/2014/main" id="{C4E91ABF-03C3-E066-75F9-4C564E48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0800" y="5801833"/>
            <a:ext cx="1422400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rPr lang="en-US"/>
              <a:t>What are Managed Groups?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3405" y="1252193"/>
            <a:ext cx="75384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lang="en-US" dirty="0"/>
              <a:t>• Track groups of animals currently managed together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lang="en-US" dirty="0"/>
              <a:t>• Formerly known as 'Social Groups' in legacy systems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lang="en-US" dirty="0"/>
              <a:t>• Renamed to 'Managed Groups' in ZIMS for Studbooks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lang="en-US" dirty="0"/>
              <a:t>• Essential for understanding animal associations and social dynamics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lang="en-US" dirty="0"/>
              <a:t>• Supports better studbook management and reporting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EE8471-5B72-090A-7B44-37AC122D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957" y="3191185"/>
            <a:ext cx="5532120" cy="35661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Access and Navigation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Access Requirements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Must be granted by studbook administrator through user role permissions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Location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Found in the Tools menu under 'Managed Group Management'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View Options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Toggle between Active Groups (with living animals) and All Groups (current + historical)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Quick Actions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Export to PDF/Excel, add new groups, view group details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Creating Managed Groups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220617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Required field: Location (global institution, local institution, or geolocation)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Optional: Add a descriptive label to categorize the group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System automatically assigns numeric Group ID sequentially per location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Group IDs are not editable once created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Managed groups are studbook-wide, not per user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rPr dirty="0"/>
              <a:t>Groups appear in 'All Groups' list immediately, 'Active Groups' once animals are added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1EDAF70-C78D-69E8-C8F2-8680E384F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4357" y="3694207"/>
            <a:ext cx="3701998" cy="29724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Viewing and Managing Groups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Management screen shows count of total groups and locations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Active groups: contain living animals currently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Inactive groups: historical groups with no living members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Add or remove labels to specify group characteristics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Current/historic animal columns show counts with hyperlinks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• Groups cannot be directly edited or deleted (use Data Entry Monitor rollback)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Exporting Data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Oval 3"/>
          <p:cNvSpPr/>
          <p:nvPr/>
        </p:nvSpPr>
        <p:spPr>
          <a:xfrm>
            <a:off x="64008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Export Formats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PDF and Excel available from Managed Group list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754880" y="182880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4937760" y="201168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394960" y="196596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Export Scope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0" y="256032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Exports data as sorted/displayed on screen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4008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09728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Animal Lists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Export living animals grouped by institutions and managed groups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754880" y="4297680"/>
            <a:ext cx="393192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97BC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4937760" y="4480560"/>
            <a:ext cx="365760" cy="365760"/>
          </a:xfrm>
          <a:prstGeom prst="ellipse">
            <a:avLst/>
          </a:prstGeom>
          <a:solidFill>
            <a:srgbClr val="97BC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394960" y="4434840"/>
            <a:ext cx="3108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2C5F2D"/>
                </a:solidFill>
              </a:defRPr>
            </a:pPr>
            <a:r>
              <a:t>Column Options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5029200"/>
            <a:ext cx="356616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212121"/>
                </a:solidFill>
              </a:defRPr>
            </a:pPr>
            <a:r>
              <a:t>Add 'Current Managed Group' column to animal lists for export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Assigning Animals: Individual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Animal Detail Screen: Managed Group section appears between Contraception and Identifiers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Click '+' to add animal to a group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Required: Select managed group from dropdown (shows groups at animal's locations)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Required: Start date (must be within animal's lifespan)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Optional: End date (required if animal is deceased)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Animals can only be added to groups at locations where they've been held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0" tIns="274320" rtlCol="0" anchor="ctr"/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Assigning Animals: Bulk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1. In All or Living Lists, check boxes next to target animals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2. Click 'Actions' button and select 'Add Selected Animals to Managed Group'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3. System shows only groups at locations ALL selected animals share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4. Enter start date (cannot be before youngest animal's birth or after earliest death)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5. Enter end date if any animal is deceased (cannot be after earliest death)</a:t>
            </a:r>
          </a:p>
          <a:p>
            <a:pPr>
              <a:spcBef>
                <a:spcPts val="1200"/>
              </a:spcBef>
              <a:defRPr sz="1600">
                <a:solidFill>
                  <a:srgbClr val="212121"/>
                </a:solidFill>
              </a:defRPr>
            </a:pPr>
            <a:r>
              <a:t>6. Only ONE managed group can be selected per bulk operation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1337</Words>
  <Application>Microsoft Macintosh PowerPoint</Application>
  <PresentationFormat>On-screen Show (4:3)</PresentationFormat>
  <Paragraphs>183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Josh Courteau</cp:lastModifiedBy>
  <cp:revision>3</cp:revision>
  <dcterms:created xsi:type="dcterms:W3CDTF">2013-01-27T09:14:16Z</dcterms:created>
  <dcterms:modified xsi:type="dcterms:W3CDTF">2026-02-13T20:18:28Z</dcterms:modified>
  <cp:category/>
</cp:coreProperties>
</file>