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raining.species360.org/Librar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the Sessions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Preparing for Regional Association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Logging In and Out</a:t>
            </a:r>
          </a:p>
          <a:p>
            <a:r>
              <a:rPr lang="en-US" dirty="0" smtClean="0"/>
              <a:t>Topics in the Start Menu</a:t>
            </a:r>
          </a:p>
          <a:p>
            <a:r>
              <a:rPr lang="en-US" dirty="0" smtClean="0"/>
              <a:t>Animal Searches</a:t>
            </a:r>
          </a:p>
          <a:p>
            <a:pPr lvl="1"/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Animal Simple Search</a:t>
            </a:r>
          </a:p>
          <a:p>
            <a:pPr lvl="1"/>
            <a:r>
              <a:rPr lang="en-US" dirty="0" smtClean="0"/>
              <a:t>Animal Advanced Search</a:t>
            </a:r>
          </a:p>
          <a:p>
            <a:r>
              <a:rPr lang="en-US" dirty="0" smtClean="0"/>
              <a:t>Animal Statistics</a:t>
            </a:r>
          </a:p>
          <a:p>
            <a:r>
              <a:rPr lang="en-US" dirty="0" smtClean="0"/>
              <a:t>Navigating the Animal Record</a:t>
            </a:r>
          </a:p>
          <a:p>
            <a:r>
              <a:rPr lang="en-US" dirty="0" smtClean="0"/>
              <a:t>Help Menu</a:t>
            </a:r>
          </a:p>
          <a:p>
            <a:endParaRPr lang="en-US" dirty="0"/>
          </a:p>
        </p:txBody>
      </p:sp>
      <p:pic>
        <p:nvPicPr>
          <p:cNvPr id="1026" name="Picture 2" descr="Image result for confused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36" y="4033157"/>
            <a:ext cx="2297914" cy="15319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8971" y="1308272"/>
            <a:ext cx="3307316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If you have attendees with little or no </a:t>
            </a:r>
          </a:p>
          <a:p>
            <a:r>
              <a:rPr lang="en-US" sz="1400" dirty="0" smtClean="0"/>
              <a:t>experience with ZIMS it is a good idea to </a:t>
            </a:r>
          </a:p>
          <a:p>
            <a:r>
              <a:rPr lang="en-US" sz="1400" dirty="0" smtClean="0"/>
              <a:t>offer a short navigation session prior to </a:t>
            </a:r>
          </a:p>
          <a:p>
            <a:r>
              <a:rPr lang="en-US" sz="1400" dirty="0" smtClean="0"/>
              <a:t>the training. This could be the afternoon </a:t>
            </a:r>
          </a:p>
          <a:p>
            <a:r>
              <a:rPr lang="en-US" sz="1400" dirty="0" smtClean="0"/>
              <a:t>before the sessions start, or could even be </a:t>
            </a:r>
          </a:p>
          <a:p>
            <a:r>
              <a:rPr lang="en-US" sz="1400" dirty="0" smtClean="0"/>
              <a:t>offered remotely. This will help the walk-</a:t>
            </a:r>
          </a:p>
          <a:p>
            <a:r>
              <a:rPr lang="en-US" sz="1400" dirty="0" err="1" smtClean="0"/>
              <a:t>throughs</a:t>
            </a:r>
            <a:r>
              <a:rPr lang="en-US" sz="1400" dirty="0" smtClean="0"/>
              <a:t> and exercises go much more </a:t>
            </a:r>
          </a:p>
          <a:p>
            <a:r>
              <a:rPr lang="en-US" sz="1400" dirty="0" smtClean="0"/>
              <a:t>smoothly. The last thing you want is to</a:t>
            </a:r>
          </a:p>
          <a:p>
            <a:r>
              <a:rPr lang="en-US" sz="1400" dirty="0"/>
              <a:t>s</a:t>
            </a:r>
            <a:r>
              <a:rPr lang="en-US" sz="1400" dirty="0" smtClean="0"/>
              <a:t>tart off with attendees stressed because </a:t>
            </a:r>
          </a:p>
          <a:p>
            <a:r>
              <a:rPr lang="en-US" sz="1400" dirty="0" smtClean="0"/>
              <a:t>they are immediately lost. Some possible </a:t>
            </a:r>
          </a:p>
          <a:p>
            <a:r>
              <a:rPr lang="en-US" sz="1400" dirty="0" smtClean="0"/>
              <a:t>topics are listed here.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8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Preparatory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360 </a:t>
            </a:r>
            <a:r>
              <a:rPr lang="en-US" dirty="0" smtClean="0"/>
              <a:t>has </a:t>
            </a:r>
            <a:r>
              <a:rPr lang="en-US" dirty="0" smtClean="0"/>
              <a:t>a library of documents and PowerPoints for attendees to view prior to the training: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Suggestions are:</a:t>
            </a:r>
          </a:p>
          <a:p>
            <a:pPr lvl="1"/>
            <a:r>
              <a:rPr lang="en-US" dirty="0" smtClean="0"/>
              <a:t>1000-Intro </a:t>
            </a:r>
            <a:r>
              <a:rPr lang="en-US" dirty="0" smtClean="0"/>
              <a:t>to ZIMS</a:t>
            </a:r>
          </a:p>
          <a:p>
            <a:pPr lvl="1"/>
            <a:r>
              <a:rPr lang="en-US" dirty="0" smtClean="0"/>
              <a:t>1001-Local Admin</a:t>
            </a:r>
          </a:p>
          <a:p>
            <a:pPr lvl="1"/>
            <a:r>
              <a:rPr lang="en-US" dirty="0" smtClean="0"/>
              <a:t>1002-Individual Animals-Transactions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12578" y="3027050"/>
            <a:ext cx="608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http://training.species360.org/Library/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02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Session 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Lecture/PowerPoint/Other Presentation Method</a:t>
            </a:r>
          </a:p>
          <a:p>
            <a:pPr lvl="1"/>
            <a:r>
              <a:rPr lang="en-US" dirty="0" smtClean="0"/>
              <a:t>Introduce the topic</a:t>
            </a:r>
          </a:p>
          <a:p>
            <a:pPr lvl="1"/>
            <a:r>
              <a:rPr lang="en-US" dirty="0" smtClean="0"/>
              <a:t>Include Best Practices</a:t>
            </a:r>
          </a:p>
          <a:p>
            <a:pPr lvl="1"/>
            <a:r>
              <a:rPr lang="en-US" dirty="0" smtClean="0"/>
              <a:t>Note Staff who would use the topic</a:t>
            </a:r>
          </a:p>
          <a:p>
            <a:pPr lvl="1"/>
            <a:r>
              <a:rPr lang="en-US" dirty="0" smtClean="0"/>
              <a:t>Define new terms</a:t>
            </a:r>
          </a:p>
          <a:p>
            <a:pPr lvl="1"/>
            <a:r>
              <a:rPr lang="en-US" dirty="0" smtClean="0"/>
              <a:t>Handouts allow for note taking</a:t>
            </a:r>
          </a:p>
          <a:p>
            <a:pPr lvl="2"/>
            <a:r>
              <a:rPr lang="en-US" dirty="0" err="1" smtClean="0"/>
              <a:t>Powerpoints</a:t>
            </a:r>
            <a:r>
              <a:rPr lang="en-US" dirty="0" smtClean="0"/>
              <a:t> can be 4 – 6 slides per page</a:t>
            </a:r>
          </a:p>
          <a:p>
            <a:pPr lvl="1"/>
            <a:r>
              <a:rPr lang="en-US" dirty="0" smtClean="0"/>
              <a:t>Avoid PowerPoint Poison</a:t>
            </a:r>
          </a:p>
          <a:p>
            <a:pPr lvl="2"/>
            <a:r>
              <a:rPr lang="en-US" dirty="0" smtClean="0"/>
              <a:t>Mix up presentation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Session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data entry is part of the topic move into a “walk-through”</a:t>
            </a:r>
          </a:p>
          <a:p>
            <a:pPr lvl="1"/>
            <a:r>
              <a:rPr lang="en-US" dirty="0" smtClean="0"/>
              <a:t>Instructor walks through the data entry process</a:t>
            </a:r>
          </a:p>
          <a:p>
            <a:pPr lvl="1"/>
            <a:r>
              <a:rPr lang="en-US" dirty="0" smtClean="0"/>
              <a:t>Attendees follow along and enter the same information in their databases</a:t>
            </a:r>
          </a:p>
          <a:p>
            <a:pPr lvl="1"/>
            <a:r>
              <a:rPr lang="en-US" dirty="0" smtClean="0"/>
              <a:t>A “driver” for data entry is helpful here</a:t>
            </a:r>
          </a:p>
          <a:p>
            <a:pPr lvl="1"/>
            <a:r>
              <a:rPr lang="en-US" dirty="0" smtClean="0"/>
              <a:t>Come up with alternatives to hand raising for questions or getting behind</a:t>
            </a:r>
          </a:p>
          <a:p>
            <a:pPr lvl="2"/>
            <a:r>
              <a:rPr lang="en-US" dirty="0" smtClean="0"/>
              <a:t>Stuffed animals</a:t>
            </a:r>
          </a:p>
          <a:p>
            <a:pPr lvl="2"/>
            <a:r>
              <a:rPr lang="en-US" dirty="0" smtClean="0"/>
              <a:t>Paper “Help!” signs</a:t>
            </a:r>
          </a:p>
          <a:p>
            <a:pPr lvl="2"/>
            <a:r>
              <a:rPr lang="en-US" dirty="0" smtClean="0"/>
              <a:t>Your own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Session Presentations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with Exercises</a:t>
            </a:r>
          </a:p>
          <a:p>
            <a:pPr lvl="1"/>
            <a:r>
              <a:rPr lang="en-US" dirty="0" smtClean="0"/>
              <a:t>Immediately after the lecture and walk-throughs allow time for some topic exercises</a:t>
            </a:r>
          </a:p>
          <a:p>
            <a:pPr lvl="1"/>
            <a:r>
              <a:rPr lang="en-US" dirty="0" smtClean="0"/>
              <a:t>The information is fresh in the attendees minds</a:t>
            </a:r>
          </a:p>
          <a:p>
            <a:pPr lvl="1"/>
            <a:r>
              <a:rPr lang="en-US" dirty="0" smtClean="0"/>
              <a:t>Additional instructors are helpful here</a:t>
            </a:r>
          </a:p>
          <a:p>
            <a:r>
              <a:rPr lang="en-US" dirty="0" smtClean="0"/>
              <a:t>Provide feedback</a:t>
            </a:r>
          </a:p>
          <a:p>
            <a:pPr lvl="1"/>
            <a:r>
              <a:rPr lang="en-US" dirty="0" smtClean="0"/>
              <a:t>Exercises can be reviewed right on the computer</a:t>
            </a:r>
          </a:p>
          <a:p>
            <a:pPr lvl="1"/>
            <a:r>
              <a:rPr lang="en-US" dirty="0" smtClean="0"/>
              <a:t>Instructors have access to all the attendee institutions</a:t>
            </a:r>
          </a:p>
          <a:p>
            <a:pPr lvl="1"/>
            <a:r>
              <a:rPr lang="en-US" dirty="0" smtClean="0"/>
              <a:t>No printing required!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audience will drive the topics</a:t>
            </a:r>
          </a:p>
          <a:p>
            <a:r>
              <a:rPr lang="en-US" dirty="0" smtClean="0"/>
              <a:t>If time allows, mix it up with ZIMS information and records-related presentations </a:t>
            </a:r>
          </a:p>
          <a:p>
            <a:pPr lvl="1"/>
            <a:r>
              <a:rPr lang="en-US" dirty="0" smtClean="0"/>
              <a:t>The “Big Picture” – why records are so important</a:t>
            </a:r>
          </a:p>
          <a:p>
            <a:pPr lvl="1"/>
            <a:r>
              <a:rPr lang="en-US" dirty="0" smtClean="0"/>
              <a:t>Taxonomy Overview</a:t>
            </a:r>
          </a:p>
          <a:p>
            <a:pPr lvl="1"/>
            <a:r>
              <a:rPr lang="en-US" dirty="0" smtClean="0"/>
              <a:t>Permitting in your region</a:t>
            </a:r>
          </a:p>
          <a:p>
            <a:r>
              <a:rPr lang="en-US" dirty="0" smtClean="0"/>
              <a:t>Watch the flow of your topic selection</a:t>
            </a:r>
          </a:p>
          <a:p>
            <a:pPr lvl="1"/>
            <a:r>
              <a:rPr lang="en-US" dirty="0" smtClean="0"/>
              <a:t>Accessions should come before Births/Hatches so you have animals for Parents in the database</a:t>
            </a:r>
          </a:p>
          <a:p>
            <a:pPr lvl="1"/>
            <a:r>
              <a:rPr lang="en-US" dirty="0" smtClean="0"/>
              <a:t>Your Collections and Enclosures are fields in Accessions so they should be addressed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40" y="192244"/>
            <a:ext cx="7886700" cy="1325563"/>
          </a:xfrm>
        </p:spPr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36" y="1300524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there are animals that you must have entered into the database, such as future parents, enter those as walk-throughs to ensure they will be available.</a:t>
            </a:r>
          </a:p>
          <a:p>
            <a:r>
              <a:rPr lang="en-US" dirty="0" smtClean="0"/>
              <a:t>Your first accessions will be From Another Institution (non-Species360 member), Appeared, Rescued or Collected From Wild.</a:t>
            </a:r>
          </a:p>
          <a:p>
            <a:r>
              <a:rPr lang="en-US" dirty="0" smtClean="0"/>
              <a:t>After you have some of these entered into the database you can do transfers between Species360 members</a:t>
            </a:r>
          </a:p>
          <a:p>
            <a:r>
              <a:rPr lang="en-US" dirty="0" smtClean="0"/>
              <a:t>Create an Excel document to reference so you do not create illogical exercises</a:t>
            </a:r>
          </a:p>
          <a:p>
            <a:pPr lvl="1"/>
            <a:r>
              <a:rPr lang="en-US" dirty="0" smtClean="0"/>
              <a:t>Parents weren’t old enough to reproduce</a:t>
            </a:r>
          </a:p>
          <a:p>
            <a:pPr lvl="1"/>
            <a:r>
              <a:rPr lang="en-US" dirty="0" smtClean="0"/>
              <a:t>Animal was deceased when you tried to transponder it</a:t>
            </a:r>
          </a:p>
          <a:p>
            <a:r>
              <a:rPr lang="en-US" dirty="0" smtClean="0"/>
              <a:t>Enter your exercises into ZIMS!</a:t>
            </a:r>
          </a:p>
          <a:p>
            <a:pPr lvl="1"/>
            <a:r>
              <a:rPr lang="en-US" dirty="0" smtClean="0"/>
              <a:t>This will catch any possible errors before the training starts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Presenting </a:t>
            </a:r>
            <a:r>
              <a:rPr lang="en-US" smtClean="0"/>
              <a:t>the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3001</Module>
    <Review xmlns="00558959-21e2-49b6-8bc1-d46e8fb3ce16" xsi:nil="true"/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C92F04C9-404F-4093-9190-8EC9CFDADF91}"/>
</file>

<file path=customXml/itemProps2.xml><?xml version="1.0" encoding="utf-8"?>
<ds:datastoreItem xmlns:ds="http://schemas.openxmlformats.org/officeDocument/2006/customXml" ds:itemID="{64CA9A69-4379-4D2D-BF9C-F564645A0CA3}"/>
</file>

<file path=customXml/itemProps3.xml><?xml version="1.0" encoding="utf-8"?>
<ds:datastoreItem xmlns:ds="http://schemas.openxmlformats.org/officeDocument/2006/customXml" ds:itemID="{17AE6DCE-5461-45CE-8F60-FB2866ABC3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510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Arial</vt:lpstr>
      <vt:lpstr>Calibri</vt:lpstr>
      <vt:lpstr>Times New Roman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Presenting the Sessions</vt:lpstr>
      <vt:lpstr>Navigation Overview</vt:lpstr>
      <vt:lpstr>Preparatory Documents</vt:lpstr>
      <vt:lpstr>The Session Presentations</vt:lpstr>
      <vt:lpstr>The Session Presentations</vt:lpstr>
      <vt:lpstr>The Session Presentations </vt:lpstr>
      <vt:lpstr>Topic Selection</vt:lpstr>
      <vt:lpstr>Exercises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31</cp:revision>
  <dcterms:created xsi:type="dcterms:W3CDTF">2016-07-26T18:48:10Z</dcterms:created>
  <dcterms:modified xsi:type="dcterms:W3CDTF">2017-05-26T18:20:16Z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309200</vt:r8>
  </property>
  <property fmtid="{D5CDD505-2E9C-101B-9397-08002B2CF9AE}" pid="4" name="Tracked">
    <vt:bool>true</vt:bool>
  </property>
  <property fmtid="{D5CDD505-2E9C-101B-9397-08002B2CF9AE}" pid="5" name="Metrics URL">
    <vt:lpwstr/>
  </property>
  <property fmtid="{D5CDD505-2E9C-101B-9397-08002B2CF9AE}" pid="6" name="Tracking URL">
    <vt:lpwstr/>
  </property>
  <property fmtid="{D5CDD505-2E9C-101B-9397-08002B2CF9AE}" pid="7" name="Updated on?">
    <vt:lpwstr>2018-07-03T07:03:33+00:00</vt:lpwstr>
  </property>
</Properties>
</file>