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31"/>
  </p:notesMasterIdLst>
  <p:sldIdLst>
    <p:sldId id="258" r:id="rId17"/>
    <p:sldId id="259" r:id="rId18"/>
    <p:sldId id="260" r:id="rId19"/>
    <p:sldId id="261" r:id="rId20"/>
    <p:sldId id="262" r:id="rId21"/>
    <p:sldId id="263" r:id="rId22"/>
    <p:sldId id="271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5000 – Environmental</a:t>
            </a:r>
            <a:br>
              <a:rPr lang="en-US" dirty="0" smtClean="0"/>
            </a:br>
            <a:r>
              <a:rPr lang="en-US" dirty="0" smtClean="0"/>
              <a:t>Quality Graph Tool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Graphing all the Measurements!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Single Measurement for Multiple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want to look at the pH measurements for all three of our penguin pools.</a:t>
            </a:r>
          </a:p>
          <a:p>
            <a:r>
              <a:rPr lang="en-US" dirty="0"/>
              <a:t>We add the two holding pools and remove the Water Temperature from the Measurement Type.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79649" y="3690620"/>
            <a:ext cx="5414241" cy="1906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97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Measurement for Multiple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three pools each have their own color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44664" y="2471391"/>
            <a:ext cx="6941589" cy="2802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31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Multiple Measurements for Multiple Entities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want to look at both the pH and the Water Temperature in all our pools.</a:t>
            </a:r>
          </a:p>
          <a:p>
            <a:r>
              <a:rPr lang="en-US" dirty="0"/>
              <a:t> The three Enclosures remain and we added Water Temperature back to our Measurement Types.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6328" y="3520209"/>
            <a:ext cx="4705696" cy="2206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2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Measurements for Multiple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three pools each have their own color; the different measurements are displayed by dashed or dotted lines</a:t>
            </a:r>
          </a:p>
          <a:p>
            <a:pPr lvl="0"/>
            <a:r>
              <a:rPr lang="en-US" sz="2400" dirty="0"/>
              <a:t>The Y axis displays the numbers relevant to each measurement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7937" y="3431481"/>
            <a:ext cx="6682971" cy="21749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1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754" y="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That’s the Environmental Quality Graph Tool!</a:t>
            </a:r>
            <a:endParaRPr lang="en-US" dirty="0"/>
          </a:p>
        </p:txBody>
      </p:sp>
      <p:pic>
        <p:nvPicPr>
          <p:cNvPr id="1026" name="Picture 2" descr="Image result for aquarium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1" y="2609252"/>
            <a:ext cx="7220585" cy="2820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6580"/>
            <a:ext cx="7886700" cy="1325563"/>
          </a:xfrm>
        </p:spPr>
        <p:txBody>
          <a:bodyPr/>
          <a:lstStyle/>
          <a:p>
            <a:r>
              <a:rPr lang="en-US" dirty="0" smtClean="0"/>
              <a:t>What is the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2" y="137304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Environmental Quality Tool allows Users to:</a:t>
            </a:r>
          </a:p>
          <a:p>
            <a:pPr lvl="1"/>
            <a:r>
              <a:rPr lang="en-US" dirty="0"/>
              <a:t>Graph a single measurement for a single entity (enclosure, life support or component)</a:t>
            </a:r>
          </a:p>
          <a:p>
            <a:pPr lvl="1"/>
            <a:r>
              <a:rPr lang="en-US" dirty="0"/>
              <a:t>Graph multiple measurements for a single entity</a:t>
            </a:r>
          </a:p>
          <a:p>
            <a:pPr lvl="1"/>
            <a:r>
              <a:rPr lang="en-US" dirty="0"/>
              <a:t>Graph a single measurement for multiple entities</a:t>
            </a:r>
          </a:p>
          <a:p>
            <a:pPr lvl="1"/>
            <a:r>
              <a:rPr lang="en-US" dirty="0"/>
              <a:t>Graph multiple measurements for multiple entities</a:t>
            </a:r>
          </a:p>
          <a:p>
            <a:endParaRPr lang="en-US" dirty="0"/>
          </a:p>
        </p:txBody>
      </p:sp>
      <p:pic>
        <p:nvPicPr>
          <p:cNvPr id="1026" name="Picture 2" descr="Image result for aquarium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58" y="4228683"/>
            <a:ext cx="3828698" cy="21536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Use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dirty="0"/>
              <a:t>to Start &gt; Tools &gt; Environmental Quality 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an Enclosure record &gt; Environmental or Water Quality Measurements &gt; View Measurement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59" y="1539297"/>
            <a:ext cx="7886700" cy="4351338"/>
          </a:xfrm>
        </p:spPr>
        <p:txBody>
          <a:bodyPr/>
          <a:lstStyle/>
          <a:p>
            <a:r>
              <a:rPr lang="en-US" dirty="0"/>
              <a:t>Our scenario here is simple. We have three pools for our penguins – an Exhibit Pool, Holding Pool One and Holding Pool Two. We record pH and water temperature on them weekly.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penguins in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8" y="3714966"/>
            <a:ext cx="2518605" cy="16790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nguins in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69" y="4252513"/>
            <a:ext cx="2652280" cy="1512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enguins in 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96745" y="3344391"/>
            <a:ext cx="2836086" cy="17725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 Single Measurement for a Single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We want to look at the pH for our exhibit pool for the past three weeks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desired Date Range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 the Entity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 the Measurement Type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 Show Graph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520" y="2852304"/>
            <a:ext cx="6309360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28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Measurement – Single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Hovering over the dots will display the date and measurement recorded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Selecting the hamburger icon will allow you to print the chart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484" y="3588963"/>
            <a:ext cx="6309360" cy="2081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23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Measurement – Single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you have created a Measurement Range Template for the entity and the measurement, checking the Toggle measurement range areas (1) will provide a visual of any out of range measurements (2 and 3). This is only available for a single entity and single measurement.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4994" y="3378927"/>
            <a:ext cx="6533606" cy="2366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91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Multiple Measurements for a </a:t>
            </a:r>
            <a:r>
              <a:rPr lang="en-US" smtClean="0"/>
              <a:t>Single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look at both the pH and the water temperature for our exhibit pool for the past three weeks.</a:t>
            </a:r>
          </a:p>
          <a:p>
            <a:r>
              <a:rPr lang="en-US" dirty="0"/>
              <a:t>The Date Range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Enclosure </a:t>
            </a:r>
            <a:r>
              <a:rPr lang="en-US" dirty="0"/>
              <a:t>stay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same </a:t>
            </a:r>
            <a:r>
              <a:rPr lang="en-US" dirty="0"/>
              <a:t>but we select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additional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Measurement Type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Water </a:t>
            </a:r>
            <a:r>
              <a:rPr lang="en-US" dirty="0"/>
              <a:t>Temperature.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79439" y="2716877"/>
            <a:ext cx="2622088" cy="2898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Measurements for Single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Water Temperature is displayed by the dashed lines, the pH by the dotted lines</a:t>
            </a:r>
          </a:p>
          <a:p>
            <a:pPr lvl="0"/>
            <a:r>
              <a:rPr lang="en-US" dirty="0"/>
              <a:t>The Y axis displays the numbers relevant to each measurement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24956" y="3514060"/>
            <a:ext cx="6309360" cy="2249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5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>2019 Jan 2</Content_x0020_Last_x0020_Updated_x0020_on_x003a_>
    <Module xmlns="00558959-21e2-49b6-8bc1-d46e8fb3ce16">5000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303187F3-E2D8-4E25-8BAA-DEEB73931279}"/>
</file>

<file path=customXml/itemProps2.xml><?xml version="1.0" encoding="utf-8"?>
<ds:datastoreItem xmlns:ds="http://schemas.openxmlformats.org/officeDocument/2006/customXml" ds:itemID="{5AA0ACB7-B02E-44C1-96F2-BEDE3AEF92B4}"/>
</file>

<file path=customXml/itemProps3.xml><?xml version="1.0" encoding="utf-8"?>
<ds:datastoreItem xmlns:ds="http://schemas.openxmlformats.org/officeDocument/2006/customXml" ds:itemID="{87C1DBBB-1C16-46E9-AE2A-0803440636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433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5000 – Environmental Quality Graph Tool</vt:lpstr>
      <vt:lpstr>What is the Tool?</vt:lpstr>
      <vt:lpstr>To Use the Tool</vt:lpstr>
      <vt:lpstr>The Scenario</vt:lpstr>
      <vt:lpstr>Graph a Single Measurement for a Single Entity</vt:lpstr>
      <vt:lpstr>Single Measurement – Single Entity</vt:lpstr>
      <vt:lpstr>Single Measurement – Single Entity</vt:lpstr>
      <vt:lpstr>Graph Multiple Measurements for a Single Entity</vt:lpstr>
      <vt:lpstr>Multiple Measurements for Single Entity</vt:lpstr>
      <vt:lpstr>Graph Single Measurement for Multiple Entities</vt:lpstr>
      <vt:lpstr>Single Measurement for Multiple Entities</vt:lpstr>
      <vt:lpstr>Graph Multiple Measurements for Multiple Entities </vt:lpstr>
      <vt:lpstr>Multiple Measurements for Multiple Entities</vt:lpstr>
      <vt:lpstr>That’s the Environmental Quality Graph Tool!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50</cp:revision>
  <cp:lastPrinted>2018-01-25T17:41:21Z</cp:lastPrinted>
  <dcterms:created xsi:type="dcterms:W3CDTF">2016-07-26T18:48:10Z</dcterms:created>
  <dcterms:modified xsi:type="dcterms:W3CDTF">2019-01-02T15:52:29Z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</Properties>
</file>