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29"/>
  </p:notesMasterIdLst>
  <p:sldIdLst>
    <p:sldId id="256" r:id="rId20"/>
    <p:sldId id="285" r:id="rId21"/>
    <p:sldId id="278" r:id="rId22"/>
    <p:sldId id="279" r:id="rId23"/>
    <p:sldId id="280" r:id="rId24"/>
    <p:sldId id="281" r:id="rId25"/>
    <p:sldId id="282" r:id="rId26"/>
    <p:sldId id="283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C5002-ECCD-4012-A525-180FDDD307C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B7BBF-74A3-4C40-BA5F-5A27F97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support@species360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509" y="2646484"/>
            <a:ext cx="7772400" cy="1543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2001 Term, Treatment </a:t>
            </a:r>
            <a:br>
              <a:rPr lang="en-US" sz="3600" dirty="0" smtClean="0"/>
            </a:br>
            <a:r>
              <a:rPr lang="en-US" sz="3600" dirty="0" smtClean="0"/>
              <a:t>and Test Dictionaries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90048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/>
              <a:t>In ZIMS</a:t>
            </a:r>
            <a:endParaRPr lang="en-GB" dirty="0"/>
          </a:p>
          <a:p>
            <a:endParaRPr lang="en-US" dirty="0"/>
          </a:p>
        </p:txBody>
      </p:sp>
      <p:pic>
        <p:nvPicPr>
          <p:cNvPr id="1026" name="Picture 2" descr="Image result for medical 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9" y="3272367"/>
            <a:ext cx="299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May 20, 2019</a:t>
            </a:r>
            <a:endParaRPr lang="en-US" b="1" dirty="0"/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Medical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546756"/>
            <a:ext cx="8456083" cy="4337578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three </a:t>
            </a:r>
            <a:r>
              <a:rPr lang="en-US" dirty="0" smtClean="0"/>
              <a:t>reference libraries in ZIMS:</a:t>
            </a:r>
          </a:p>
          <a:p>
            <a:pPr lvl="1"/>
            <a:r>
              <a:rPr lang="en-US" dirty="0" smtClean="0"/>
              <a:t>Term Dictionary</a:t>
            </a:r>
            <a:endParaRPr lang="en-US" dirty="0" smtClean="0"/>
          </a:p>
          <a:p>
            <a:pPr lvl="2"/>
            <a:r>
              <a:rPr lang="en-US" dirty="0" smtClean="0"/>
              <a:t>Drives </a:t>
            </a:r>
            <a:r>
              <a:rPr lang="en-US" dirty="0" smtClean="0"/>
              <a:t>the </a:t>
            </a:r>
            <a:r>
              <a:rPr lang="en-US" dirty="0" smtClean="0"/>
              <a:t>data standard choices </a:t>
            </a:r>
            <a:r>
              <a:rPr lang="en-US" dirty="0" smtClean="0"/>
              <a:t>made in the </a:t>
            </a:r>
            <a:r>
              <a:rPr lang="en-US" dirty="0" smtClean="0"/>
              <a:t>Diagnosis </a:t>
            </a:r>
            <a:r>
              <a:rPr lang="en-US" dirty="0" smtClean="0"/>
              <a:t>and </a:t>
            </a:r>
            <a:r>
              <a:rPr lang="en-US" dirty="0" smtClean="0"/>
              <a:t>Pr</a:t>
            </a:r>
            <a:r>
              <a:rPr lang="en-US" dirty="0" smtClean="0"/>
              <a:t>ocedure </a:t>
            </a:r>
            <a:r>
              <a:rPr lang="en-US" dirty="0" smtClean="0"/>
              <a:t>module </a:t>
            </a:r>
            <a:endParaRPr lang="en-US" dirty="0" smtClean="0"/>
          </a:p>
          <a:p>
            <a:pPr lvl="1"/>
            <a:r>
              <a:rPr lang="en-US" dirty="0" smtClean="0"/>
              <a:t>Treatment Dictionary</a:t>
            </a:r>
            <a:endParaRPr lang="en-US" dirty="0" smtClean="0"/>
          </a:p>
          <a:p>
            <a:pPr lvl="2"/>
            <a:r>
              <a:rPr lang="en-US" dirty="0" smtClean="0"/>
              <a:t>Drives </a:t>
            </a:r>
            <a:r>
              <a:rPr lang="en-US" dirty="0" smtClean="0"/>
              <a:t>the </a:t>
            </a:r>
            <a:r>
              <a:rPr lang="en-US" dirty="0" smtClean="0"/>
              <a:t>data standard choices </a:t>
            </a:r>
            <a:r>
              <a:rPr lang="en-US" dirty="0" smtClean="0"/>
              <a:t>made in the </a:t>
            </a:r>
            <a:r>
              <a:rPr lang="en-US" dirty="0" smtClean="0"/>
              <a:t>Prescription </a:t>
            </a:r>
            <a:r>
              <a:rPr lang="en-US" dirty="0" smtClean="0"/>
              <a:t>and </a:t>
            </a:r>
            <a:r>
              <a:rPr lang="en-US" dirty="0" smtClean="0"/>
              <a:t>Treatment </a:t>
            </a:r>
            <a:r>
              <a:rPr lang="en-US" dirty="0" smtClean="0"/>
              <a:t>module </a:t>
            </a:r>
          </a:p>
          <a:p>
            <a:pPr lvl="1"/>
            <a:r>
              <a:rPr lang="en-US" dirty="0" smtClean="0"/>
              <a:t>Test Dictionary</a:t>
            </a:r>
            <a:endParaRPr lang="en-US" dirty="0" smtClean="0"/>
          </a:p>
          <a:p>
            <a:pPr lvl="2"/>
            <a:r>
              <a:rPr lang="en-US" dirty="0" smtClean="0"/>
              <a:t>Drives </a:t>
            </a:r>
            <a:r>
              <a:rPr lang="en-US" dirty="0" smtClean="0"/>
              <a:t>the </a:t>
            </a:r>
            <a:r>
              <a:rPr lang="en-US" dirty="0" smtClean="0"/>
              <a:t>data standard choices </a:t>
            </a:r>
            <a:r>
              <a:rPr lang="en-US" dirty="0" smtClean="0"/>
              <a:t>made in the Tests portion of the Samples/Tests and Results module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Dictionaries are found under Start &gt; Medical &gt; Dictionary. Access </a:t>
            </a:r>
            <a:r>
              <a:rPr lang="en-US" sz="2400" dirty="0" smtClean="0"/>
              <a:t>to the reference dictionaries is controlled by the ZIMS Role editor. Permissions to these features will be granted by your local or medical administrator.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If you do not have access to the </a:t>
            </a:r>
            <a:br>
              <a:rPr lang="en-US" sz="2400" dirty="0" smtClean="0"/>
            </a:br>
            <a:r>
              <a:rPr lang="en-US" sz="2400" dirty="0" smtClean="0"/>
              <a:t>Dictionaries</a:t>
            </a:r>
            <a:r>
              <a:rPr lang="en-US" sz="2400" dirty="0" smtClean="0"/>
              <a:t>, contact your </a:t>
            </a:r>
            <a:br>
              <a:rPr lang="en-US" sz="2400" dirty="0" smtClean="0"/>
            </a:br>
            <a:r>
              <a:rPr lang="en-US" sz="2400" dirty="0" smtClean="0"/>
              <a:t>local admin for help </a:t>
            </a:r>
            <a:r>
              <a:rPr lang="en-US" sz="2400" dirty="0" smtClean="0"/>
              <a:t>or contact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support@species360.org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3289409"/>
            <a:ext cx="3125833" cy="2325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89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Dictionary’s are Local &amp;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69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You can add </a:t>
            </a:r>
            <a:r>
              <a:rPr lang="en-US" dirty="0" smtClean="0"/>
              <a:t>local values </a:t>
            </a:r>
            <a:r>
              <a:rPr lang="en-US" dirty="0" smtClean="0"/>
              <a:t>to the Term and </a:t>
            </a:r>
            <a:r>
              <a:rPr lang="en-US" dirty="0" smtClean="0"/>
              <a:t>Treatment Dictionaries</a:t>
            </a:r>
            <a:endParaRPr lang="en-US" dirty="0"/>
          </a:p>
          <a:p>
            <a:r>
              <a:rPr lang="en-US" dirty="0" smtClean="0"/>
              <a:t>To request the addition of a new Test, use the Global Test Request Word document available in the Help Menu in ZIMS</a:t>
            </a:r>
            <a:endParaRPr lang="en-US" dirty="0" smtClean="0"/>
          </a:p>
          <a:p>
            <a:r>
              <a:rPr lang="en-US" sz="2000" dirty="0" smtClean="0"/>
              <a:t>When something is added locally it has a ‘house’ icon in the list: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Species360 </a:t>
            </a:r>
            <a:r>
              <a:rPr lang="en-US" sz="2000" dirty="0" smtClean="0"/>
              <a:t>added values are a </a:t>
            </a:r>
            <a:r>
              <a:rPr lang="en-US" sz="2000" dirty="0" smtClean="0"/>
              <a:t>globe icon</a:t>
            </a:r>
            <a:r>
              <a:rPr lang="en-US" sz="2000" dirty="0"/>
              <a:t>. When something was added locally but has been promoted to global </a:t>
            </a:r>
            <a:r>
              <a:rPr lang="en-US" sz="2000" dirty="0" smtClean="0"/>
              <a:t>it </a:t>
            </a:r>
            <a:r>
              <a:rPr lang="en-US" sz="2000" dirty="0"/>
              <a:t>has a globe:</a:t>
            </a:r>
            <a:br>
              <a:rPr lang="en-US" sz="2000" dirty="0"/>
            </a:b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JCOURT~1\AppData\Local\Temp\SNAGHTML26fb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314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368" y="4648041"/>
            <a:ext cx="665859" cy="594520"/>
          </a:xfrm>
          <a:prstGeom prst="rect">
            <a:avLst/>
          </a:prstGeom>
        </p:spPr>
      </p:pic>
      <p:pic>
        <p:nvPicPr>
          <p:cNvPr id="1028" name="Picture 4" descr="C:\Users\JCOURT~1\AppData\Local\Temp\SNAGHTML27ed9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69" y="3460156"/>
            <a:ext cx="587335" cy="5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32" y="1393825"/>
            <a:ext cx="6550604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2" y="1393825"/>
            <a:ext cx="7432435" cy="43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32" y="1393825"/>
            <a:ext cx="6550604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93825"/>
            <a:ext cx="73956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32" y="1393825"/>
            <a:ext cx="6550604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2" y="1393825"/>
            <a:ext cx="73705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0" y="4001294"/>
            <a:ext cx="7886700" cy="1325563"/>
          </a:xfrm>
        </p:spPr>
        <p:txBody>
          <a:bodyPr/>
          <a:lstStyle/>
          <a:p>
            <a:r>
              <a:rPr lang="en-US" dirty="0"/>
              <a:t>Treat Them Right!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7300" y="496807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ZIMS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23" y="442774"/>
            <a:ext cx="5233553" cy="3794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64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2000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B2FB205B-F557-42B5-B58C-0BD9F42D3241}"/>
</file>

<file path=customXml/itemProps2.xml><?xml version="1.0" encoding="utf-8"?>
<ds:datastoreItem xmlns:ds="http://schemas.openxmlformats.org/officeDocument/2006/customXml" ds:itemID="{795F4CE5-5EDD-48C6-B9F8-D938D7E79CFE}"/>
</file>

<file path=customXml/itemProps3.xml><?xml version="1.0" encoding="utf-8"?>
<ds:datastoreItem xmlns:ds="http://schemas.openxmlformats.org/officeDocument/2006/customXml" ds:itemID="{EFB7B962-5A46-4097-9497-A8569754A6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179</Words>
  <Application>Microsoft Office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2001 Term, Treatment  and Test Dictionaries </vt:lpstr>
      <vt:lpstr>ZIMS Updates!</vt:lpstr>
      <vt:lpstr>ZIMS Medical Dictionaries</vt:lpstr>
      <vt:lpstr>Dictionary Access</vt:lpstr>
      <vt:lpstr>Dictionary’s are Local &amp; Global</vt:lpstr>
      <vt:lpstr>Terms</vt:lpstr>
      <vt:lpstr>Treatment</vt:lpstr>
      <vt:lpstr>Test</vt:lpstr>
      <vt:lpstr>Treat Them Right!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27</cp:revision>
  <dcterms:created xsi:type="dcterms:W3CDTF">2016-07-26T18:48:10Z</dcterms:created>
  <dcterms:modified xsi:type="dcterms:W3CDTF">2019-05-20T18:47:26Z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117100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2018-07-03T00:02:36+00:00</vt:lpwstr>
  </property>
</Properties>
</file>