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6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7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8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9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10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11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12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3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4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5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  <p:sldMasterId id="2147483694" r:id="rId5"/>
    <p:sldMasterId id="2147483704" r:id="rId6"/>
    <p:sldMasterId id="2147483714" r:id="rId7"/>
    <p:sldMasterId id="2147483724" r:id="rId8"/>
    <p:sldMasterId id="2147483734" r:id="rId9"/>
    <p:sldMasterId id="2147483744" r:id="rId10"/>
    <p:sldMasterId id="2147483764" r:id="rId11"/>
    <p:sldMasterId id="2147483754" r:id="rId12"/>
    <p:sldMasterId id="2147483774" r:id="rId13"/>
    <p:sldMasterId id="2147483784" r:id="rId14"/>
    <p:sldMasterId id="2147483794" r:id="rId15"/>
    <p:sldMasterId id="2147483814" r:id="rId16"/>
    <p:sldMasterId id="2147483804" r:id="rId17"/>
    <p:sldMasterId id="2147483834" r:id="rId18"/>
    <p:sldMasterId id="2147483824" r:id="rId19"/>
  </p:sldMasterIdLst>
  <p:notesMasterIdLst>
    <p:notesMasterId r:id="rId30"/>
  </p:notesMasterIdLst>
  <p:sldIdLst>
    <p:sldId id="256" r:id="rId20"/>
    <p:sldId id="263" r:id="rId21"/>
    <p:sldId id="257" r:id="rId22"/>
    <p:sldId id="258" r:id="rId23"/>
    <p:sldId id="265" r:id="rId24"/>
    <p:sldId id="259" r:id="rId25"/>
    <p:sldId id="260" r:id="rId26"/>
    <p:sldId id="264" r:id="rId27"/>
    <p:sldId id="266" r:id="rId28"/>
    <p:sldId id="262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D136"/>
    <a:srgbClr val="41C7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94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1282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" Target="slides/slide7.xml"/><Relationship Id="rId3" Type="http://schemas.openxmlformats.org/officeDocument/2006/relationships/customXml" Target="../customXml/item3.xml"/><Relationship Id="rId21" Type="http://schemas.openxmlformats.org/officeDocument/2006/relationships/slide" Target="slides/slide2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6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1.xml"/><Relationship Id="rId29" Type="http://schemas.openxmlformats.org/officeDocument/2006/relationships/slide" Target="slides/slide1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5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10" Type="http://schemas.openxmlformats.org/officeDocument/2006/relationships/slideMaster" Target="slideMasters/slideMaster7.xml"/><Relationship Id="rId19" Type="http://schemas.openxmlformats.org/officeDocument/2006/relationships/slideMaster" Target="slideMasters/slideMaster16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F3840A-69C9-4790-8129-9ABF14663E39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7F4826-53FD-4F58-A1FC-428311AEE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35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47269F-D690-49CA-A0F1-11FAE202FE0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31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24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19606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17025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7156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09115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84189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8272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32492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41408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26866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303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292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77066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38754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29028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9203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5383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57837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39602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10015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468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20027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843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13680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56948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91065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23170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2432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44701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45359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886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49536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26155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052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96378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63205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8920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87268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66719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7105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417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17393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27461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04574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3838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95988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76504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83166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45621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21170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797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124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70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9326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3388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46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1044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3576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620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6765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0401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172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4780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752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077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836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599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0869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4783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8758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0867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9625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2732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4051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0036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9384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2375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876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3271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1888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9956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2063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5788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1052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677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248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8877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8455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530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2970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4571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571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5318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6981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65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9974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789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3633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0356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023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23682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5519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7606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68433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628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1937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61104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07755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2543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68110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990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72939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52128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62505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90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54117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40478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61048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01084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49648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54091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534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0541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90282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585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14848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16662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86682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91453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32246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69271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86941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553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37568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622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6728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29485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1252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96420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40751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87414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27119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74965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275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image" Target="../media/image9.jpeg"/><Relationship Id="rId5" Type="http://schemas.openxmlformats.org/officeDocument/2006/relationships/slideLayout" Target="../slideLayouts/slideLayout86.xml"/><Relationship Id="rId10" Type="http://schemas.openxmlformats.org/officeDocument/2006/relationships/theme" Target="../theme/theme10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image" Target="../media/image10.jpeg"/><Relationship Id="rId5" Type="http://schemas.openxmlformats.org/officeDocument/2006/relationships/slideLayout" Target="../slideLayouts/slideLayout95.xml"/><Relationship Id="rId10" Type="http://schemas.openxmlformats.org/officeDocument/2006/relationships/theme" Target="../theme/theme11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image" Target="../media/image11.jpeg"/><Relationship Id="rId5" Type="http://schemas.openxmlformats.org/officeDocument/2006/relationships/slideLayout" Target="../slideLayouts/slideLayout104.xml"/><Relationship Id="rId10" Type="http://schemas.openxmlformats.org/officeDocument/2006/relationships/theme" Target="../theme/theme12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image" Target="../media/image12.jpeg"/><Relationship Id="rId5" Type="http://schemas.openxmlformats.org/officeDocument/2006/relationships/slideLayout" Target="../slideLayouts/slideLayout113.xml"/><Relationship Id="rId10" Type="http://schemas.openxmlformats.org/officeDocument/2006/relationships/theme" Target="../theme/theme13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image" Target="../media/image13.jpeg"/><Relationship Id="rId5" Type="http://schemas.openxmlformats.org/officeDocument/2006/relationships/slideLayout" Target="../slideLayouts/slideLayout122.xml"/><Relationship Id="rId10" Type="http://schemas.openxmlformats.org/officeDocument/2006/relationships/theme" Target="../theme/theme14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image" Target="../media/image14.jpeg"/><Relationship Id="rId5" Type="http://schemas.openxmlformats.org/officeDocument/2006/relationships/slideLayout" Target="../slideLayouts/slideLayout131.xml"/><Relationship Id="rId10" Type="http://schemas.openxmlformats.org/officeDocument/2006/relationships/theme" Target="../theme/theme15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image" Target="../media/image15.jpeg"/><Relationship Id="rId5" Type="http://schemas.openxmlformats.org/officeDocument/2006/relationships/slideLayout" Target="../slideLayouts/slideLayout140.xml"/><Relationship Id="rId10" Type="http://schemas.openxmlformats.org/officeDocument/2006/relationships/theme" Target="../theme/theme16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image" Target="../media/image4.jpeg"/><Relationship Id="rId5" Type="http://schemas.openxmlformats.org/officeDocument/2006/relationships/slideLayout" Target="../slideLayouts/slideLayout41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image" Target="../media/image5.jpeg"/><Relationship Id="rId5" Type="http://schemas.openxmlformats.org/officeDocument/2006/relationships/slideLayout" Target="../slideLayouts/slideLayout50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59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image" Target="../media/image7.jpeg"/><Relationship Id="rId5" Type="http://schemas.openxmlformats.org/officeDocument/2006/relationships/slideLayout" Target="../slideLayouts/slideLayout68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image" Target="../media/image8.jpeg"/><Relationship Id="rId5" Type="http://schemas.openxmlformats.org/officeDocument/2006/relationships/slideLayout" Target="../slideLayouts/slideLayout77.xml"/><Relationship Id="rId10" Type="http://schemas.openxmlformats.org/officeDocument/2006/relationships/theme" Target="../theme/theme9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21493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7/2/2019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23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8" y="4884821"/>
            <a:ext cx="1482545" cy="1894363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7/2/2019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540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5" y="5257799"/>
            <a:ext cx="1995186" cy="157316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7/2/2019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88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4" y="4843692"/>
            <a:ext cx="1471945" cy="195390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7/2/2019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065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" y="5130081"/>
            <a:ext cx="1568449" cy="170848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7/2/2019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862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6" y="4692315"/>
            <a:ext cx="1330250" cy="214162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7/2/2019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41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5" y="5685988"/>
            <a:ext cx="2198327" cy="109022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7/2/2019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963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596" y="5554245"/>
            <a:ext cx="2259529" cy="130700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7/2/2019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390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21493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7/2/2019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55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1" r="4575"/>
          <a:stretch/>
        </p:blipFill>
        <p:spPr>
          <a:xfrm>
            <a:off x="48128" y="5486401"/>
            <a:ext cx="1973154" cy="124046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7950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7/2/2019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21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1" t="9069" r="8974" b="8111"/>
          <a:stretch/>
        </p:blipFill>
        <p:spPr>
          <a:xfrm>
            <a:off x="183160" y="5069192"/>
            <a:ext cx="1755332" cy="162102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7/2/2019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816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4"/>
          <a:stretch/>
        </p:blipFill>
        <p:spPr>
          <a:xfrm>
            <a:off x="108358" y="4812632"/>
            <a:ext cx="1546375" cy="194911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7/2/2019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060315" y="4250986"/>
            <a:ext cx="1410511" cy="25000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107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4" t="7741" r="19843"/>
          <a:stretch/>
        </p:blipFill>
        <p:spPr>
          <a:xfrm>
            <a:off x="89233" y="4941460"/>
            <a:ext cx="1992230" cy="176873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7/2/2019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471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9"/>
          <a:stretch/>
        </p:blipFill>
        <p:spPr>
          <a:xfrm>
            <a:off x="97315" y="4728411"/>
            <a:ext cx="1425357" cy="2020106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7/2/2019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393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80" b="5102"/>
          <a:stretch/>
        </p:blipFill>
        <p:spPr>
          <a:xfrm>
            <a:off x="106645" y="5612725"/>
            <a:ext cx="2059039" cy="112085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7/2/2019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54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47"/>
          <a:stretch/>
        </p:blipFill>
        <p:spPr>
          <a:xfrm>
            <a:off x="78521" y="5534879"/>
            <a:ext cx="2219512" cy="1153712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7/2/2019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391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training.species360.org/update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9890" y="2964042"/>
            <a:ext cx="7772400" cy="1543564"/>
          </a:xfrm>
        </p:spPr>
        <p:txBody>
          <a:bodyPr>
            <a:normAutofit/>
          </a:bodyPr>
          <a:lstStyle/>
          <a:p>
            <a:r>
              <a:rPr lang="en-US" sz="5400" dirty="0"/>
              <a:t>2001 - Medical Roles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7090" y="4619467"/>
            <a:ext cx="6858000" cy="2335123"/>
          </a:xfrm>
        </p:spPr>
        <p:txBody>
          <a:bodyPr>
            <a:normAutofit/>
          </a:bodyPr>
          <a:lstStyle/>
          <a:p>
            <a:r>
              <a:rPr lang="en-US" dirty="0"/>
              <a:t>Creating and Assigning Medical Roles </a:t>
            </a:r>
            <a:endParaRPr lang="en-GB" dirty="0"/>
          </a:p>
          <a:p>
            <a:endParaRPr lang="en-US" dirty="0"/>
          </a:p>
        </p:txBody>
      </p:sp>
      <p:pic>
        <p:nvPicPr>
          <p:cNvPr id="4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14400"/>
            <a:ext cx="2788771" cy="203362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645440"/>
            <a:ext cx="2331571" cy="286360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935225"/>
            <a:ext cx="2838067" cy="2150584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31813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10726" y="5187428"/>
            <a:ext cx="78867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Roles for all your medical care staff</a:t>
            </a:r>
            <a:endParaRPr lang="en-GB" dirty="0"/>
          </a:p>
          <a:p>
            <a:endParaRPr lang="en-GB" dirty="0"/>
          </a:p>
        </p:txBody>
      </p:sp>
      <p:pic>
        <p:nvPicPr>
          <p:cNvPr id="1026" name="Picture 2" descr="Image result for zoo veterinarian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874" y="534735"/>
            <a:ext cx="3326675" cy="465269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44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ZIMS Updates!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PowerPoint is up-to-date as of: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 smtClean="0"/>
              <a:t>July 2 2019</a:t>
            </a:r>
            <a:endParaRPr lang="en-US" b="1" dirty="0"/>
          </a:p>
          <a:p>
            <a:r>
              <a:rPr lang="en-US" dirty="0" smtClean="0"/>
              <a:t>ZIMS is developed in an “agile” method</a:t>
            </a:r>
          </a:p>
          <a:p>
            <a:r>
              <a:rPr lang="en-US" dirty="0" smtClean="0"/>
              <a:t>This means that it is updated every two weeks, sometimes with additional releases in between!</a:t>
            </a:r>
          </a:p>
          <a:p>
            <a:r>
              <a:rPr lang="en-US" dirty="0" smtClean="0"/>
              <a:t>Use the link below to see if there have been any updates to this topic since the date above: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http://training.species360.org/updates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3D845-87D6-4E2D-87A9-740235A144E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63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0868" y="-4683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Medical Admin Role</a:t>
            </a:r>
            <a:endParaRPr lang="en-GB" sz="4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537" y="3331415"/>
            <a:ext cx="4915326" cy="326164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871768" y="1134510"/>
            <a:ext cx="4495800" cy="28007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Medical Roles are added, edited and assigned in the Animal Husbandry module under My </a:t>
            </a:r>
            <a:r>
              <a:rPr lang="en-US" sz="1600" dirty="0" smtClean="0"/>
              <a:t>Institution. </a:t>
            </a:r>
            <a:r>
              <a:rPr lang="en-US" sz="1600" dirty="0" smtClean="0"/>
              <a:t>As the default, your institution will not have any Medical Roles. </a:t>
            </a:r>
            <a:r>
              <a:rPr lang="en-US" sz="1600" dirty="0" smtClean="0"/>
              <a:t>The </a:t>
            </a:r>
            <a:r>
              <a:rPr lang="en-US" sz="1600" dirty="0" smtClean="0"/>
              <a:t>Species360 Global Administrator will give one person at your institution a Medical Admin </a:t>
            </a:r>
            <a:r>
              <a:rPr lang="en-US" sz="1600" dirty="0" smtClean="0"/>
              <a:t>Role.  Usually </a:t>
            </a:r>
            <a:r>
              <a:rPr lang="en-US" sz="1600" dirty="0" smtClean="0"/>
              <a:t>this is your Local </a:t>
            </a:r>
            <a:r>
              <a:rPr lang="en-US" sz="1600" dirty="0" smtClean="0"/>
              <a:t>Admin, </a:t>
            </a:r>
            <a:r>
              <a:rPr lang="en-US" sz="1600" dirty="0" smtClean="0"/>
              <a:t>but let your Species360 representative know what staff member will be managing the Medical Roles at your institution so they can assign them this Role</a:t>
            </a:r>
            <a:r>
              <a:rPr lang="en-US" sz="1600" dirty="0" smtClean="0"/>
              <a:t>. Once </a:t>
            </a:r>
            <a:r>
              <a:rPr lang="en-US" sz="1600" dirty="0" smtClean="0"/>
              <a:t>the Medical Admin Role has been assigned, </a:t>
            </a:r>
            <a:r>
              <a:rPr lang="en-US" sz="1600" dirty="0" smtClean="0"/>
              <a:t>this person will see the </a:t>
            </a:r>
            <a:r>
              <a:rPr lang="en-US" sz="1600" dirty="0" smtClean="0"/>
              <a:t>Medical Roles </a:t>
            </a:r>
            <a:r>
              <a:rPr lang="en-US" sz="1600" dirty="0" smtClean="0"/>
              <a:t>grid.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3481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Medical Admin Role</a:t>
            </a:r>
            <a:endParaRPr lang="en-GB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438727" y="2066374"/>
            <a:ext cx="5181600" cy="31393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Once you have been given a Medical Role the medical</a:t>
            </a:r>
          </a:p>
          <a:p>
            <a:r>
              <a:rPr lang="en-US" dirty="0"/>
              <a:t>m</a:t>
            </a:r>
            <a:r>
              <a:rPr lang="en-US" dirty="0" smtClean="0"/>
              <a:t>odule will </a:t>
            </a:r>
            <a:r>
              <a:rPr lang="en-US" dirty="0" smtClean="0"/>
              <a:t>appear </a:t>
            </a:r>
            <a:r>
              <a:rPr lang="en-US" dirty="0" smtClean="0"/>
              <a:t>in the Start menu.</a:t>
            </a:r>
          </a:p>
          <a:p>
            <a:endParaRPr lang="en-US" dirty="0"/>
          </a:p>
          <a:p>
            <a:r>
              <a:rPr lang="en-US" dirty="0" smtClean="0"/>
              <a:t>Medical Admin </a:t>
            </a:r>
            <a:r>
              <a:rPr lang="en-US" dirty="0"/>
              <a:t>is a Species360 Role </a:t>
            </a:r>
            <a:r>
              <a:rPr lang="en-US" dirty="0" smtClean="0"/>
              <a:t>and </a:t>
            </a:r>
            <a:r>
              <a:rPr lang="en-US" dirty="0"/>
              <a:t>cannot be edited</a:t>
            </a:r>
            <a:r>
              <a:rPr lang="en-US" dirty="0" smtClean="0"/>
              <a:t>. </a:t>
            </a:r>
            <a:r>
              <a:rPr lang="en-US" dirty="0" smtClean="0"/>
              <a:t>Medical </a:t>
            </a:r>
            <a:r>
              <a:rPr lang="en-US" dirty="0" smtClean="0"/>
              <a:t>Admin has all rights to all </a:t>
            </a:r>
          </a:p>
          <a:p>
            <a:r>
              <a:rPr lang="en-US" dirty="0"/>
              <a:t>f</a:t>
            </a:r>
            <a:r>
              <a:rPr lang="en-US" dirty="0" smtClean="0"/>
              <a:t>unctionality of the ZIMS For Medical module. </a:t>
            </a:r>
          </a:p>
          <a:p>
            <a:r>
              <a:rPr lang="en-US" dirty="0" smtClean="0"/>
              <a:t>It does not, however, provide any access to the </a:t>
            </a:r>
          </a:p>
          <a:p>
            <a:r>
              <a:rPr lang="en-US" dirty="0" smtClean="0"/>
              <a:t>Animal Husbandry ZIMS module. </a:t>
            </a:r>
            <a:r>
              <a:rPr lang="en-US" dirty="0" smtClean="0"/>
              <a:t>That access will need to be assigned by your Local Admin. The Husbandry Role assigned is usually Vet-Husbandry (Species360).</a:t>
            </a:r>
            <a:endParaRPr lang="en-GB" dirty="0"/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8350" y="2221892"/>
            <a:ext cx="2667000" cy="256794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0259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Assigning Medical Roles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265" y="1690689"/>
            <a:ext cx="4900085" cy="36960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28650" y="1494655"/>
            <a:ext cx="3862083" cy="2585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The Medical Admin will then assign </a:t>
            </a:r>
            <a:endParaRPr lang="en-US" dirty="0" smtClean="0"/>
          </a:p>
          <a:p>
            <a:r>
              <a:rPr lang="en-US" dirty="0" smtClean="0"/>
              <a:t>other staff </a:t>
            </a:r>
            <a:r>
              <a:rPr lang="en-US" dirty="0"/>
              <a:t>members appropriate </a:t>
            </a:r>
            <a:endParaRPr lang="en-US" dirty="0" smtClean="0"/>
          </a:p>
          <a:p>
            <a:r>
              <a:rPr lang="en-US" dirty="0" smtClean="0"/>
              <a:t>Medical </a:t>
            </a:r>
            <a:r>
              <a:rPr lang="en-US" dirty="0"/>
              <a:t>Roles. </a:t>
            </a:r>
            <a:r>
              <a:rPr lang="en-US" dirty="0" smtClean="0"/>
              <a:t>To assign a Medical </a:t>
            </a:r>
          </a:p>
          <a:p>
            <a:r>
              <a:rPr lang="en-US" dirty="0" smtClean="0"/>
              <a:t>Role, from the Staff grid highlight</a:t>
            </a:r>
          </a:p>
          <a:p>
            <a:r>
              <a:rPr lang="en-US" dirty="0" smtClean="0"/>
              <a:t>the staff member and select </a:t>
            </a:r>
          </a:p>
          <a:p>
            <a:r>
              <a:rPr lang="en-US" dirty="0" smtClean="0"/>
              <a:t>View/Assign Medical Roles (right). </a:t>
            </a:r>
          </a:p>
          <a:p>
            <a:r>
              <a:rPr lang="en-US" dirty="0" smtClean="0"/>
              <a:t>Move the desired Role(s) into the right </a:t>
            </a:r>
          </a:p>
          <a:p>
            <a:r>
              <a:rPr lang="en-US" dirty="0" smtClean="0"/>
              <a:t>hand box (below). This Role will be</a:t>
            </a:r>
          </a:p>
          <a:p>
            <a:r>
              <a:rPr lang="en-US" dirty="0" smtClean="0"/>
              <a:t>assigned.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132" y="4215052"/>
            <a:ext cx="3539757" cy="218204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5620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Assigning Medical Roles</a:t>
            </a:r>
            <a:endParaRPr lang="en-GB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752600"/>
            <a:ext cx="6019048" cy="22952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2"/>
          <p:cNvSpPr txBox="1"/>
          <p:nvPr/>
        </p:nvSpPr>
        <p:spPr>
          <a:xfrm>
            <a:off x="762000" y="2900219"/>
            <a:ext cx="4415119" cy="2585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It </a:t>
            </a:r>
            <a:r>
              <a:rPr lang="en-US" dirty="0" smtClean="0"/>
              <a:t>is important to note that a Medical Role</a:t>
            </a:r>
          </a:p>
          <a:p>
            <a:r>
              <a:rPr lang="en-US" dirty="0"/>
              <a:t>c</a:t>
            </a:r>
            <a:r>
              <a:rPr lang="en-US" dirty="0" smtClean="0"/>
              <a:t>annot be assigned to a staff member who </a:t>
            </a:r>
          </a:p>
          <a:p>
            <a:r>
              <a:rPr lang="en-US" dirty="0" smtClean="0"/>
              <a:t>does not have any ZIMS </a:t>
            </a:r>
            <a:r>
              <a:rPr lang="en-US" dirty="0" smtClean="0"/>
              <a:t>Husbandry access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 </a:t>
            </a:r>
            <a:r>
              <a:rPr lang="en-US" dirty="0" smtClean="0"/>
              <a:t>this example Kendra Keeper does not</a:t>
            </a:r>
          </a:p>
          <a:p>
            <a:r>
              <a:rPr lang="en-US" dirty="0"/>
              <a:t>h</a:t>
            </a:r>
            <a:r>
              <a:rPr lang="en-US" dirty="0" smtClean="0"/>
              <a:t>ave any access to </a:t>
            </a:r>
            <a:r>
              <a:rPr lang="en-US" dirty="0" smtClean="0"/>
              <a:t>ZIMS Husbandry, </a:t>
            </a:r>
            <a:r>
              <a:rPr lang="en-US" dirty="0" smtClean="0"/>
              <a:t>so </a:t>
            </a:r>
            <a:endParaRPr lang="en-US" dirty="0" smtClean="0"/>
          </a:p>
          <a:p>
            <a:r>
              <a:rPr lang="en-US" dirty="0" smtClean="0"/>
              <a:t>View/Assign Medical </a:t>
            </a:r>
            <a:r>
              <a:rPr lang="en-US" dirty="0" smtClean="0"/>
              <a:t>Roles is greyed out </a:t>
            </a:r>
            <a:endParaRPr lang="en-US" dirty="0" smtClean="0"/>
          </a:p>
          <a:p>
            <a:r>
              <a:rPr lang="en-US" dirty="0" smtClean="0"/>
              <a:t>and cannot be </a:t>
            </a:r>
            <a:r>
              <a:rPr lang="en-US" dirty="0" smtClean="0"/>
              <a:t>selected for her. At minimum, </a:t>
            </a:r>
            <a:endParaRPr lang="en-US" dirty="0" smtClean="0"/>
          </a:p>
          <a:p>
            <a:r>
              <a:rPr lang="en-US" dirty="0" smtClean="0"/>
              <a:t>a Read Only Husbandry Role </a:t>
            </a:r>
            <a:r>
              <a:rPr lang="en-US" dirty="0" smtClean="0"/>
              <a:t>should be </a:t>
            </a:r>
            <a:endParaRPr lang="en-US" dirty="0" smtClean="0"/>
          </a:p>
          <a:p>
            <a:r>
              <a:rPr lang="en-US" dirty="0" smtClean="0"/>
              <a:t>assigned by the Local Admin.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689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Species360 </a:t>
            </a:r>
            <a:r>
              <a:rPr lang="en-US" dirty="0"/>
              <a:t>Medical Roles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1390196"/>
            <a:ext cx="7886700" cy="4351338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There are four Species360 Medical Roles</a:t>
            </a:r>
          </a:p>
          <a:p>
            <a:pPr lvl="1"/>
            <a:r>
              <a:rPr lang="en-US" dirty="0" smtClean="0"/>
              <a:t>The ZIMS access in these cannot be edited</a:t>
            </a:r>
          </a:p>
          <a:p>
            <a:r>
              <a:rPr lang="en-US" dirty="0" smtClean="0"/>
              <a:t>Medical Admin</a:t>
            </a:r>
          </a:p>
          <a:p>
            <a:pPr lvl="1"/>
            <a:r>
              <a:rPr lang="en-US" dirty="0" smtClean="0"/>
              <a:t>Access to Search/View, Add, Edit and Delete all Medical data</a:t>
            </a:r>
          </a:p>
          <a:p>
            <a:pPr lvl="1"/>
            <a:r>
              <a:rPr lang="en-US" dirty="0" smtClean="0"/>
              <a:t>Ability to assign Roles to Staff and create custom Roles</a:t>
            </a:r>
          </a:p>
          <a:p>
            <a:pPr lvl="1"/>
            <a:r>
              <a:rPr lang="en-US" dirty="0" smtClean="0"/>
              <a:t>Ability to select external Medical sharing</a:t>
            </a:r>
          </a:p>
          <a:p>
            <a:r>
              <a:rPr lang="en-US" dirty="0" smtClean="0"/>
              <a:t>Veterinarian</a:t>
            </a:r>
          </a:p>
          <a:p>
            <a:pPr marL="685800" lvl="2">
              <a:spcBef>
                <a:spcPts val="1000"/>
              </a:spcBef>
            </a:pPr>
            <a:r>
              <a:rPr lang="en-US" sz="2400" dirty="0"/>
              <a:t>Access to Search/View, Add, Edit and Delete all Medical data</a:t>
            </a:r>
          </a:p>
          <a:p>
            <a:r>
              <a:rPr lang="en-US" dirty="0" smtClean="0"/>
              <a:t>Read-Only Medical</a:t>
            </a:r>
          </a:p>
          <a:p>
            <a:pPr lvl="1"/>
            <a:r>
              <a:rPr lang="en-US" dirty="0" smtClean="0"/>
              <a:t>Access to Search/View all Medical data</a:t>
            </a:r>
          </a:p>
          <a:p>
            <a:r>
              <a:rPr lang="en-US" dirty="0" smtClean="0"/>
              <a:t>University User Medical</a:t>
            </a:r>
          </a:p>
          <a:p>
            <a:pPr lvl="1"/>
            <a:r>
              <a:rPr lang="en-US" dirty="0" smtClean="0"/>
              <a:t>Access to Search/View Anesthesia Summaries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28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 Medical Roles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841965" y="1520257"/>
            <a:ext cx="3979679" cy="39703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If the Species360 Roles don’t meet</a:t>
            </a:r>
          </a:p>
          <a:p>
            <a:r>
              <a:rPr lang="en-US" dirty="0" smtClean="0"/>
              <a:t>your needs, you can create custom</a:t>
            </a:r>
          </a:p>
          <a:p>
            <a:r>
              <a:rPr lang="en-US" dirty="0" smtClean="0"/>
              <a:t>Medical Roles. From the Medical Roles</a:t>
            </a:r>
          </a:p>
          <a:p>
            <a:r>
              <a:rPr lang="en-US" dirty="0" smtClean="0"/>
              <a:t>grid select Actions &gt; Add New. The</a:t>
            </a:r>
          </a:p>
          <a:p>
            <a:r>
              <a:rPr lang="en-US" dirty="0" smtClean="0"/>
              <a:t>name must be unique (1). You can chose</a:t>
            </a:r>
          </a:p>
          <a:p>
            <a:r>
              <a:rPr lang="en-US" dirty="0" smtClean="0"/>
              <a:t>to select an existing template or</a:t>
            </a:r>
          </a:p>
          <a:p>
            <a:r>
              <a:rPr lang="en-US" dirty="0" smtClean="0"/>
              <a:t>leave it blank (2). If you select an</a:t>
            </a:r>
          </a:p>
          <a:p>
            <a:r>
              <a:rPr lang="en-US" dirty="0" smtClean="0"/>
              <a:t>existing one, the Role’s functionality</a:t>
            </a:r>
          </a:p>
          <a:p>
            <a:r>
              <a:rPr lang="en-US" dirty="0" smtClean="0"/>
              <a:t>will be copied over into the new Role.</a:t>
            </a:r>
          </a:p>
          <a:p>
            <a:r>
              <a:rPr lang="en-US" dirty="0" smtClean="0"/>
              <a:t>This may save you time as you have</a:t>
            </a:r>
          </a:p>
          <a:p>
            <a:r>
              <a:rPr lang="en-US" dirty="0" smtClean="0"/>
              <a:t>a head start and only need to add or</a:t>
            </a:r>
          </a:p>
          <a:p>
            <a:r>
              <a:rPr lang="en-US" dirty="0" smtClean="0"/>
              <a:t>remove access as desired. If you leave</a:t>
            </a:r>
          </a:p>
          <a:p>
            <a:r>
              <a:rPr lang="en-US" dirty="0" smtClean="0"/>
              <a:t>it blank you will need to select all the</a:t>
            </a:r>
          </a:p>
          <a:p>
            <a:r>
              <a:rPr lang="en-US" dirty="0" smtClean="0"/>
              <a:t>access desired.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656" y="2379550"/>
            <a:ext cx="4078584" cy="204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10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439" y="134938"/>
            <a:ext cx="7886700" cy="1325563"/>
          </a:xfrm>
        </p:spPr>
        <p:txBody>
          <a:bodyPr/>
          <a:lstStyle/>
          <a:p>
            <a:r>
              <a:rPr lang="en-US" dirty="0" smtClean="0"/>
              <a:t>Custom Medical Roles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5462" y="2179407"/>
            <a:ext cx="3493457" cy="2585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To assign the Role access select </a:t>
            </a:r>
          </a:p>
          <a:p>
            <a:r>
              <a:rPr lang="en-US" dirty="0" smtClean="0"/>
              <a:t>the Role, Actions &gt; Manage Role </a:t>
            </a:r>
          </a:p>
          <a:p>
            <a:r>
              <a:rPr lang="en-US" dirty="0" smtClean="0"/>
              <a:t>Access. Select the module (top).</a:t>
            </a:r>
          </a:p>
          <a:p>
            <a:r>
              <a:rPr lang="en-US" dirty="0" smtClean="0"/>
              <a:t>Check the box to turn on the</a:t>
            </a:r>
          </a:p>
          <a:p>
            <a:r>
              <a:rPr lang="en-US" dirty="0" smtClean="0"/>
              <a:t>module functionality. Then check </a:t>
            </a:r>
          </a:p>
          <a:p>
            <a:r>
              <a:rPr lang="en-US" dirty="0" smtClean="0"/>
              <a:t>(or uncheck) the access as desired. </a:t>
            </a:r>
          </a:p>
          <a:p>
            <a:r>
              <a:rPr lang="en-US" dirty="0" smtClean="0"/>
              <a:t>Remember to Save between </a:t>
            </a:r>
          </a:p>
          <a:p>
            <a:r>
              <a:rPr lang="en-US" dirty="0" smtClean="0"/>
              <a:t>modules. The Role is now available</a:t>
            </a:r>
          </a:p>
          <a:p>
            <a:r>
              <a:rPr lang="en-US" dirty="0" smtClean="0"/>
              <a:t>to be assigned to </a:t>
            </a:r>
            <a:r>
              <a:rPr lang="en-US" smtClean="0"/>
              <a:t>staff members.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3394" y="3070897"/>
            <a:ext cx="5042263" cy="283366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2379" y="1116068"/>
            <a:ext cx="2354784" cy="231668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3155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(1) Blue - Blan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42576353-DC84-4281-AAC2-71870E42330C}"/>
    </a:ext>
  </a:extLst>
</a:theme>
</file>

<file path=ppt/theme/theme10.xml><?xml version="1.0" encoding="utf-8"?>
<a:theme xmlns:a="http://schemas.openxmlformats.org/drawingml/2006/main" name="(10) Green - Rabbi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1.xml><?xml version="1.0" encoding="utf-8"?>
<a:theme xmlns:a="http://schemas.openxmlformats.org/drawingml/2006/main" name="(11) Blue - Blue Quaker Coupl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2.xml><?xml version="1.0" encoding="utf-8"?>
<a:theme xmlns:a="http://schemas.openxmlformats.org/drawingml/2006/main" name="(12) Green - Macaw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13.xml><?xml version="1.0" encoding="utf-8"?>
<a:theme xmlns:a="http://schemas.openxmlformats.org/drawingml/2006/main" name="(13) Blue - Koal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4.xml><?xml version="1.0" encoding="utf-8"?>
<a:theme xmlns:a="http://schemas.openxmlformats.org/drawingml/2006/main" name="(14) Green - Owl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15.xml><?xml version="1.0" encoding="utf-8"?>
<a:theme xmlns:a="http://schemas.openxmlformats.org/drawingml/2006/main" name="(15) Blue - Veiled Chameleo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6.xml><?xml version="1.0" encoding="utf-8"?>
<a:theme xmlns:a="http://schemas.openxmlformats.org/drawingml/2006/main" name="(16) Green - Marmose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(2) Blank - Gree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2FBA392-93F9-4672-979A-DDB0173D484F}"/>
    </a:ext>
  </a:extLst>
</a:theme>
</file>

<file path=ppt/theme/theme3.xml><?xml version="1.0" encoding="utf-8"?>
<a:theme xmlns:a="http://schemas.openxmlformats.org/drawingml/2006/main" name="(3) Blue - Otter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F58A149C-9E42-42D6-B2B5-449F2AB7BED4}"/>
    </a:ext>
  </a:extLst>
</a:theme>
</file>

<file path=ppt/theme/theme4.xml><?xml version="1.0" encoding="utf-8"?>
<a:theme xmlns:a="http://schemas.openxmlformats.org/drawingml/2006/main" name="(4) Green - Lionfish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5985855A-7AA0-49A7-9E03-300763934C77}"/>
    </a:ext>
  </a:extLst>
</a:theme>
</file>

<file path=ppt/theme/theme5.xml><?xml version="1.0" encoding="utf-8"?>
<a:theme xmlns:a="http://schemas.openxmlformats.org/drawingml/2006/main" name="(5) Blue - Kangaroo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AF27538D-FF1A-4A67-AF76-8439D1E41204}"/>
    </a:ext>
  </a:extLst>
</a:theme>
</file>

<file path=ppt/theme/theme6.xml><?xml version="1.0" encoding="utf-8"?>
<a:theme xmlns:a="http://schemas.openxmlformats.org/drawingml/2006/main" name="(6) Green - Fennec Fox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55ABDF0A-A37B-4D42-ADAC-579AE600B6F5}"/>
    </a:ext>
  </a:extLst>
</a:theme>
</file>

<file path=ppt/theme/theme7.xml><?xml version="1.0" encoding="utf-8"?>
<a:theme xmlns:a="http://schemas.openxmlformats.org/drawingml/2006/main" name="(7) Blue - Red-Crowned Cran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8CCD2B64-7F49-4174-B75F-2CA96AEEF3D7}"/>
    </a:ext>
  </a:extLst>
</a:theme>
</file>

<file path=ppt/theme/theme8.xml><?xml version="1.0" encoding="utf-8"?>
<a:theme xmlns:a="http://schemas.openxmlformats.org/drawingml/2006/main" name="(8) Green - Bug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9.xml><?xml version="1.0" encoding="utf-8"?>
<a:theme xmlns:a="http://schemas.openxmlformats.org/drawingml/2006/main" name="(9) Blue - Iguan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ACBE438E-A98C-4A42-B69A-80714B2D7CF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A61D1EAB4F114BB81E10F743FBEB16" ma:contentTypeVersion="17" ma:contentTypeDescription="Create a new document." ma:contentTypeScope="" ma:versionID="8d5c9d6b9e771f046f32cc35cd3e00d3">
  <xsd:schema xmlns:xsd="http://www.w3.org/2001/XMLSchema" xmlns:p="http://schemas.microsoft.com/office/2006/metadata/properties" xmlns:ns1="http://schemas.microsoft.com/sharepoint/v3" xmlns:ns2="00558959-21e2-49b6-8bc1-d46e8fb3ce16" targetNamespace="http://schemas.microsoft.com/office/2006/metadata/properties" ma:root="true" ma:fieldsID="fb2fb0cbec74215f123117318a3452cf" ns1:_="" ns2:_="">
    <xsd:import namespace="http://schemas.microsoft.com/sharepoint/v3"/>
    <xsd:import namespace="00558959-21e2-49b6-8bc1-d46e8fb3ce16"/>
    <xsd:element name="properties">
      <xsd:complexType>
        <xsd:sequence>
          <xsd:element name="documentManagement">
            <xsd:complexType>
              <xsd:all>
                <xsd:element ref="ns2:Permalink" minOccurs="0"/>
                <xsd:element ref="ns2:Module" minOccurs="0"/>
                <xsd:element ref="ns2:Community_x0020_Author_x0020__x007c__x0020_Editor" minOccurs="0"/>
                <xsd:element ref="ns2:Best_x0020_Practices" minOccurs="0"/>
                <xsd:element ref="ns2:Language" minOccurs="0"/>
                <xsd:element ref="ns2:Review" minOccurs="0"/>
                <xsd:element ref="ns2:Content_x0020_Last_x0020_Updated_x0020_on_x003a_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11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dms="http://schemas.microsoft.com/office/2006/documentManagement/types" targetNamespace="00558959-21e2-49b6-8bc1-d46e8fb3ce16" elementFormDefault="qualified">
    <xsd:import namespace="http://schemas.microsoft.com/office/2006/documentManagement/types"/>
    <xsd:element name="Permalink" ma:index="2" nillable="true" ma:displayName="Permalink" ma:description="WalkMe link - to be used for tracking help access to help files." ma:format="Hyperlink" ma:internalName="Perma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odule" ma:index="3" nillable="true" ma:displayName="Module" ma:format="RadioButtons" ma:internalName="Module">
      <xsd:simpleType>
        <xsd:restriction base="dms:Choice">
          <xsd:enumeration value="Self Directed"/>
          <xsd:enumeration value="1000"/>
          <xsd:enumeration value="1001"/>
          <xsd:enumeration value="1002"/>
          <xsd:enumeration value="1003"/>
          <xsd:enumeration value="1004"/>
          <xsd:enumeration value="1005"/>
          <xsd:enumeration value="1006"/>
          <xsd:enumeration value="1007"/>
          <xsd:enumeration value="5000"/>
          <xsd:enumeration value="5001"/>
          <xsd:enumeration value="2000"/>
          <xsd:enumeration value="TNT"/>
          <xsd:enumeration value="3000"/>
          <xsd:enumeration value="Legacy"/>
          <xsd:enumeration value="SharingIsCaring"/>
          <xsd:enumeration value="4000"/>
          <xsd:enumeration value="Help"/>
          <xsd:enumeration value="3001"/>
          <xsd:enumeration value="index"/>
          <xsd:enumeration value="onboarding"/>
          <xsd:enumeration value="biobank"/>
        </xsd:restriction>
      </xsd:simpleType>
    </xsd:element>
    <xsd:element name="Community_x0020_Author_x0020__x007c__x0020_Editor" ma:index="4" nillable="true" ma:displayName="Community Author | Editor" ma:description="The member of the community how owns the document." ma:list="UserInfo" ma:internalName="Community_x0020_Author_x0020__x007c__x0020_Editor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Best_x0020_Practices" ma:index="5" nillable="true" ma:displayName="Best Practices" ma:default="0" ma:description="Is a best practices document" ma:internalName="Best_x0020_Practices">
      <xsd:simpleType>
        <xsd:restriction base="dms:Boolean"/>
      </xsd:simpleType>
    </xsd:element>
    <xsd:element name="Language" ma:index="6" nillable="true" ma:displayName="Language" ma:default="EN" ma:format="Dropdown" ma:internalName="Language">
      <xsd:simpleType>
        <xsd:restriction base="dms:Choice">
          <xsd:enumeration value="EN"/>
          <xsd:enumeration value="ES"/>
          <xsd:enumeration value="RU"/>
          <xsd:enumeration value="JP"/>
        </xsd:restriction>
      </xsd:simpleType>
    </xsd:element>
    <xsd:element name="Review" ma:index="7" nillable="true" ma:displayName="Review" ma:default="None needed" ma:description="Mark for review" ma:format="RadioButtons" ma:internalName="Review">
      <xsd:simpleType>
        <xsd:restriction base="dms:Choice">
          <xsd:enumeration value="None needed"/>
          <xsd:enumeration value="In Progress"/>
          <xsd:enumeration value="Done"/>
          <xsd:enumeration value="To Do"/>
        </xsd:restriction>
      </xsd:simpleType>
    </xsd:element>
    <xsd:element name="Content_x0020_Last_x0020_Updated_x0020_on_x003a_" ma:index="8" nillable="true" ma:displayName="Content Last Updated on:" ma:internalName="Content_x0020_Last_x0020_Updated_x0020_on_x003a_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 ma:readOnly="tru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Language xmlns="00558959-21e2-49b6-8bc1-d46e8fb3ce16">EN</Language>
    <Module xmlns="00558959-21e2-49b6-8bc1-d46e8fb3ce16">2000</Module>
    <PublishingExpirationDate xmlns="http://schemas.microsoft.com/sharepoint/v3" xsi:nil="true"/>
    <Community_x0020_Author_x0020__x007c__x0020_Editor xmlns="00558959-21e2-49b6-8bc1-d46e8fb3ce16">
      <UserInfo>
        <DisplayName>Adrienne Miller</DisplayName>
        <AccountId>45</AccountId>
        <AccountType/>
      </UserInfo>
    </Community_x0020_Author_x0020__x007c__x0020_Editor>
    <PublishingStartDate xmlns="http://schemas.microsoft.com/sharepoint/v3" xsi:nil="true"/>
    <Best_x0020_Practices xmlns="00558959-21e2-49b6-8bc1-d46e8fb3ce16">false</Best_x0020_Practices>
    <Review xmlns="00558959-21e2-49b6-8bc1-d46e8fb3ce16" xsi:nil="true"/>
    <Content_x0020_Last_x0020_Updated_x0020_on_x003a_ xmlns="00558959-21e2-49b6-8bc1-d46e8fb3ce16" xsi:nil="true"/>
    <Permalink xmlns="00558959-21e2-49b6-8bc1-d46e8fb3ce16">
      <Url xsi:nil="true"/>
      <Description xsi:nil="true"/>
    </Permalink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24BAE7A-E3E9-467A-884A-AC93F13D9A75}"/>
</file>

<file path=customXml/itemProps2.xml><?xml version="1.0" encoding="utf-8"?>
<ds:datastoreItem xmlns:ds="http://schemas.openxmlformats.org/officeDocument/2006/customXml" ds:itemID="{CB77B01B-8C57-4469-89F5-64E075722C2A}"/>
</file>

<file path=customXml/itemProps3.xml><?xml version="1.0" encoding="utf-8"?>
<ds:datastoreItem xmlns:ds="http://schemas.openxmlformats.org/officeDocument/2006/customXml" ds:itemID="{41615C86-4DBA-4043-9FF9-81CA5AAA224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544</TotalTime>
  <Words>590</Words>
  <Application>Microsoft Office PowerPoint</Application>
  <PresentationFormat>On-screen Show (4:3)</PresentationFormat>
  <Paragraphs>79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16</vt:i4>
      </vt:variant>
      <vt:variant>
        <vt:lpstr>Slide Titles</vt:lpstr>
      </vt:variant>
      <vt:variant>
        <vt:i4>10</vt:i4>
      </vt:variant>
    </vt:vector>
  </HeadingPairs>
  <TitlesOfParts>
    <vt:vector size="28" baseType="lpstr">
      <vt:lpstr>Arial</vt:lpstr>
      <vt:lpstr>Calibri</vt:lpstr>
      <vt:lpstr>(1) Blue - Blank</vt:lpstr>
      <vt:lpstr>(2) Blank - Green</vt:lpstr>
      <vt:lpstr>(3) Blue - Otter</vt:lpstr>
      <vt:lpstr>(4) Green - Lionfish</vt:lpstr>
      <vt:lpstr>(5) Blue - Kangaroo</vt:lpstr>
      <vt:lpstr>(6) Green - Fennec Fox</vt:lpstr>
      <vt:lpstr>(7) Blue - Red-Crowned Crane</vt:lpstr>
      <vt:lpstr>(8) Green - Bug</vt:lpstr>
      <vt:lpstr>(9) Blue - Iguana</vt:lpstr>
      <vt:lpstr>(10) Green - Rabbit</vt:lpstr>
      <vt:lpstr>(11) Blue - Blue Quaker Couple</vt:lpstr>
      <vt:lpstr>(12) Green - Macaw</vt:lpstr>
      <vt:lpstr>(13) Blue - Koala</vt:lpstr>
      <vt:lpstr>(14) Green - Owl</vt:lpstr>
      <vt:lpstr>(15) Blue - Veiled Chameleon</vt:lpstr>
      <vt:lpstr>(16) Green - Marmoset</vt:lpstr>
      <vt:lpstr>2001 - Medical Roles</vt:lpstr>
      <vt:lpstr>ZIMS Updates!</vt:lpstr>
      <vt:lpstr>Medical Admin Role</vt:lpstr>
      <vt:lpstr>Medical Admin Role</vt:lpstr>
      <vt:lpstr>Assigning Medical Roles</vt:lpstr>
      <vt:lpstr>Assigning Medical Roles</vt:lpstr>
      <vt:lpstr>Species360 Medical Roles</vt:lpstr>
      <vt:lpstr>Custom Medical Roles</vt:lpstr>
      <vt:lpstr>Custom Medical Roles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Wright</dc:creator>
  <cp:lastModifiedBy>HP</cp:lastModifiedBy>
  <cp:revision>30</cp:revision>
  <dcterms:created xsi:type="dcterms:W3CDTF">2016-07-26T18:48:10Z</dcterms:created>
  <dcterms:modified xsi:type="dcterms:W3CDTF">2019-07-02T17:50:04Z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117100</vt:r8>
  </property>
  <property fmtid="{D5CDD505-2E9C-101B-9397-08002B2CF9AE}" pid="3" name="ContentTypeId">
    <vt:lpwstr>0x010100B8A61D1EAB4F114BB81E10F743FBEB16</vt:lpwstr>
  </property>
  <property fmtid="{D5CDD505-2E9C-101B-9397-08002B2CF9AE}" pid="4" name="Sp360">
    <vt:bool>true</vt:bool>
  </property>
  <property fmtid="{D5CDD505-2E9C-101B-9397-08002B2CF9AE}" pid="5" name="Tracked">
    <vt:bool>true</vt:bool>
  </property>
  <property fmtid="{D5CDD505-2E9C-101B-9397-08002B2CF9AE}" pid="6" name="Metrics URL">
    <vt:lpwstr/>
  </property>
  <property fmtid="{D5CDD505-2E9C-101B-9397-08002B2CF9AE}" pid="7" name="Tracking URL">
    <vt:lpwstr/>
  </property>
  <property fmtid="{D5CDD505-2E9C-101B-9397-08002B2CF9AE}" pid="8" name="Updated on?">
    <vt:lpwstr>2018-07-03T17:24:04+00:00</vt:lpwstr>
  </property>
</Properties>
</file>