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273" r:id="rId5"/>
    <p:sldId id="280" r:id="rId6"/>
    <p:sldId id="274" r:id="rId7"/>
    <p:sldId id="265" r:id="rId8"/>
    <p:sldId id="279" r:id="rId9"/>
    <p:sldId id="270" r:id="rId10"/>
    <p:sldId id="266" r:id="rId11"/>
    <p:sldId id="267" r:id="rId12"/>
    <p:sldId id="269" r:id="rId13"/>
    <p:sldId id="271" r:id="rId14"/>
    <p:sldId id="281" r:id="rId15"/>
    <p:sldId id="282" r:id="rId16"/>
    <p:sldId id="284" r:id="rId17"/>
    <p:sldId id="286" r:id="rId18"/>
    <p:sldId id="285" r:id="rId19"/>
    <p:sldId id="275" r:id="rId20"/>
    <p:sldId id="268" r:id="rId21"/>
    <p:sldId id="287" r:id="rId22"/>
    <p:sldId id="288" r:id="rId23"/>
    <p:sldId id="289" r:id="rId24"/>
    <p:sldId id="290" r:id="rId25"/>
    <p:sldId id="291" r:id="rId26"/>
    <p:sldId id="276" r:id="rId27"/>
    <p:sldId id="292" r:id="rId28"/>
    <p:sldId id="277" r:id="rId29"/>
    <p:sldId id="293"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C156D-5C14-4455-ACAD-C1CD153EB2DC}" v="97" dt="2020-08-03T18:47:18.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6101" autoAdjust="0"/>
  </p:normalViewPr>
  <p:slideViewPr>
    <p:cSldViewPr snapToGrid="0">
      <p:cViewPr varScale="1">
        <p:scale>
          <a:sx n="109" d="100"/>
          <a:sy n="109" d="100"/>
        </p:scale>
        <p:origin x="148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userId="93931117-0597-4bf6-8346-0f6b833d9c55" providerId="ADAL" clId="{F4BC156D-5C14-4455-ACAD-C1CD153EB2DC}"/>
    <pc:docChg chg="undo custSel addSld delSld modSld sldOrd">
      <pc:chgData name="Adrienne" userId="93931117-0597-4bf6-8346-0f6b833d9c55" providerId="ADAL" clId="{F4BC156D-5C14-4455-ACAD-C1CD153EB2DC}" dt="2020-08-03T18:55:35.713" v="6924" actId="20577"/>
      <pc:docMkLst>
        <pc:docMk/>
      </pc:docMkLst>
      <pc:sldChg chg="addSp modSp modNotesTx">
        <pc:chgData name="Adrienne" userId="93931117-0597-4bf6-8346-0f6b833d9c55" providerId="ADAL" clId="{F4BC156D-5C14-4455-ACAD-C1CD153EB2DC}" dt="2020-07-31T18:46:07.398" v="1415" actId="20577"/>
        <pc:sldMkLst>
          <pc:docMk/>
          <pc:sldMk cId="1885294164" sldId="265"/>
        </pc:sldMkLst>
        <pc:spChg chg="mod">
          <ac:chgData name="Adrienne" userId="93931117-0597-4bf6-8346-0f6b833d9c55" providerId="ADAL" clId="{F4BC156D-5C14-4455-ACAD-C1CD153EB2DC}" dt="2020-07-31T18:46:07.398" v="1415" actId="20577"/>
          <ac:spMkLst>
            <pc:docMk/>
            <pc:sldMk cId="1885294164" sldId="265"/>
            <ac:spMk id="2" creationId="{00000000-0000-0000-0000-000000000000}"/>
          </ac:spMkLst>
        </pc:spChg>
        <pc:spChg chg="add mod">
          <ac:chgData name="Adrienne" userId="93931117-0597-4bf6-8346-0f6b833d9c55" providerId="ADAL" clId="{F4BC156D-5C14-4455-ACAD-C1CD153EB2DC}" dt="2020-07-31T16:55:38.974" v="42" actId="1076"/>
          <ac:spMkLst>
            <pc:docMk/>
            <pc:sldMk cId="1885294164" sldId="265"/>
            <ac:spMk id="5" creationId="{C8EEBB0D-CBBE-4D70-9E35-9BE85CC7E065}"/>
          </ac:spMkLst>
        </pc:spChg>
      </pc:sldChg>
      <pc:sldChg chg="addSp modSp modNotesTx">
        <pc:chgData name="Adrienne" userId="93931117-0597-4bf6-8346-0f6b833d9c55" providerId="ADAL" clId="{F4BC156D-5C14-4455-ACAD-C1CD153EB2DC}" dt="2020-08-03T16:52:49.837" v="2951" actId="20577"/>
        <pc:sldMkLst>
          <pc:docMk/>
          <pc:sldMk cId="2610444233" sldId="266"/>
        </pc:sldMkLst>
        <pc:spChg chg="mod">
          <ac:chgData name="Adrienne" userId="93931117-0597-4bf6-8346-0f6b833d9c55" providerId="ADAL" clId="{F4BC156D-5C14-4455-ACAD-C1CD153EB2DC}" dt="2020-08-03T16:52:49.837" v="2951" actId="20577"/>
          <ac:spMkLst>
            <pc:docMk/>
            <pc:sldMk cId="2610444233" sldId="266"/>
            <ac:spMk id="2" creationId="{00000000-0000-0000-0000-000000000000}"/>
          </ac:spMkLst>
        </pc:spChg>
        <pc:spChg chg="add mod">
          <ac:chgData name="Adrienne" userId="93931117-0597-4bf6-8346-0f6b833d9c55" providerId="ADAL" clId="{F4BC156D-5C14-4455-ACAD-C1CD153EB2DC}" dt="2020-08-03T16:52:37.072" v="2938" actId="6549"/>
          <ac:spMkLst>
            <pc:docMk/>
            <pc:sldMk cId="2610444233" sldId="266"/>
            <ac:spMk id="10" creationId="{CA8EE3E6-0AB7-4A79-9EFC-EB90BA37C794}"/>
          </ac:spMkLst>
        </pc:spChg>
        <pc:picChg chg="mod">
          <ac:chgData name="Adrienne" userId="93931117-0597-4bf6-8346-0f6b833d9c55" providerId="ADAL" clId="{F4BC156D-5C14-4455-ACAD-C1CD153EB2DC}" dt="2020-08-03T16:52:42.843" v="2939" actId="1076"/>
          <ac:picMkLst>
            <pc:docMk/>
            <pc:sldMk cId="2610444233" sldId="266"/>
            <ac:picMk id="3" creationId="{00000000-0000-0000-0000-000000000000}"/>
          </ac:picMkLst>
        </pc:picChg>
        <pc:picChg chg="mod">
          <ac:chgData name="Adrienne" userId="93931117-0597-4bf6-8346-0f6b833d9c55" providerId="ADAL" clId="{F4BC156D-5C14-4455-ACAD-C1CD153EB2DC}" dt="2020-07-31T17:00:41.894" v="116" actId="1076"/>
          <ac:picMkLst>
            <pc:docMk/>
            <pc:sldMk cId="2610444233" sldId="266"/>
            <ac:picMk id="5" creationId="{00000000-0000-0000-0000-000000000000}"/>
          </ac:picMkLst>
        </pc:picChg>
      </pc:sldChg>
      <pc:sldChg chg="addSp modSp modNotesTx">
        <pc:chgData name="Adrienne" userId="93931117-0597-4bf6-8346-0f6b833d9c55" providerId="ADAL" clId="{F4BC156D-5C14-4455-ACAD-C1CD153EB2DC}" dt="2020-07-31T18:47:08.211" v="1444" actId="20577"/>
        <pc:sldMkLst>
          <pc:docMk/>
          <pc:sldMk cId="2441847166" sldId="267"/>
        </pc:sldMkLst>
        <pc:spChg chg="mod">
          <ac:chgData name="Adrienne" userId="93931117-0597-4bf6-8346-0f6b833d9c55" providerId="ADAL" clId="{F4BC156D-5C14-4455-ACAD-C1CD153EB2DC}" dt="2020-07-31T18:47:08.211" v="1444" actId="20577"/>
          <ac:spMkLst>
            <pc:docMk/>
            <pc:sldMk cId="2441847166" sldId="267"/>
            <ac:spMk id="2" creationId="{00000000-0000-0000-0000-000000000000}"/>
          </ac:spMkLst>
        </pc:spChg>
        <pc:spChg chg="add mod">
          <ac:chgData name="Adrienne" userId="93931117-0597-4bf6-8346-0f6b833d9c55" providerId="ADAL" clId="{F4BC156D-5C14-4455-ACAD-C1CD153EB2DC}" dt="2020-07-31T17:55:49.549" v="654" actId="1076"/>
          <ac:spMkLst>
            <pc:docMk/>
            <pc:sldMk cId="2441847166" sldId="267"/>
            <ac:spMk id="3" creationId="{1C98A32E-FCB9-45D5-B0F1-FF5303663BCE}"/>
          </ac:spMkLst>
        </pc:spChg>
      </pc:sldChg>
      <pc:sldChg chg="addSp modSp modNotesTx">
        <pc:chgData name="Adrienne" userId="93931117-0597-4bf6-8346-0f6b833d9c55" providerId="ADAL" clId="{F4BC156D-5C14-4455-ACAD-C1CD153EB2DC}" dt="2020-07-31T18:49:41.884" v="1500" actId="1076"/>
        <pc:sldMkLst>
          <pc:docMk/>
          <pc:sldMk cId="177334394" sldId="268"/>
        </pc:sldMkLst>
        <pc:spChg chg="mod">
          <ac:chgData name="Adrienne" userId="93931117-0597-4bf6-8346-0f6b833d9c55" providerId="ADAL" clId="{F4BC156D-5C14-4455-ACAD-C1CD153EB2DC}" dt="2020-07-31T18:49:32.668" v="1499" actId="20577"/>
          <ac:spMkLst>
            <pc:docMk/>
            <pc:sldMk cId="177334394" sldId="268"/>
            <ac:spMk id="2" creationId="{00000000-0000-0000-0000-000000000000}"/>
          </ac:spMkLst>
        </pc:spChg>
        <pc:spChg chg="add mod">
          <ac:chgData name="Adrienne" userId="93931117-0597-4bf6-8346-0f6b833d9c55" providerId="ADAL" clId="{F4BC156D-5C14-4455-ACAD-C1CD153EB2DC}" dt="2020-07-31T18:18:07.448" v="897" actId="1076"/>
          <ac:spMkLst>
            <pc:docMk/>
            <pc:sldMk cId="177334394" sldId="268"/>
            <ac:spMk id="9" creationId="{EB80A9DF-A8AC-4881-B483-0C9639B22666}"/>
          </ac:spMkLst>
        </pc:spChg>
        <pc:picChg chg="mod">
          <ac:chgData name="Adrienne" userId="93931117-0597-4bf6-8346-0f6b833d9c55" providerId="ADAL" clId="{F4BC156D-5C14-4455-ACAD-C1CD153EB2DC}" dt="2020-07-31T18:49:41.884" v="1500" actId="1076"/>
          <ac:picMkLst>
            <pc:docMk/>
            <pc:sldMk cId="177334394" sldId="268"/>
            <ac:picMk id="5" creationId="{00000000-0000-0000-0000-000000000000}"/>
          </ac:picMkLst>
        </pc:picChg>
      </pc:sldChg>
      <pc:sldChg chg="modSp modNotesTx">
        <pc:chgData name="Adrienne" userId="93931117-0597-4bf6-8346-0f6b833d9c55" providerId="ADAL" clId="{F4BC156D-5C14-4455-ACAD-C1CD153EB2DC}" dt="2020-07-31T18:47:29.298" v="1457" actId="6549"/>
        <pc:sldMkLst>
          <pc:docMk/>
          <pc:sldMk cId="332718957" sldId="269"/>
        </pc:sldMkLst>
        <pc:spChg chg="mod">
          <ac:chgData name="Adrienne" userId="93931117-0597-4bf6-8346-0f6b833d9c55" providerId="ADAL" clId="{F4BC156D-5C14-4455-ACAD-C1CD153EB2DC}" dt="2020-07-31T18:47:29.298" v="1457" actId="6549"/>
          <ac:spMkLst>
            <pc:docMk/>
            <pc:sldMk cId="332718957" sldId="269"/>
            <ac:spMk id="2" creationId="{00000000-0000-0000-0000-000000000000}"/>
          </ac:spMkLst>
        </pc:spChg>
        <pc:spChg chg="mod">
          <ac:chgData name="Adrienne" userId="93931117-0597-4bf6-8346-0f6b833d9c55" providerId="ADAL" clId="{F4BC156D-5C14-4455-ACAD-C1CD153EB2DC}" dt="2020-07-31T17:59:28.976" v="864" actId="20577"/>
          <ac:spMkLst>
            <pc:docMk/>
            <pc:sldMk cId="332718957" sldId="269"/>
            <ac:spMk id="3" creationId="{00000000-0000-0000-0000-000000000000}"/>
          </ac:spMkLst>
        </pc:spChg>
        <pc:picChg chg="mod">
          <ac:chgData name="Adrienne" userId="93931117-0597-4bf6-8346-0f6b833d9c55" providerId="ADAL" clId="{F4BC156D-5C14-4455-ACAD-C1CD153EB2DC}" dt="2020-07-31T17:59:43.291" v="866" actId="1076"/>
          <ac:picMkLst>
            <pc:docMk/>
            <pc:sldMk cId="332718957" sldId="269"/>
            <ac:picMk id="5" creationId="{00000000-0000-0000-0000-000000000000}"/>
          </ac:picMkLst>
        </pc:picChg>
        <pc:picChg chg="mod">
          <ac:chgData name="Adrienne" userId="93931117-0597-4bf6-8346-0f6b833d9c55" providerId="ADAL" clId="{F4BC156D-5C14-4455-ACAD-C1CD153EB2DC}" dt="2020-07-31T18:08:10.776" v="867" actId="14100"/>
          <ac:picMkLst>
            <pc:docMk/>
            <pc:sldMk cId="332718957" sldId="269"/>
            <ac:picMk id="7" creationId="{00000000-0000-0000-0000-000000000000}"/>
          </ac:picMkLst>
        </pc:picChg>
      </pc:sldChg>
      <pc:sldChg chg="addSp modSp modNotesTx">
        <pc:chgData name="Adrienne" userId="93931117-0597-4bf6-8346-0f6b833d9c55" providerId="ADAL" clId="{F4BC156D-5C14-4455-ACAD-C1CD153EB2DC}" dt="2020-07-31T18:46:50.289" v="1428" actId="27636"/>
        <pc:sldMkLst>
          <pc:docMk/>
          <pc:sldMk cId="2835740178" sldId="270"/>
        </pc:sldMkLst>
        <pc:spChg chg="mod">
          <ac:chgData name="Adrienne" userId="93931117-0597-4bf6-8346-0f6b833d9c55" providerId="ADAL" clId="{F4BC156D-5C14-4455-ACAD-C1CD153EB2DC}" dt="2020-07-31T18:46:50.289" v="1428" actId="27636"/>
          <ac:spMkLst>
            <pc:docMk/>
            <pc:sldMk cId="2835740178" sldId="270"/>
            <ac:spMk id="3" creationId="{00000000-0000-0000-0000-000000000000}"/>
          </ac:spMkLst>
        </pc:spChg>
        <pc:spChg chg="add mod">
          <ac:chgData name="Adrienne" userId="93931117-0597-4bf6-8346-0f6b833d9c55" providerId="ADAL" clId="{F4BC156D-5C14-4455-ACAD-C1CD153EB2DC}" dt="2020-07-31T16:57:17.333" v="72" actId="207"/>
          <ac:spMkLst>
            <pc:docMk/>
            <pc:sldMk cId="2835740178" sldId="270"/>
            <ac:spMk id="9" creationId="{A28D9D3C-6CE6-43A6-978E-D308DF99E3F8}"/>
          </ac:spMkLst>
        </pc:spChg>
        <pc:picChg chg="mod">
          <ac:chgData name="Adrienne" userId="93931117-0597-4bf6-8346-0f6b833d9c55" providerId="ADAL" clId="{F4BC156D-5C14-4455-ACAD-C1CD153EB2DC}" dt="2020-07-31T16:57:03.411" v="67" actId="14100"/>
          <ac:picMkLst>
            <pc:docMk/>
            <pc:sldMk cId="2835740178" sldId="270"/>
            <ac:picMk id="5" creationId="{00000000-0000-0000-0000-000000000000}"/>
          </ac:picMkLst>
        </pc:picChg>
      </pc:sldChg>
      <pc:sldChg chg="addSp modSp modNotesTx">
        <pc:chgData name="Adrienne" userId="93931117-0597-4bf6-8346-0f6b833d9c55" providerId="ADAL" clId="{F4BC156D-5C14-4455-ACAD-C1CD153EB2DC}" dt="2020-07-31T18:47:37.825" v="1465" actId="20577"/>
        <pc:sldMkLst>
          <pc:docMk/>
          <pc:sldMk cId="1121240383" sldId="271"/>
        </pc:sldMkLst>
        <pc:spChg chg="mod">
          <ac:chgData name="Adrienne" userId="93931117-0597-4bf6-8346-0f6b833d9c55" providerId="ADAL" clId="{F4BC156D-5C14-4455-ACAD-C1CD153EB2DC}" dt="2020-07-31T18:47:37.825" v="1465" actId="20577"/>
          <ac:spMkLst>
            <pc:docMk/>
            <pc:sldMk cId="1121240383" sldId="271"/>
            <ac:spMk id="2" creationId="{00000000-0000-0000-0000-000000000000}"/>
          </ac:spMkLst>
        </pc:spChg>
        <pc:spChg chg="add mod">
          <ac:chgData name="Adrienne" userId="93931117-0597-4bf6-8346-0f6b833d9c55" providerId="ADAL" clId="{F4BC156D-5C14-4455-ACAD-C1CD153EB2DC}" dt="2020-07-31T18:09:34.142" v="883" actId="207"/>
          <ac:spMkLst>
            <pc:docMk/>
            <pc:sldMk cId="1121240383" sldId="271"/>
            <ac:spMk id="5" creationId="{049C3748-70BD-4B32-9018-4BA5341D71DD}"/>
          </ac:spMkLst>
        </pc:spChg>
        <pc:picChg chg="mod">
          <ac:chgData name="Adrienne" userId="93931117-0597-4bf6-8346-0f6b833d9c55" providerId="ADAL" clId="{F4BC156D-5C14-4455-ACAD-C1CD153EB2DC}" dt="2020-07-31T18:08:42.165" v="871" actId="1076"/>
          <ac:picMkLst>
            <pc:docMk/>
            <pc:sldMk cId="1121240383" sldId="271"/>
            <ac:picMk id="3" creationId="{00000000-0000-0000-0000-000000000000}"/>
          </ac:picMkLst>
        </pc:picChg>
      </pc:sldChg>
      <pc:sldChg chg="modNotesTx">
        <pc:chgData name="Adrienne" userId="93931117-0597-4bf6-8346-0f6b833d9c55" providerId="ADAL" clId="{F4BC156D-5C14-4455-ACAD-C1CD153EB2DC}" dt="2020-08-03T16:10:39.197" v="1952" actId="6549"/>
        <pc:sldMkLst>
          <pc:docMk/>
          <pc:sldMk cId="205938185" sldId="273"/>
        </pc:sldMkLst>
      </pc:sldChg>
      <pc:sldChg chg="addSp modSp modNotesTx">
        <pc:chgData name="Adrienne" userId="93931117-0597-4bf6-8346-0f6b833d9c55" providerId="ADAL" clId="{F4BC156D-5C14-4455-ACAD-C1CD153EB2DC}" dt="2020-07-31T18:46:13.015" v="1417" actId="20577"/>
        <pc:sldMkLst>
          <pc:docMk/>
          <pc:sldMk cId="230374387" sldId="274"/>
        </pc:sldMkLst>
        <pc:spChg chg="mod">
          <ac:chgData name="Adrienne" userId="93931117-0597-4bf6-8346-0f6b833d9c55" providerId="ADAL" clId="{F4BC156D-5C14-4455-ACAD-C1CD153EB2DC}" dt="2020-07-31T18:46:13.015" v="1417" actId="20577"/>
          <ac:spMkLst>
            <pc:docMk/>
            <pc:sldMk cId="230374387" sldId="274"/>
            <ac:spMk id="5" creationId="{00000000-0000-0000-0000-000000000000}"/>
          </ac:spMkLst>
        </pc:spChg>
        <pc:spChg chg="add mod">
          <ac:chgData name="Adrienne" userId="93931117-0597-4bf6-8346-0f6b833d9c55" providerId="ADAL" clId="{F4BC156D-5C14-4455-ACAD-C1CD153EB2DC}" dt="2020-07-31T16:54:17.501" v="29" actId="207"/>
          <ac:spMkLst>
            <pc:docMk/>
            <pc:sldMk cId="230374387" sldId="274"/>
            <ac:spMk id="9" creationId="{FB9F0012-2EA3-4042-80D5-275C072A4017}"/>
          </ac:spMkLst>
        </pc:spChg>
      </pc:sldChg>
      <pc:sldChg chg="addSp modSp ord modNotesTx">
        <pc:chgData name="Adrienne" userId="93931117-0597-4bf6-8346-0f6b833d9c55" providerId="ADAL" clId="{F4BC156D-5C14-4455-ACAD-C1CD153EB2DC}" dt="2020-08-03T17:14:07.732" v="3836" actId="20577"/>
        <pc:sldMkLst>
          <pc:docMk/>
          <pc:sldMk cId="3244716705" sldId="275"/>
        </pc:sldMkLst>
        <pc:spChg chg="mod">
          <ac:chgData name="Adrienne" userId="93931117-0597-4bf6-8346-0f6b833d9c55" providerId="ADAL" clId="{F4BC156D-5C14-4455-ACAD-C1CD153EB2DC}" dt="2020-08-03T17:14:07.732" v="3836" actId="20577"/>
          <ac:spMkLst>
            <pc:docMk/>
            <pc:sldMk cId="3244716705" sldId="275"/>
            <ac:spMk id="5" creationId="{00000000-0000-0000-0000-000000000000}"/>
          </ac:spMkLst>
        </pc:spChg>
        <pc:spChg chg="add mod">
          <ac:chgData name="Adrienne" userId="93931117-0597-4bf6-8346-0f6b833d9c55" providerId="ADAL" clId="{F4BC156D-5C14-4455-ACAD-C1CD153EB2DC}" dt="2020-07-31T18:20:20.399" v="918" actId="207"/>
          <ac:spMkLst>
            <pc:docMk/>
            <pc:sldMk cId="3244716705" sldId="275"/>
            <ac:spMk id="8" creationId="{F60C5DB6-1939-4747-BC32-58BD7BCC2B66}"/>
          </ac:spMkLst>
        </pc:spChg>
        <pc:picChg chg="mod">
          <ac:chgData name="Adrienne" userId="93931117-0597-4bf6-8346-0f6b833d9c55" providerId="ADAL" clId="{F4BC156D-5C14-4455-ACAD-C1CD153EB2DC}" dt="2020-07-31T18:19:48.914" v="910" actId="1076"/>
          <ac:picMkLst>
            <pc:docMk/>
            <pc:sldMk cId="3244716705" sldId="275"/>
            <ac:picMk id="11" creationId="{00000000-0000-0000-0000-000000000000}"/>
          </ac:picMkLst>
        </pc:picChg>
      </pc:sldChg>
      <pc:sldChg chg="addSp modSp ord modNotesTx">
        <pc:chgData name="Adrienne" userId="93931117-0597-4bf6-8346-0f6b833d9c55" providerId="ADAL" clId="{F4BC156D-5C14-4455-ACAD-C1CD153EB2DC}" dt="2020-07-31T19:09:31.128" v="1838"/>
        <pc:sldMkLst>
          <pc:docMk/>
          <pc:sldMk cId="613922856" sldId="276"/>
        </pc:sldMkLst>
        <pc:spChg chg="mod">
          <ac:chgData name="Adrienne" userId="93931117-0597-4bf6-8346-0f6b833d9c55" providerId="ADAL" clId="{F4BC156D-5C14-4455-ACAD-C1CD153EB2DC}" dt="2020-07-31T19:04:41.019" v="1685" actId="20577"/>
          <ac:spMkLst>
            <pc:docMk/>
            <pc:sldMk cId="613922856" sldId="276"/>
            <ac:spMk id="3" creationId="{00000000-0000-0000-0000-000000000000}"/>
          </ac:spMkLst>
        </pc:spChg>
        <pc:spChg chg="add mod">
          <ac:chgData name="Adrienne" userId="93931117-0597-4bf6-8346-0f6b833d9c55" providerId="ADAL" clId="{F4BC156D-5C14-4455-ACAD-C1CD153EB2DC}" dt="2020-07-31T18:31:29.467" v="972" actId="20577"/>
          <ac:spMkLst>
            <pc:docMk/>
            <pc:sldMk cId="613922856" sldId="276"/>
            <ac:spMk id="5" creationId="{647E9533-04A5-4D93-8BDE-A3875C374CED}"/>
          </ac:spMkLst>
        </pc:spChg>
        <pc:picChg chg="mod">
          <ac:chgData name="Adrienne" userId="93931117-0597-4bf6-8346-0f6b833d9c55" providerId="ADAL" clId="{F4BC156D-5C14-4455-ACAD-C1CD153EB2DC}" dt="2020-07-31T18:30:15.965" v="951" actId="1076"/>
          <ac:picMkLst>
            <pc:docMk/>
            <pc:sldMk cId="613922856" sldId="276"/>
            <ac:picMk id="9" creationId="{00000000-0000-0000-0000-000000000000}"/>
          </ac:picMkLst>
        </pc:picChg>
        <pc:picChg chg="mod">
          <ac:chgData name="Adrienne" userId="93931117-0597-4bf6-8346-0f6b833d9c55" providerId="ADAL" clId="{F4BC156D-5C14-4455-ACAD-C1CD153EB2DC}" dt="2020-07-31T19:04:47.048" v="1686" actId="1076"/>
          <ac:picMkLst>
            <pc:docMk/>
            <pc:sldMk cId="613922856" sldId="276"/>
            <ac:picMk id="10" creationId="{00000000-0000-0000-0000-000000000000}"/>
          </ac:picMkLst>
        </pc:picChg>
      </pc:sldChg>
      <pc:sldChg chg="addSp delSp modSp modNotesTx">
        <pc:chgData name="Adrienne" userId="93931117-0597-4bf6-8346-0f6b833d9c55" providerId="ADAL" clId="{F4BC156D-5C14-4455-ACAD-C1CD153EB2DC}" dt="2020-08-03T18:40:27.686" v="6269" actId="207"/>
        <pc:sldMkLst>
          <pc:docMk/>
          <pc:sldMk cId="2243202511" sldId="277"/>
        </pc:sldMkLst>
        <pc:spChg chg="add mod">
          <ac:chgData name="Adrienne" userId="93931117-0597-4bf6-8346-0f6b833d9c55" providerId="ADAL" clId="{F4BC156D-5C14-4455-ACAD-C1CD153EB2DC}" dt="2020-08-03T18:40:27.686" v="6269" actId="207"/>
          <ac:spMkLst>
            <pc:docMk/>
            <pc:sldMk cId="2243202511" sldId="277"/>
            <ac:spMk id="3" creationId="{56F747A1-EFA5-4BB4-815B-0A2094962E43}"/>
          </ac:spMkLst>
        </pc:spChg>
        <pc:spChg chg="mod">
          <ac:chgData name="Adrienne" userId="93931117-0597-4bf6-8346-0f6b833d9c55" providerId="ADAL" clId="{F4BC156D-5C14-4455-ACAD-C1CD153EB2DC}" dt="2020-07-31T19:10:31.854" v="1919" actId="20577"/>
          <ac:spMkLst>
            <pc:docMk/>
            <pc:sldMk cId="2243202511" sldId="277"/>
            <ac:spMk id="5" creationId="{00000000-0000-0000-0000-000000000000}"/>
          </ac:spMkLst>
        </pc:spChg>
        <pc:spChg chg="del mod">
          <ac:chgData name="Adrienne" userId="93931117-0597-4bf6-8346-0f6b833d9c55" providerId="ADAL" clId="{F4BC156D-5C14-4455-ACAD-C1CD153EB2DC}" dt="2020-07-31T19:10:07.732" v="1856"/>
          <ac:spMkLst>
            <pc:docMk/>
            <pc:sldMk cId="2243202511" sldId="277"/>
            <ac:spMk id="9" creationId="{00000000-0000-0000-0000-000000000000}"/>
          </ac:spMkLst>
        </pc:spChg>
        <pc:picChg chg="add mod">
          <ac:chgData name="Adrienne" userId="93931117-0597-4bf6-8346-0f6b833d9c55" providerId="ADAL" clId="{F4BC156D-5C14-4455-ACAD-C1CD153EB2DC}" dt="2020-08-03T18:38:03.910" v="5870" actId="208"/>
          <ac:picMkLst>
            <pc:docMk/>
            <pc:sldMk cId="2243202511" sldId="277"/>
            <ac:picMk id="2" creationId="{1AEA05FD-050D-4B9B-B4EE-AB4AA0DD6644}"/>
          </ac:picMkLst>
        </pc:picChg>
      </pc:sldChg>
      <pc:sldChg chg="modSp modNotesTx">
        <pc:chgData name="Adrienne" userId="93931117-0597-4bf6-8346-0f6b833d9c55" providerId="ADAL" clId="{F4BC156D-5C14-4455-ACAD-C1CD153EB2DC}" dt="2020-08-03T18:23:22.427" v="5582" actId="6549"/>
        <pc:sldMkLst>
          <pc:docMk/>
          <pc:sldMk cId="3549640195" sldId="278"/>
        </pc:sldMkLst>
        <pc:spChg chg="mod">
          <ac:chgData name="Adrienne" userId="93931117-0597-4bf6-8346-0f6b833d9c55" providerId="ADAL" clId="{F4BC156D-5C14-4455-ACAD-C1CD153EB2DC}" dt="2020-08-03T18:23:22.427" v="5582" actId="6549"/>
          <ac:spMkLst>
            <pc:docMk/>
            <pc:sldMk cId="3549640195" sldId="278"/>
            <ac:spMk id="2" creationId="{00000000-0000-0000-0000-000000000000}"/>
          </ac:spMkLst>
        </pc:spChg>
      </pc:sldChg>
      <pc:sldChg chg="add del">
        <pc:chgData name="Adrienne" userId="93931117-0597-4bf6-8346-0f6b833d9c55" providerId="ADAL" clId="{F4BC156D-5C14-4455-ACAD-C1CD153EB2DC}" dt="2020-07-31T16:51:50.390" v="2" actId="2696"/>
        <pc:sldMkLst>
          <pc:docMk/>
          <pc:sldMk cId="92951903" sldId="279"/>
        </pc:sldMkLst>
      </pc:sldChg>
      <pc:sldChg chg="addSp delSp modSp add modNotesTx">
        <pc:chgData name="Adrienne" userId="93931117-0597-4bf6-8346-0f6b833d9c55" providerId="ADAL" clId="{F4BC156D-5C14-4455-ACAD-C1CD153EB2DC}" dt="2020-07-31T18:45:59.311" v="1413" actId="20577"/>
        <pc:sldMkLst>
          <pc:docMk/>
          <pc:sldMk cId="3329152519" sldId="279"/>
        </pc:sldMkLst>
        <pc:spChg chg="mod">
          <ac:chgData name="Adrienne" userId="93931117-0597-4bf6-8346-0f6b833d9c55" providerId="ADAL" clId="{F4BC156D-5C14-4455-ACAD-C1CD153EB2DC}" dt="2020-07-31T18:45:59.311" v="1413" actId="20577"/>
          <ac:spMkLst>
            <pc:docMk/>
            <pc:sldMk cId="3329152519" sldId="279"/>
            <ac:spMk id="2" creationId="{00000000-0000-0000-0000-000000000000}"/>
          </ac:spMkLst>
        </pc:spChg>
        <pc:spChg chg="add mod">
          <ac:chgData name="Adrienne" userId="93931117-0597-4bf6-8346-0f6b833d9c55" providerId="ADAL" clId="{F4BC156D-5C14-4455-ACAD-C1CD153EB2DC}" dt="2020-07-31T17:10:09.555" v="643" actId="207"/>
          <ac:spMkLst>
            <pc:docMk/>
            <pc:sldMk cId="3329152519" sldId="279"/>
            <ac:spMk id="9" creationId="{B2598AD5-A089-495D-92EC-A48D5B8029F8}"/>
          </ac:spMkLst>
        </pc:spChg>
        <pc:picChg chg="del">
          <ac:chgData name="Adrienne" userId="93931117-0597-4bf6-8346-0f6b833d9c55" providerId="ADAL" clId="{F4BC156D-5C14-4455-ACAD-C1CD153EB2DC}" dt="2020-07-31T17:03:55.322" v="133" actId="478"/>
          <ac:picMkLst>
            <pc:docMk/>
            <pc:sldMk cId="3329152519" sldId="279"/>
            <ac:picMk id="3" creationId="{00000000-0000-0000-0000-000000000000}"/>
          </ac:picMkLst>
        </pc:picChg>
        <pc:picChg chg="add mod">
          <ac:chgData name="Adrienne" userId="93931117-0597-4bf6-8346-0f6b833d9c55" providerId="ADAL" clId="{F4BC156D-5C14-4455-ACAD-C1CD153EB2DC}" dt="2020-07-31T17:04:36.638" v="148" actId="208"/>
          <ac:picMkLst>
            <pc:docMk/>
            <pc:sldMk cId="3329152519" sldId="279"/>
            <ac:picMk id="5" creationId="{2A888023-92B0-49BC-9E07-EF62E5A3CB8A}"/>
          </ac:picMkLst>
        </pc:picChg>
      </pc:sldChg>
      <pc:sldChg chg="modSp add del">
        <pc:chgData name="Adrienne" userId="93931117-0597-4bf6-8346-0f6b833d9c55" providerId="ADAL" clId="{F4BC156D-5C14-4455-ACAD-C1CD153EB2DC}" dt="2020-07-31T17:03:32.227" v="131" actId="2696"/>
        <pc:sldMkLst>
          <pc:docMk/>
          <pc:sldMk cId="4152260012" sldId="279"/>
        </pc:sldMkLst>
        <pc:spChg chg="mod">
          <ac:chgData name="Adrienne" userId="93931117-0597-4bf6-8346-0f6b833d9c55" providerId="ADAL" clId="{F4BC156D-5C14-4455-ACAD-C1CD153EB2DC}" dt="2020-07-31T17:01:23.472" v="130" actId="20577"/>
          <ac:spMkLst>
            <pc:docMk/>
            <pc:sldMk cId="4152260012" sldId="279"/>
            <ac:spMk id="2" creationId="{C2596240-A89D-4D61-AAC3-226106299B3D}"/>
          </ac:spMkLst>
        </pc:spChg>
      </pc:sldChg>
      <pc:sldChg chg="modSp add del">
        <pc:chgData name="Adrienne" userId="93931117-0597-4bf6-8346-0f6b833d9c55" providerId="ADAL" clId="{F4BC156D-5C14-4455-ACAD-C1CD153EB2DC}" dt="2020-07-31T18:37:46.514" v="1011" actId="2696"/>
        <pc:sldMkLst>
          <pc:docMk/>
          <pc:sldMk cId="99596140" sldId="280"/>
        </pc:sldMkLst>
        <pc:spChg chg="mod">
          <ac:chgData name="Adrienne" userId="93931117-0597-4bf6-8346-0f6b833d9c55" providerId="ADAL" clId="{F4BC156D-5C14-4455-ACAD-C1CD153EB2DC}" dt="2020-07-31T18:33:02.317" v="1010" actId="20577"/>
          <ac:spMkLst>
            <pc:docMk/>
            <pc:sldMk cId="99596140" sldId="280"/>
            <ac:spMk id="2" creationId="{ADBA27D0-258D-4188-A664-78FABDB94FF1}"/>
          </ac:spMkLst>
        </pc:spChg>
      </pc:sldChg>
      <pc:sldChg chg="addSp delSp modSp add">
        <pc:chgData name="Adrienne" userId="93931117-0597-4bf6-8346-0f6b833d9c55" providerId="ADAL" clId="{F4BC156D-5C14-4455-ACAD-C1CD153EB2DC}" dt="2020-07-31T18:46:20.636" v="1419" actId="20577"/>
        <pc:sldMkLst>
          <pc:docMk/>
          <pc:sldMk cId="4105195629" sldId="280"/>
        </pc:sldMkLst>
        <pc:spChg chg="mod">
          <ac:chgData name="Adrienne" userId="93931117-0597-4bf6-8346-0f6b833d9c55" providerId="ADAL" clId="{F4BC156D-5C14-4455-ACAD-C1CD153EB2DC}" dt="2020-07-31T18:46:20.636" v="1419" actId="20577"/>
          <ac:spMkLst>
            <pc:docMk/>
            <pc:sldMk cId="4105195629" sldId="280"/>
            <ac:spMk id="2" creationId="{00000000-0000-0000-0000-000000000000}"/>
          </ac:spMkLst>
        </pc:spChg>
        <pc:spChg chg="del mod">
          <ac:chgData name="Adrienne" userId="93931117-0597-4bf6-8346-0f6b833d9c55" providerId="ADAL" clId="{F4BC156D-5C14-4455-ACAD-C1CD153EB2DC}" dt="2020-07-31T18:38:05.724" v="1015" actId="478"/>
          <ac:spMkLst>
            <pc:docMk/>
            <pc:sldMk cId="4105195629" sldId="280"/>
            <ac:spMk id="10" creationId="{CA8EE3E6-0AB7-4A79-9EFC-EB90BA37C794}"/>
          </ac:spMkLst>
        </pc:spChg>
        <pc:spChg chg="add mod">
          <ac:chgData name="Adrienne" userId="93931117-0597-4bf6-8346-0f6b833d9c55" providerId="ADAL" clId="{F4BC156D-5C14-4455-ACAD-C1CD153EB2DC}" dt="2020-07-31T18:42:34.503" v="1399" actId="1076"/>
          <ac:spMkLst>
            <pc:docMk/>
            <pc:sldMk cId="4105195629" sldId="280"/>
            <ac:spMk id="12" creationId="{0222E693-F212-4AEC-ADCC-B2E0DA86223F}"/>
          </ac:spMkLst>
        </pc:spChg>
        <pc:picChg chg="del">
          <ac:chgData name="Adrienne" userId="93931117-0597-4bf6-8346-0f6b833d9c55" providerId="ADAL" clId="{F4BC156D-5C14-4455-ACAD-C1CD153EB2DC}" dt="2020-07-31T18:38:02.832" v="1013" actId="478"/>
          <ac:picMkLst>
            <pc:docMk/>
            <pc:sldMk cId="4105195629" sldId="280"/>
            <ac:picMk id="3" creationId="{00000000-0000-0000-0000-000000000000}"/>
          </ac:picMkLst>
        </pc:picChg>
        <pc:picChg chg="del mod">
          <ac:chgData name="Adrienne" userId="93931117-0597-4bf6-8346-0f6b833d9c55" providerId="ADAL" clId="{F4BC156D-5C14-4455-ACAD-C1CD153EB2DC}" dt="2020-07-31T18:38:06.914" v="1017" actId="478"/>
          <ac:picMkLst>
            <pc:docMk/>
            <pc:sldMk cId="4105195629" sldId="280"/>
            <ac:picMk id="5" creationId="{00000000-0000-0000-0000-000000000000}"/>
          </ac:picMkLst>
        </pc:picChg>
        <pc:picChg chg="add mod">
          <ac:chgData name="Adrienne" userId="93931117-0597-4bf6-8346-0f6b833d9c55" providerId="ADAL" clId="{F4BC156D-5C14-4455-ACAD-C1CD153EB2DC}" dt="2020-07-31T18:41:37.099" v="1367" actId="1076"/>
          <ac:picMkLst>
            <pc:docMk/>
            <pc:sldMk cId="4105195629" sldId="280"/>
            <ac:picMk id="11" creationId="{085F9FF5-59A4-4CA6-B629-97273E2A863A}"/>
          </ac:picMkLst>
        </pc:picChg>
      </pc:sldChg>
      <pc:sldChg chg="add del">
        <pc:chgData name="Adrienne" userId="93931117-0597-4bf6-8346-0f6b833d9c55" providerId="ADAL" clId="{F4BC156D-5C14-4455-ACAD-C1CD153EB2DC}" dt="2020-07-31T18:48:36.222" v="1467" actId="2696"/>
        <pc:sldMkLst>
          <pc:docMk/>
          <pc:sldMk cId="830776329" sldId="281"/>
        </pc:sldMkLst>
      </pc:sldChg>
      <pc:sldChg chg="addSp delSp modSp add">
        <pc:chgData name="Adrienne" userId="93931117-0597-4bf6-8346-0f6b833d9c55" providerId="ADAL" clId="{F4BC156D-5C14-4455-ACAD-C1CD153EB2DC}" dt="2020-08-03T18:52:35.614" v="6815" actId="6549"/>
        <pc:sldMkLst>
          <pc:docMk/>
          <pc:sldMk cId="2330393477" sldId="281"/>
        </pc:sldMkLst>
        <pc:spChg chg="mod">
          <ac:chgData name="Adrienne" userId="93931117-0597-4bf6-8346-0f6b833d9c55" providerId="ADAL" clId="{F4BC156D-5C14-4455-ACAD-C1CD153EB2DC}" dt="2020-07-31T18:49:21.533" v="1491" actId="20577"/>
          <ac:spMkLst>
            <pc:docMk/>
            <pc:sldMk cId="2330393477" sldId="281"/>
            <ac:spMk id="5" creationId="{00000000-0000-0000-0000-000000000000}"/>
          </ac:spMkLst>
        </pc:spChg>
        <pc:spChg chg="del mod">
          <ac:chgData name="Adrienne" userId="93931117-0597-4bf6-8346-0f6b833d9c55" providerId="ADAL" clId="{F4BC156D-5C14-4455-ACAD-C1CD153EB2DC}" dt="2020-07-31T18:49:11.392" v="1472" actId="478"/>
          <ac:spMkLst>
            <pc:docMk/>
            <pc:sldMk cId="2330393477" sldId="281"/>
            <ac:spMk id="8" creationId="{F60C5DB6-1939-4747-BC32-58BD7BCC2B66}"/>
          </ac:spMkLst>
        </pc:spChg>
        <pc:spChg chg="add mod">
          <ac:chgData name="Adrienne" userId="93931117-0597-4bf6-8346-0f6b833d9c55" providerId="ADAL" clId="{F4BC156D-5C14-4455-ACAD-C1CD153EB2DC}" dt="2020-08-03T18:52:35.614" v="6815" actId="6549"/>
          <ac:spMkLst>
            <pc:docMk/>
            <pc:sldMk cId="2330393477" sldId="281"/>
            <ac:spMk id="9" creationId="{91EA4D27-EF29-4A81-857D-59B6596A485D}"/>
          </ac:spMkLst>
        </pc:spChg>
        <pc:picChg chg="add mod">
          <ac:chgData name="Adrienne" userId="93931117-0597-4bf6-8346-0f6b833d9c55" providerId="ADAL" clId="{F4BC156D-5C14-4455-ACAD-C1CD153EB2DC}" dt="2020-08-03T16:25:38.017" v="1956" actId="208"/>
          <ac:picMkLst>
            <pc:docMk/>
            <pc:sldMk cId="2330393477" sldId="281"/>
            <ac:picMk id="8" creationId="{56C275F5-0D4C-4B42-B598-B3A8023D8971}"/>
          </ac:picMkLst>
        </pc:picChg>
        <pc:picChg chg="del">
          <ac:chgData name="Adrienne" userId="93931117-0597-4bf6-8346-0f6b833d9c55" providerId="ADAL" clId="{F4BC156D-5C14-4455-ACAD-C1CD153EB2DC}" dt="2020-07-31T18:49:06.866" v="1469" actId="478"/>
          <ac:picMkLst>
            <pc:docMk/>
            <pc:sldMk cId="2330393477" sldId="281"/>
            <ac:picMk id="9" creationId="{00000000-0000-0000-0000-000000000000}"/>
          </ac:picMkLst>
        </pc:picChg>
        <pc:picChg chg="del">
          <ac:chgData name="Adrienne" userId="93931117-0597-4bf6-8346-0f6b833d9c55" providerId="ADAL" clId="{F4BC156D-5C14-4455-ACAD-C1CD153EB2DC}" dt="2020-07-31T18:49:08.525" v="1471" actId="478"/>
          <ac:picMkLst>
            <pc:docMk/>
            <pc:sldMk cId="2330393477" sldId="281"/>
            <ac:picMk id="11" creationId="{00000000-0000-0000-0000-000000000000}"/>
          </ac:picMkLst>
        </pc:picChg>
      </pc:sldChg>
      <pc:sldChg chg="addSp delSp modSp add modNotesTx">
        <pc:chgData name="Adrienne" userId="93931117-0597-4bf6-8346-0f6b833d9c55" providerId="ADAL" clId="{F4BC156D-5C14-4455-ACAD-C1CD153EB2DC}" dt="2020-08-03T18:53:09.394" v="6850" actId="20577"/>
        <pc:sldMkLst>
          <pc:docMk/>
          <pc:sldMk cId="1813114798" sldId="282"/>
        </pc:sldMkLst>
        <pc:spChg chg="add mod">
          <ac:chgData name="Adrienne" userId="93931117-0597-4bf6-8346-0f6b833d9c55" providerId="ADAL" clId="{F4BC156D-5C14-4455-ACAD-C1CD153EB2DC}" dt="2020-08-03T18:53:09.394" v="6850" actId="20577"/>
          <ac:spMkLst>
            <pc:docMk/>
            <pc:sldMk cId="1813114798" sldId="282"/>
            <ac:spMk id="3" creationId="{C60D8766-90A4-4263-B554-CFC718F2FD6B}"/>
          </ac:spMkLst>
        </pc:spChg>
        <pc:spChg chg="mod">
          <ac:chgData name="Adrienne" userId="93931117-0597-4bf6-8346-0f6b833d9c55" providerId="ADAL" clId="{F4BC156D-5C14-4455-ACAD-C1CD153EB2DC}" dt="2020-07-31T18:50:59.090" v="1536" actId="6549"/>
          <ac:spMkLst>
            <pc:docMk/>
            <pc:sldMk cId="1813114798" sldId="282"/>
            <ac:spMk id="5" creationId="{00000000-0000-0000-0000-000000000000}"/>
          </ac:spMkLst>
        </pc:spChg>
        <pc:spChg chg="del mod">
          <ac:chgData name="Adrienne" userId="93931117-0597-4bf6-8346-0f6b833d9c55" providerId="ADAL" clId="{F4BC156D-5C14-4455-ACAD-C1CD153EB2DC}" dt="2020-07-31T18:51:10.830" v="1538"/>
          <ac:spMkLst>
            <pc:docMk/>
            <pc:sldMk cId="1813114798" sldId="282"/>
            <ac:spMk id="9" creationId="{00000000-0000-0000-0000-000000000000}"/>
          </ac:spMkLst>
        </pc:spChg>
        <pc:picChg chg="add mod">
          <ac:chgData name="Adrienne" userId="93931117-0597-4bf6-8346-0f6b833d9c55" providerId="ADAL" clId="{F4BC156D-5C14-4455-ACAD-C1CD153EB2DC}" dt="2020-08-03T16:51:32.110" v="2931" actId="14100"/>
          <ac:picMkLst>
            <pc:docMk/>
            <pc:sldMk cId="1813114798" sldId="282"/>
            <ac:picMk id="2" creationId="{5DFAF9E8-F9E9-4E8F-940B-06CF9F3B63A2}"/>
          </ac:picMkLst>
        </pc:picChg>
      </pc:sldChg>
      <pc:sldChg chg="delSp modSp add del">
        <pc:chgData name="Adrienne" userId="93931117-0597-4bf6-8346-0f6b833d9c55" providerId="ADAL" clId="{F4BC156D-5C14-4455-ACAD-C1CD153EB2DC}" dt="2020-08-03T16:52:57.305" v="2952" actId="2696"/>
        <pc:sldMkLst>
          <pc:docMk/>
          <pc:sldMk cId="2698734568" sldId="283"/>
        </pc:sldMkLst>
        <pc:spChg chg="mod">
          <ac:chgData name="Adrienne" userId="93931117-0597-4bf6-8346-0f6b833d9c55" providerId="ADAL" clId="{F4BC156D-5C14-4455-ACAD-C1CD153EB2DC}" dt="2020-07-31T18:52:00.111" v="1557" actId="6549"/>
          <ac:spMkLst>
            <pc:docMk/>
            <pc:sldMk cId="2698734568" sldId="283"/>
            <ac:spMk id="3" creationId="{00000000-0000-0000-0000-000000000000}"/>
          </ac:spMkLst>
        </pc:spChg>
        <pc:spChg chg="del">
          <ac:chgData name="Adrienne" userId="93931117-0597-4bf6-8346-0f6b833d9c55" providerId="ADAL" clId="{F4BC156D-5C14-4455-ACAD-C1CD153EB2DC}" dt="2020-07-31T18:51:43.377" v="1543" actId="478"/>
          <ac:spMkLst>
            <pc:docMk/>
            <pc:sldMk cId="2698734568" sldId="283"/>
            <ac:spMk id="5" creationId="{647E9533-04A5-4D93-8BDE-A3875C374CED}"/>
          </ac:spMkLst>
        </pc:spChg>
        <pc:picChg chg="del">
          <ac:chgData name="Adrienne" userId="93931117-0597-4bf6-8346-0f6b833d9c55" providerId="ADAL" clId="{F4BC156D-5C14-4455-ACAD-C1CD153EB2DC}" dt="2020-07-31T18:51:40.967" v="1542" actId="478"/>
          <ac:picMkLst>
            <pc:docMk/>
            <pc:sldMk cId="2698734568" sldId="283"/>
            <ac:picMk id="9" creationId="{00000000-0000-0000-0000-000000000000}"/>
          </ac:picMkLst>
        </pc:picChg>
        <pc:picChg chg="del mod">
          <ac:chgData name="Adrienne" userId="93931117-0597-4bf6-8346-0f6b833d9c55" providerId="ADAL" clId="{F4BC156D-5C14-4455-ACAD-C1CD153EB2DC}" dt="2020-07-31T18:51:39.094" v="1541" actId="478"/>
          <ac:picMkLst>
            <pc:docMk/>
            <pc:sldMk cId="2698734568" sldId="283"/>
            <ac:picMk id="10" creationId="{00000000-0000-0000-0000-000000000000}"/>
          </ac:picMkLst>
        </pc:picChg>
      </pc:sldChg>
      <pc:sldChg chg="addSp delSp modSp add">
        <pc:chgData name="Adrienne" userId="93931117-0597-4bf6-8346-0f6b833d9c55" providerId="ADAL" clId="{F4BC156D-5C14-4455-ACAD-C1CD153EB2DC}" dt="2020-08-03T17:08:20.561" v="3402" actId="20577"/>
        <pc:sldMkLst>
          <pc:docMk/>
          <pc:sldMk cId="1396674658" sldId="284"/>
        </pc:sldMkLst>
        <pc:spChg chg="mod">
          <ac:chgData name="Adrienne" userId="93931117-0597-4bf6-8346-0f6b833d9c55" providerId="ADAL" clId="{F4BC156D-5C14-4455-ACAD-C1CD153EB2DC}" dt="2020-08-03T17:07:08.153" v="3260" actId="6549"/>
          <ac:spMkLst>
            <pc:docMk/>
            <pc:sldMk cId="1396674658" sldId="284"/>
            <ac:spMk id="2" creationId="{00000000-0000-0000-0000-000000000000}"/>
          </ac:spMkLst>
        </pc:spChg>
        <pc:spChg chg="del mod">
          <ac:chgData name="Adrienne" userId="93931117-0597-4bf6-8346-0f6b833d9c55" providerId="ADAL" clId="{F4BC156D-5C14-4455-ACAD-C1CD153EB2DC}" dt="2020-07-31T18:52:38.127" v="1573"/>
          <ac:spMkLst>
            <pc:docMk/>
            <pc:sldMk cId="1396674658" sldId="284"/>
            <ac:spMk id="3" creationId="{00000000-0000-0000-0000-000000000000}"/>
          </ac:spMkLst>
        </pc:spChg>
        <pc:spChg chg="add mod">
          <ac:chgData name="Adrienne" userId="93931117-0597-4bf6-8346-0f6b833d9c55" providerId="ADAL" clId="{F4BC156D-5C14-4455-ACAD-C1CD153EB2DC}" dt="2020-08-03T17:08:20.561" v="3402" actId="20577"/>
          <ac:spMkLst>
            <pc:docMk/>
            <pc:sldMk cId="1396674658" sldId="284"/>
            <ac:spMk id="5" creationId="{3BE174E7-FF82-4D23-B30D-6FFF02ECCF2B}"/>
          </ac:spMkLst>
        </pc:spChg>
        <pc:picChg chg="add mod">
          <ac:chgData name="Adrienne" userId="93931117-0597-4bf6-8346-0f6b833d9c55" providerId="ADAL" clId="{F4BC156D-5C14-4455-ACAD-C1CD153EB2DC}" dt="2020-08-03T17:02:16.713" v="2955" actId="208"/>
          <ac:picMkLst>
            <pc:docMk/>
            <pc:sldMk cId="1396674658" sldId="284"/>
            <ac:picMk id="3" creationId="{92668A07-4128-4907-8A29-BE12D2194837}"/>
          </ac:picMkLst>
        </pc:picChg>
        <pc:picChg chg="del">
          <ac:chgData name="Adrienne" userId="93931117-0597-4bf6-8346-0f6b833d9c55" providerId="ADAL" clId="{F4BC156D-5C14-4455-ACAD-C1CD153EB2DC}" dt="2020-07-31T18:52:31.258" v="1571" actId="478"/>
          <ac:picMkLst>
            <pc:docMk/>
            <pc:sldMk cId="1396674658" sldId="284"/>
            <ac:picMk id="5" creationId="{00000000-0000-0000-0000-000000000000}"/>
          </ac:picMkLst>
        </pc:picChg>
      </pc:sldChg>
      <pc:sldChg chg="addSp delSp modSp add">
        <pc:chgData name="Adrienne" userId="93931117-0597-4bf6-8346-0f6b833d9c55" providerId="ADAL" clId="{F4BC156D-5C14-4455-ACAD-C1CD153EB2DC}" dt="2020-08-03T17:19:58.137" v="4141" actId="1076"/>
        <pc:sldMkLst>
          <pc:docMk/>
          <pc:sldMk cId="598622887" sldId="285"/>
        </pc:sldMkLst>
        <pc:spChg chg="mod">
          <ac:chgData name="Adrienne" userId="93931117-0597-4bf6-8346-0f6b833d9c55" providerId="ADAL" clId="{F4BC156D-5C14-4455-ACAD-C1CD153EB2DC}" dt="2020-07-31T18:53:27.182" v="1605" actId="6549"/>
          <ac:spMkLst>
            <pc:docMk/>
            <pc:sldMk cId="598622887" sldId="285"/>
            <ac:spMk id="2" creationId="{00000000-0000-0000-0000-000000000000}"/>
          </ac:spMkLst>
        </pc:spChg>
        <pc:spChg chg="del">
          <ac:chgData name="Adrienne" userId="93931117-0597-4bf6-8346-0f6b833d9c55" providerId="ADAL" clId="{F4BC156D-5C14-4455-ACAD-C1CD153EB2DC}" dt="2020-07-31T18:53:03.606" v="1576" actId="478"/>
          <ac:spMkLst>
            <pc:docMk/>
            <pc:sldMk cId="598622887" sldId="285"/>
            <ac:spMk id="3" creationId="{1C98A32E-FCB9-45D5-B0F1-FF5303663BCE}"/>
          </ac:spMkLst>
        </pc:spChg>
        <pc:spChg chg="add mod">
          <ac:chgData name="Adrienne" userId="93931117-0597-4bf6-8346-0f6b833d9c55" providerId="ADAL" clId="{F4BC156D-5C14-4455-ACAD-C1CD153EB2DC}" dt="2020-08-03T17:19:58.137" v="4141" actId="1076"/>
          <ac:spMkLst>
            <pc:docMk/>
            <pc:sldMk cId="598622887" sldId="285"/>
            <ac:spMk id="5" creationId="{918A1B2B-3445-4292-A2DD-F1A6DD121E69}"/>
          </ac:spMkLst>
        </pc:spChg>
        <pc:picChg chg="add mod">
          <ac:chgData name="Adrienne" userId="93931117-0597-4bf6-8346-0f6b833d9c55" providerId="ADAL" clId="{F4BC156D-5C14-4455-ACAD-C1CD153EB2DC}" dt="2020-08-03T17:16:47.988" v="3839" actId="1076"/>
          <ac:picMkLst>
            <pc:docMk/>
            <pc:sldMk cId="598622887" sldId="285"/>
            <ac:picMk id="3" creationId="{DFC1345F-452A-4F08-A8EA-928009BD1B33}"/>
          </ac:picMkLst>
        </pc:picChg>
        <pc:picChg chg="del">
          <ac:chgData name="Adrienne" userId="93931117-0597-4bf6-8346-0f6b833d9c55" providerId="ADAL" clId="{F4BC156D-5C14-4455-ACAD-C1CD153EB2DC}" dt="2020-07-31T18:53:02.203" v="1575" actId="478"/>
          <ac:picMkLst>
            <pc:docMk/>
            <pc:sldMk cId="598622887" sldId="285"/>
            <ac:picMk id="9" creationId="{00000000-0000-0000-0000-000000000000}"/>
          </ac:picMkLst>
        </pc:picChg>
      </pc:sldChg>
      <pc:sldChg chg="addSp delSp modSp add">
        <pc:chgData name="Adrienne" userId="93931117-0597-4bf6-8346-0f6b833d9c55" providerId="ADAL" clId="{F4BC156D-5C14-4455-ACAD-C1CD153EB2DC}" dt="2020-08-03T17:13:42.419" v="3828" actId="20577"/>
        <pc:sldMkLst>
          <pc:docMk/>
          <pc:sldMk cId="947021840" sldId="286"/>
        </pc:sldMkLst>
        <pc:spChg chg="mod">
          <ac:chgData name="Adrienne" userId="93931117-0597-4bf6-8346-0f6b833d9c55" providerId="ADAL" clId="{F4BC156D-5C14-4455-ACAD-C1CD153EB2DC}" dt="2020-07-31T18:56:01.426" v="1660" actId="20577"/>
          <ac:spMkLst>
            <pc:docMk/>
            <pc:sldMk cId="947021840" sldId="286"/>
            <ac:spMk id="2" creationId="{00000000-0000-0000-0000-000000000000}"/>
          </ac:spMkLst>
        </pc:spChg>
        <pc:spChg chg="add mod">
          <ac:chgData name="Adrienne" userId="93931117-0597-4bf6-8346-0f6b833d9c55" providerId="ADAL" clId="{F4BC156D-5C14-4455-ACAD-C1CD153EB2DC}" dt="2020-08-03T17:13:42.419" v="3828" actId="20577"/>
          <ac:spMkLst>
            <pc:docMk/>
            <pc:sldMk cId="947021840" sldId="286"/>
            <ac:spMk id="3" creationId="{159DE0FF-3C5C-4570-B40B-DC5ECD40C8A0}"/>
          </ac:spMkLst>
        </pc:spChg>
        <pc:spChg chg="del">
          <ac:chgData name="Adrienne" userId="93931117-0597-4bf6-8346-0f6b833d9c55" providerId="ADAL" clId="{F4BC156D-5C14-4455-ACAD-C1CD153EB2DC}" dt="2020-07-31T18:55:11.838" v="1628" actId="478"/>
          <ac:spMkLst>
            <pc:docMk/>
            <pc:sldMk cId="947021840" sldId="286"/>
            <ac:spMk id="10" creationId="{CA8EE3E6-0AB7-4A79-9EFC-EB90BA37C794}"/>
          </ac:spMkLst>
        </pc:spChg>
        <pc:picChg chg="del">
          <ac:chgData name="Adrienne" userId="93931117-0597-4bf6-8346-0f6b833d9c55" providerId="ADAL" clId="{F4BC156D-5C14-4455-ACAD-C1CD153EB2DC}" dt="2020-07-31T18:55:09.413" v="1627" actId="478"/>
          <ac:picMkLst>
            <pc:docMk/>
            <pc:sldMk cId="947021840" sldId="286"/>
            <ac:picMk id="3" creationId="{00000000-0000-0000-0000-000000000000}"/>
          </ac:picMkLst>
        </pc:picChg>
        <pc:picChg chg="del">
          <ac:chgData name="Adrienne" userId="93931117-0597-4bf6-8346-0f6b833d9c55" providerId="ADAL" clId="{F4BC156D-5C14-4455-ACAD-C1CD153EB2DC}" dt="2020-07-31T18:55:08.712" v="1626" actId="478"/>
          <ac:picMkLst>
            <pc:docMk/>
            <pc:sldMk cId="947021840" sldId="286"/>
            <ac:picMk id="5" creationId="{00000000-0000-0000-0000-000000000000}"/>
          </ac:picMkLst>
        </pc:picChg>
        <pc:picChg chg="add mod">
          <ac:chgData name="Adrienne" userId="93931117-0597-4bf6-8346-0f6b833d9c55" providerId="ADAL" clId="{F4BC156D-5C14-4455-ACAD-C1CD153EB2DC}" dt="2020-08-03T17:10:50.931" v="3406" actId="208"/>
          <ac:picMkLst>
            <pc:docMk/>
            <pc:sldMk cId="947021840" sldId="286"/>
            <ac:picMk id="1026" creationId="{CD7C64B6-8952-4BB4-9F1D-28A94A52ABC9}"/>
          </ac:picMkLst>
        </pc:picChg>
      </pc:sldChg>
      <pc:sldChg chg="addSp delSp modSp add">
        <pc:chgData name="Adrienne" userId="93931117-0597-4bf6-8346-0f6b833d9c55" providerId="ADAL" clId="{F4BC156D-5C14-4455-ACAD-C1CD153EB2DC}" dt="2020-08-03T18:55:35.713" v="6924" actId="20577"/>
        <pc:sldMkLst>
          <pc:docMk/>
          <pc:sldMk cId="3114361136" sldId="287"/>
        </pc:sldMkLst>
        <pc:spChg chg="mod">
          <ac:chgData name="Adrienne" userId="93931117-0597-4bf6-8346-0f6b833d9c55" providerId="ADAL" clId="{F4BC156D-5C14-4455-ACAD-C1CD153EB2DC}" dt="2020-07-31T19:13:49.539" v="1951" actId="6549"/>
          <ac:spMkLst>
            <pc:docMk/>
            <pc:sldMk cId="3114361136" sldId="287"/>
            <ac:spMk id="5" creationId="{00000000-0000-0000-0000-000000000000}"/>
          </ac:spMkLst>
        </pc:spChg>
        <pc:spChg chg="add mod">
          <ac:chgData name="Adrienne" userId="93931117-0597-4bf6-8346-0f6b833d9c55" providerId="ADAL" clId="{F4BC156D-5C14-4455-ACAD-C1CD153EB2DC}" dt="2020-08-03T18:55:35.713" v="6924" actId="20577"/>
          <ac:spMkLst>
            <pc:docMk/>
            <pc:sldMk cId="3114361136" sldId="287"/>
            <ac:spMk id="10" creationId="{4E3D864C-D190-44F0-8161-9BDE49A4E75F}"/>
          </ac:spMkLst>
        </pc:spChg>
        <pc:picChg chg="add del">
          <ac:chgData name="Adrienne" userId="93931117-0597-4bf6-8346-0f6b833d9c55" providerId="ADAL" clId="{F4BC156D-5C14-4455-ACAD-C1CD153EB2DC}" dt="2020-08-03T17:28:15.864" v="4143" actId="478"/>
          <ac:picMkLst>
            <pc:docMk/>
            <pc:sldMk cId="3114361136" sldId="287"/>
            <ac:picMk id="8" creationId="{A7B3ADEE-86AF-4F44-8495-32CEED94434A}"/>
          </ac:picMkLst>
        </pc:picChg>
        <pc:picChg chg="add mod">
          <ac:chgData name="Adrienne" userId="93931117-0597-4bf6-8346-0f6b833d9c55" providerId="ADAL" clId="{F4BC156D-5C14-4455-ACAD-C1CD153EB2DC}" dt="2020-08-03T18:55:20.916" v="6914" actId="1076"/>
          <ac:picMkLst>
            <pc:docMk/>
            <pc:sldMk cId="3114361136" sldId="287"/>
            <ac:picMk id="9" creationId="{0051F7A9-AED8-4709-AF1E-464484FF9C84}"/>
          </ac:picMkLst>
        </pc:picChg>
      </pc:sldChg>
      <pc:sldChg chg="addSp modSp add modNotesTx">
        <pc:chgData name="Adrienne" userId="93931117-0597-4bf6-8346-0f6b833d9c55" providerId="ADAL" clId="{F4BC156D-5C14-4455-ACAD-C1CD153EB2DC}" dt="2020-08-03T18:03:29.427" v="4627" actId="20577"/>
        <pc:sldMkLst>
          <pc:docMk/>
          <pc:sldMk cId="729854518" sldId="288"/>
        </pc:sldMkLst>
        <pc:spChg chg="add mod">
          <ac:chgData name="Adrienne" userId="93931117-0597-4bf6-8346-0f6b833d9c55" providerId="ADAL" clId="{F4BC156D-5C14-4455-ACAD-C1CD153EB2DC}" dt="2020-08-03T18:03:29.427" v="4627" actId="20577"/>
          <ac:spMkLst>
            <pc:docMk/>
            <pc:sldMk cId="729854518" sldId="288"/>
            <ac:spMk id="3" creationId="{460A6793-68C4-4ED4-B379-571E2DD14896}"/>
          </ac:spMkLst>
        </pc:spChg>
        <pc:spChg chg="mod">
          <ac:chgData name="Adrienne" userId="93931117-0597-4bf6-8346-0f6b833d9c55" providerId="ADAL" clId="{F4BC156D-5C14-4455-ACAD-C1CD153EB2DC}" dt="2020-07-31T19:07:17.134" v="1767" actId="14100"/>
          <ac:spMkLst>
            <pc:docMk/>
            <pc:sldMk cId="729854518" sldId="288"/>
            <ac:spMk id="5" creationId="{00000000-0000-0000-0000-000000000000}"/>
          </ac:spMkLst>
        </pc:spChg>
        <pc:picChg chg="add mod">
          <ac:chgData name="Adrienne" userId="93931117-0597-4bf6-8346-0f6b833d9c55" providerId="ADAL" clId="{F4BC156D-5C14-4455-ACAD-C1CD153EB2DC}" dt="2020-08-03T17:59:12.172" v="4379" actId="208"/>
          <ac:picMkLst>
            <pc:docMk/>
            <pc:sldMk cId="729854518" sldId="288"/>
            <ac:picMk id="2" creationId="{C0F8ADDA-B3C9-46A3-8141-07BD5B5C5894}"/>
          </ac:picMkLst>
        </pc:picChg>
        <pc:picChg chg="add mod">
          <ac:chgData name="Adrienne" userId="93931117-0597-4bf6-8346-0f6b833d9c55" providerId="ADAL" clId="{F4BC156D-5C14-4455-ACAD-C1CD153EB2DC}" dt="2020-08-03T18:02:50.356" v="4619" actId="208"/>
          <ac:picMkLst>
            <pc:docMk/>
            <pc:sldMk cId="729854518" sldId="288"/>
            <ac:picMk id="9" creationId="{7664F8CE-4582-41AB-B9D7-2492593517D2}"/>
          </ac:picMkLst>
        </pc:picChg>
      </pc:sldChg>
      <pc:sldChg chg="addSp modSp add">
        <pc:chgData name="Adrienne" userId="93931117-0597-4bf6-8346-0f6b833d9c55" providerId="ADAL" clId="{F4BC156D-5C14-4455-ACAD-C1CD153EB2DC}" dt="2020-08-03T18:13:10.697" v="4959" actId="6549"/>
        <pc:sldMkLst>
          <pc:docMk/>
          <pc:sldMk cId="517578372" sldId="289"/>
        </pc:sldMkLst>
        <pc:spChg chg="mod">
          <ac:chgData name="Adrienne" userId="93931117-0597-4bf6-8346-0f6b833d9c55" providerId="ADAL" clId="{F4BC156D-5C14-4455-ACAD-C1CD153EB2DC}" dt="2020-07-31T19:07:35.466" v="1789" actId="6549"/>
          <ac:spMkLst>
            <pc:docMk/>
            <pc:sldMk cId="517578372" sldId="289"/>
            <ac:spMk id="3" creationId="{00000000-0000-0000-0000-000000000000}"/>
          </ac:spMkLst>
        </pc:spChg>
        <pc:spChg chg="add mod">
          <ac:chgData name="Adrienne" userId="93931117-0597-4bf6-8346-0f6b833d9c55" providerId="ADAL" clId="{F4BC156D-5C14-4455-ACAD-C1CD153EB2DC}" dt="2020-08-03T18:13:10.697" v="4959" actId="6549"/>
          <ac:spMkLst>
            <pc:docMk/>
            <pc:sldMk cId="517578372" sldId="289"/>
            <ac:spMk id="5" creationId="{BAA9FE08-DC53-4CBD-A631-87E68680AFE5}"/>
          </ac:spMkLst>
        </pc:spChg>
        <pc:picChg chg="add mod">
          <ac:chgData name="Adrienne" userId="93931117-0597-4bf6-8346-0f6b833d9c55" providerId="ADAL" clId="{F4BC156D-5C14-4455-ACAD-C1CD153EB2DC}" dt="2020-08-03T18:09:35.832" v="4727" actId="14100"/>
          <ac:picMkLst>
            <pc:docMk/>
            <pc:sldMk cId="517578372" sldId="289"/>
            <ac:picMk id="9" creationId="{5A406ACD-F1D0-4CA4-BC14-97B218FB7197}"/>
          </ac:picMkLst>
        </pc:picChg>
      </pc:sldChg>
      <pc:sldChg chg="addSp modSp add">
        <pc:chgData name="Adrienne" userId="93931117-0597-4bf6-8346-0f6b833d9c55" providerId="ADAL" clId="{F4BC156D-5C14-4455-ACAD-C1CD153EB2DC}" dt="2020-08-03T18:19:12.451" v="5241" actId="1076"/>
        <pc:sldMkLst>
          <pc:docMk/>
          <pc:sldMk cId="1328941436" sldId="290"/>
        </pc:sldMkLst>
        <pc:spChg chg="mod">
          <ac:chgData name="Adrienne" userId="93931117-0597-4bf6-8346-0f6b833d9c55" providerId="ADAL" clId="{F4BC156D-5C14-4455-ACAD-C1CD153EB2DC}" dt="2020-07-31T19:13:27.691" v="1950" actId="20577"/>
          <ac:spMkLst>
            <pc:docMk/>
            <pc:sldMk cId="1328941436" sldId="290"/>
            <ac:spMk id="2" creationId="{00000000-0000-0000-0000-000000000000}"/>
          </ac:spMkLst>
        </pc:spChg>
        <pc:spChg chg="add mod">
          <ac:chgData name="Adrienne" userId="93931117-0597-4bf6-8346-0f6b833d9c55" providerId="ADAL" clId="{F4BC156D-5C14-4455-ACAD-C1CD153EB2DC}" dt="2020-08-03T18:19:12.451" v="5241" actId="1076"/>
          <ac:spMkLst>
            <pc:docMk/>
            <pc:sldMk cId="1328941436" sldId="290"/>
            <ac:spMk id="3" creationId="{301963C7-5CBA-416C-86D9-7C81F4823852}"/>
          </ac:spMkLst>
        </pc:spChg>
        <pc:picChg chg="add mod">
          <ac:chgData name="Adrienne" userId="93931117-0597-4bf6-8346-0f6b833d9c55" providerId="ADAL" clId="{F4BC156D-5C14-4455-ACAD-C1CD153EB2DC}" dt="2020-08-03T18:15:53.730" v="4963" actId="1076"/>
          <ac:picMkLst>
            <pc:docMk/>
            <pc:sldMk cId="1328941436" sldId="290"/>
            <ac:picMk id="9" creationId="{C7617B46-50EE-4F7D-8968-FA17F3A7D8F3}"/>
          </ac:picMkLst>
        </pc:picChg>
      </pc:sldChg>
      <pc:sldChg chg="addSp modSp add">
        <pc:chgData name="Adrienne" userId="93931117-0597-4bf6-8346-0f6b833d9c55" providerId="ADAL" clId="{F4BC156D-5C14-4455-ACAD-C1CD153EB2DC}" dt="2020-08-03T18:22:45.096" v="5540" actId="1076"/>
        <pc:sldMkLst>
          <pc:docMk/>
          <pc:sldMk cId="1830287292" sldId="291"/>
        </pc:sldMkLst>
        <pc:spChg chg="mod">
          <ac:chgData name="Adrienne" userId="93931117-0597-4bf6-8346-0f6b833d9c55" providerId="ADAL" clId="{F4BC156D-5C14-4455-ACAD-C1CD153EB2DC}" dt="2020-07-31T19:09:18.846" v="1837" actId="6549"/>
          <ac:spMkLst>
            <pc:docMk/>
            <pc:sldMk cId="1830287292" sldId="291"/>
            <ac:spMk id="2" creationId="{00000000-0000-0000-0000-000000000000}"/>
          </ac:spMkLst>
        </pc:spChg>
        <pc:spChg chg="add mod">
          <ac:chgData name="Adrienne" userId="93931117-0597-4bf6-8346-0f6b833d9c55" providerId="ADAL" clId="{F4BC156D-5C14-4455-ACAD-C1CD153EB2DC}" dt="2020-08-03T18:22:35.395" v="5537" actId="207"/>
          <ac:spMkLst>
            <pc:docMk/>
            <pc:sldMk cId="1830287292" sldId="291"/>
            <ac:spMk id="5" creationId="{9056A26B-F1A6-4DD7-B7C9-FCADA898B5F0}"/>
          </ac:spMkLst>
        </pc:spChg>
        <pc:picChg chg="add mod">
          <ac:chgData name="Adrienne" userId="93931117-0597-4bf6-8346-0f6b833d9c55" providerId="ADAL" clId="{F4BC156D-5C14-4455-ACAD-C1CD153EB2DC}" dt="2020-08-03T18:22:45.096" v="5540" actId="1076"/>
          <ac:picMkLst>
            <pc:docMk/>
            <pc:sldMk cId="1830287292" sldId="291"/>
            <ac:picMk id="3" creationId="{3506EAC5-975A-42E0-9568-CD76971489F5}"/>
          </ac:picMkLst>
        </pc:picChg>
      </pc:sldChg>
      <pc:sldChg chg="addSp modSp add">
        <pc:chgData name="Adrienne" userId="93931117-0597-4bf6-8346-0f6b833d9c55" providerId="ADAL" clId="{F4BC156D-5C14-4455-ACAD-C1CD153EB2DC}" dt="2020-08-03T18:27:49.898" v="5867" actId="207"/>
        <pc:sldMkLst>
          <pc:docMk/>
          <pc:sldMk cId="3781968478" sldId="292"/>
        </pc:sldMkLst>
        <pc:spChg chg="mod">
          <ac:chgData name="Adrienne" userId="93931117-0597-4bf6-8346-0f6b833d9c55" providerId="ADAL" clId="{F4BC156D-5C14-4455-ACAD-C1CD153EB2DC}" dt="2020-07-31T19:09:57.057" v="1854" actId="6549"/>
          <ac:spMkLst>
            <pc:docMk/>
            <pc:sldMk cId="3781968478" sldId="292"/>
            <ac:spMk id="2" creationId="{00000000-0000-0000-0000-000000000000}"/>
          </ac:spMkLst>
        </pc:spChg>
        <pc:spChg chg="add mod">
          <ac:chgData name="Adrienne" userId="93931117-0597-4bf6-8346-0f6b833d9c55" providerId="ADAL" clId="{F4BC156D-5C14-4455-ACAD-C1CD153EB2DC}" dt="2020-08-03T18:27:49.898" v="5867" actId="207"/>
          <ac:spMkLst>
            <pc:docMk/>
            <pc:sldMk cId="3781968478" sldId="292"/>
            <ac:spMk id="5" creationId="{035E729B-694C-4236-8B79-BFEFDCF0B89A}"/>
          </ac:spMkLst>
        </pc:spChg>
        <pc:picChg chg="add mod">
          <ac:chgData name="Adrienne" userId="93931117-0597-4bf6-8346-0f6b833d9c55" providerId="ADAL" clId="{F4BC156D-5C14-4455-ACAD-C1CD153EB2DC}" dt="2020-08-03T18:26:46.130" v="5750" actId="1076"/>
          <ac:picMkLst>
            <pc:docMk/>
            <pc:sldMk cId="3781968478" sldId="292"/>
            <ac:picMk id="3" creationId="{F707CC3E-0D7C-422B-9845-A9C14078B906}"/>
          </ac:picMkLst>
        </pc:picChg>
        <pc:picChg chg="add mod">
          <ac:chgData name="Adrienne" userId="93931117-0597-4bf6-8346-0f6b833d9c55" providerId="ADAL" clId="{F4BC156D-5C14-4455-ACAD-C1CD153EB2DC}" dt="2020-08-03T18:26:40.076" v="5749" actId="208"/>
          <ac:picMkLst>
            <pc:docMk/>
            <pc:sldMk cId="3781968478" sldId="292"/>
            <ac:picMk id="9" creationId="{EB6F5AD8-89DB-47F3-8938-1AC31E3AEAAB}"/>
          </ac:picMkLst>
        </pc:picChg>
      </pc:sldChg>
      <pc:sldChg chg="addSp delSp modSp add">
        <pc:chgData name="Adrienne" userId="93931117-0597-4bf6-8346-0f6b833d9c55" providerId="ADAL" clId="{F4BC156D-5C14-4455-ACAD-C1CD153EB2DC}" dt="2020-08-03T18:48:00.504" v="6795" actId="6549"/>
        <pc:sldMkLst>
          <pc:docMk/>
          <pc:sldMk cId="1689707672" sldId="293"/>
        </pc:sldMkLst>
        <pc:spChg chg="mod">
          <ac:chgData name="Adrienne" userId="93931117-0597-4bf6-8346-0f6b833d9c55" providerId="ADAL" clId="{F4BC156D-5C14-4455-ACAD-C1CD153EB2DC}" dt="2020-07-31T19:11:39.276" v="1948" actId="6549"/>
          <ac:spMkLst>
            <pc:docMk/>
            <pc:sldMk cId="1689707672" sldId="293"/>
            <ac:spMk id="2" creationId="{00000000-0000-0000-0000-000000000000}"/>
          </ac:spMkLst>
        </pc:spChg>
        <pc:spChg chg="add mod">
          <ac:chgData name="Adrienne" userId="93931117-0597-4bf6-8346-0f6b833d9c55" providerId="ADAL" clId="{F4BC156D-5C14-4455-ACAD-C1CD153EB2DC}" dt="2020-08-03T18:48:00.504" v="6795" actId="6549"/>
          <ac:spMkLst>
            <pc:docMk/>
            <pc:sldMk cId="1689707672" sldId="293"/>
            <ac:spMk id="3" creationId="{FCAECCA2-4338-4834-B181-D2451E83BABD}"/>
          </ac:spMkLst>
        </pc:spChg>
        <pc:spChg chg="del">
          <ac:chgData name="Adrienne" userId="93931117-0597-4bf6-8346-0f6b833d9c55" providerId="ADAL" clId="{F4BC156D-5C14-4455-ACAD-C1CD153EB2DC}" dt="2020-07-31T19:11:28.844" v="1923" actId="478"/>
          <ac:spMkLst>
            <pc:docMk/>
            <pc:sldMk cId="1689707672" sldId="293"/>
            <ac:spMk id="9" creationId="{EB80A9DF-A8AC-4881-B483-0C9639B22666}"/>
          </ac:spMkLst>
        </pc:spChg>
        <pc:picChg chg="del">
          <ac:chgData name="Adrienne" userId="93931117-0597-4bf6-8346-0f6b833d9c55" providerId="ADAL" clId="{F4BC156D-5C14-4455-ACAD-C1CD153EB2DC}" dt="2020-07-31T19:11:25.947" v="1921" actId="478"/>
          <ac:picMkLst>
            <pc:docMk/>
            <pc:sldMk cId="1689707672" sldId="293"/>
            <ac:picMk id="3" creationId="{00000000-0000-0000-0000-000000000000}"/>
          </ac:picMkLst>
        </pc:picChg>
        <pc:picChg chg="del">
          <ac:chgData name="Adrienne" userId="93931117-0597-4bf6-8346-0f6b833d9c55" providerId="ADAL" clId="{F4BC156D-5C14-4455-ACAD-C1CD153EB2DC}" dt="2020-07-31T19:11:27.097" v="1922" actId="478"/>
          <ac:picMkLst>
            <pc:docMk/>
            <pc:sldMk cId="1689707672" sldId="293"/>
            <ac:picMk id="5" creationId="{00000000-0000-0000-0000-000000000000}"/>
          </ac:picMkLst>
        </pc:picChg>
        <pc:picChg chg="add mod">
          <ac:chgData name="Adrienne" userId="93931117-0597-4bf6-8346-0f6b833d9c55" providerId="ADAL" clId="{F4BC156D-5C14-4455-ACAD-C1CD153EB2DC}" dt="2020-08-03T18:47:15.400" v="6776" actId="1076"/>
          <ac:picMkLst>
            <pc:docMk/>
            <pc:sldMk cId="1689707672" sldId="293"/>
            <ac:picMk id="5" creationId="{73D8D897-BCD0-4FAD-8E19-0CEA709C981E}"/>
          </ac:picMkLst>
        </pc:picChg>
        <pc:picChg chg="add mod">
          <ac:chgData name="Adrienne" userId="93931117-0597-4bf6-8346-0f6b833d9c55" providerId="ADAL" clId="{F4BC156D-5C14-4455-ACAD-C1CD153EB2DC}" dt="2020-08-03T18:45:48.455" v="6676" actId="1076"/>
          <ac:picMkLst>
            <pc:docMk/>
            <pc:sldMk cId="1689707672" sldId="293"/>
            <ac:picMk id="9" creationId="{A6181531-262D-465F-B0BA-03352FA5BF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C52524-EE80-4906-8A51-98FACDD03B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7911FF-BB82-4496-AFC3-5E2270416F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56B35E-A48D-4052-B70C-2E02B813E3AA}" type="datetimeFigureOut">
              <a:rPr lang="en-US" smtClean="0"/>
              <a:t>8/3/2020</a:t>
            </a:fld>
            <a:endParaRPr lang="en-US"/>
          </a:p>
        </p:txBody>
      </p:sp>
      <p:sp>
        <p:nvSpPr>
          <p:cNvPr id="4" name="Footer Placeholder 3">
            <a:extLst>
              <a:ext uri="{FF2B5EF4-FFF2-40B4-BE49-F238E27FC236}">
                <a16:creationId xmlns:a16="http://schemas.microsoft.com/office/drawing/2014/main" id="{3521C990-9CC2-47E8-9007-8F9F657CCC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66752E-0F0A-4A2C-8EA4-E9B42C5226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D3DDC1-5AFC-474B-A8AC-7C532FFEFCF0}" type="slidenum">
              <a:rPr lang="en-US" smtClean="0"/>
              <a:t>‹#›</a:t>
            </a:fld>
            <a:endParaRPr lang="en-US"/>
          </a:p>
        </p:txBody>
      </p:sp>
    </p:spTree>
    <p:extLst>
      <p:ext uri="{BB962C8B-B14F-4D97-AF65-F5344CB8AC3E}">
        <p14:creationId xmlns:p14="http://schemas.microsoft.com/office/powerpoint/2010/main" val="3704689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6D62B-5A03-4718-BEEC-6311BF0C3F94}" type="datetimeFigureOut">
              <a:rPr lang="en-US" smtClean="0"/>
              <a:t>8/3/2020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09017-7C58-4FF7-BFD3-1A8F293DA8A5}" type="slidenum">
              <a:rPr lang="en-US" smtClean="0"/>
              <a:t>‹#›</a:t>
            </a:fld>
            <a:endParaRPr lang="en-US"/>
          </a:p>
        </p:txBody>
      </p:sp>
    </p:spTree>
    <p:extLst>
      <p:ext uri="{BB962C8B-B14F-4D97-AF65-F5344CB8AC3E}">
        <p14:creationId xmlns:p14="http://schemas.microsoft.com/office/powerpoint/2010/main" val="86693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a:t>
            </a:fld>
            <a:endParaRPr lang="en-US"/>
          </a:p>
        </p:txBody>
      </p:sp>
    </p:spTree>
    <p:extLst>
      <p:ext uri="{BB962C8B-B14F-4D97-AF65-F5344CB8AC3E}">
        <p14:creationId xmlns:p14="http://schemas.microsoft.com/office/powerpoint/2010/main" val="227729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10</a:t>
            </a:fld>
            <a:endParaRPr lang="en-US"/>
          </a:p>
        </p:txBody>
      </p:sp>
    </p:spTree>
    <p:extLst>
      <p:ext uri="{BB962C8B-B14F-4D97-AF65-F5344CB8AC3E}">
        <p14:creationId xmlns:p14="http://schemas.microsoft.com/office/powerpoint/2010/main" val="16780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11</a:t>
            </a:fld>
            <a:endParaRPr lang="en-US"/>
          </a:p>
        </p:txBody>
      </p:sp>
    </p:spTree>
    <p:extLst>
      <p:ext uri="{BB962C8B-B14F-4D97-AF65-F5344CB8AC3E}">
        <p14:creationId xmlns:p14="http://schemas.microsoft.com/office/powerpoint/2010/main" val="436623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12</a:t>
            </a:fld>
            <a:endParaRPr lang="en-US"/>
          </a:p>
        </p:txBody>
      </p:sp>
    </p:spTree>
    <p:extLst>
      <p:ext uri="{BB962C8B-B14F-4D97-AF65-F5344CB8AC3E}">
        <p14:creationId xmlns:p14="http://schemas.microsoft.com/office/powerpoint/2010/main" val="372253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13</a:t>
            </a:fld>
            <a:endParaRPr lang="en-US"/>
          </a:p>
        </p:txBody>
      </p:sp>
    </p:spTree>
    <p:extLst>
      <p:ext uri="{BB962C8B-B14F-4D97-AF65-F5344CB8AC3E}">
        <p14:creationId xmlns:p14="http://schemas.microsoft.com/office/powerpoint/2010/main" val="406570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14</a:t>
            </a:fld>
            <a:endParaRPr lang="en-US"/>
          </a:p>
        </p:txBody>
      </p:sp>
    </p:spTree>
    <p:extLst>
      <p:ext uri="{BB962C8B-B14F-4D97-AF65-F5344CB8AC3E}">
        <p14:creationId xmlns:p14="http://schemas.microsoft.com/office/powerpoint/2010/main" val="348116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15</a:t>
            </a:fld>
            <a:endParaRPr lang="en-US"/>
          </a:p>
        </p:txBody>
      </p:sp>
    </p:spTree>
    <p:extLst>
      <p:ext uri="{BB962C8B-B14F-4D97-AF65-F5344CB8AC3E}">
        <p14:creationId xmlns:p14="http://schemas.microsoft.com/office/powerpoint/2010/main" val="11645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16</a:t>
            </a:fld>
            <a:endParaRPr lang="en-US"/>
          </a:p>
        </p:txBody>
      </p:sp>
    </p:spTree>
    <p:extLst>
      <p:ext uri="{BB962C8B-B14F-4D97-AF65-F5344CB8AC3E}">
        <p14:creationId xmlns:p14="http://schemas.microsoft.com/office/powerpoint/2010/main" val="1849148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17</a:t>
            </a:fld>
            <a:endParaRPr lang="en-US"/>
          </a:p>
        </p:txBody>
      </p:sp>
    </p:spTree>
    <p:extLst>
      <p:ext uri="{BB962C8B-B14F-4D97-AF65-F5344CB8AC3E}">
        <p14:creationId xmlns:p14="http://schemas.microsoft.com/office/powerpoint/2010/main" val="674675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18</a:t>
            </a:fld>
            <a:endParaRPr lang="en-US"/>
          </a:p>
        </p:txBody>
      </p:sp>
    </p:spTree>
    <p:extLst>
      <p:ext uri="{BB962C8B-B14F-4D97-AF65-F5344CB8AC3E}">
        <p14:creationId xmlns:p14="http://schemas.microsoft.com/office/powerpoint/2010/main" val="273573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19</a:t>
            </a:fld>
            <a:endParaRPr lang="en-US"/>
          </a:p>
        </p:txBody>
      </p:sp>
    </p:spTree>
    <p:extLst>
      <p:ext uri="{BB962C8B-B14F-4D97-AF65-F5344CB8AC3E}">
        <p14:creationId xmlns:p14="http://schemas.microsoft.com/office/powerpoint/2010/main" val="284911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a:t>
            </a:fld>
            <a:endParaRPr lang="en-US"/>
          </a:p>
        </p:txBody>
      </p:sp>
    </p:spTree>
    <p:extLst>
      <p:ext uri="{BB962C8B-B14F-4D97-AF65-F5344CB8AC3E}">
        <p14:creationId xmlns:p14="http://schemas.microsoft.com/office/powerpoint/2010/main" val="116498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20</a:t>
            </a:fld>
            <a:endParaRPr lang="en-US"/>
          </a:p>
        </p:txBody>
      </p:sp>
    </p:spTree>
    <p:extLst>
      <p:ext uri="{BB962C8B-B14F-4D97-AF65-F5344CB8AC3E}">
        <p14:creationId xmlns:p14="http://schemas.microsoft.com/office/powerpoint/2010/main" val="112244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21</a:t>
            </a:fld>
            <a:endParaRPr lang="en-US"/>
          </a:p>
        </p:txBody>
      </p:sp>
    </p:spTree>
    <p:extLst>
      <p:ext uri="{BB962C8B-B14F-4D97-AF65-F5344CB8AC3E}">
        <p14:creationId xmlns:p14="http://schemas.microsoft.com/office/powerpoint/2010/main" val="37892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22</a:t>
            </a:fld>
            <a:endParaRPr lang="en-US"/>
          </a:p>
        </p:txBody>
      </p:sp>
    </p:spTree>
    <p:extLst>
      <p:ext uri="{BB962C8B-B14F-4D97-AF65-F5344CB8AC3E}">
        <p14:creationId xmlns:p14="http://schemas.microsoft.com/office/powerpoint/2010/main" val="418970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23</a:t>
            </a:fld>
            <a:endParaRPr lang="en-US"/>
          </a:p>
        </p:txBody>
      </p:sp>
    </p:spTree>
    <p:extLst>
      <p:ext uri="{BB962C8B-B14F-4D97-AF65-F5344CB8AC3E}">
        <p14:creationId xmlns:p14="http://schemas.microsoft.com/office/powerpoint/2010/main" val="1879651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24</a:t>
            </a:fld>
            <a:endParaRPr lang="en-US"/>
          </a:p>
        </p:txBody>
      </p:sp>
    </p:spTree>
    <p:extLst>
      <p:ext uri="{BB962C8B-B14F-4D97-AF65-F5344CB8AC3E}">
        <p14:creationId xmlns:p14="http://schemas.microsoft.com/office/powerpoint/2010/main" val="391740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25</a:t>
            </a:fld>
            <a:endParaRPr lang="en-US"/>
          </a:p>
        </p:txBody>
      </p:sp>
    </p:spTree>
    <p:extLst>
      <p:ext uri="{BB962C8B-B14F-4D97-AF65-F5344CB8AC3E}">
        <p14:creationId xmlns:p14="http://schemas.microsoft.com/office/powerpoint/2010/main" val="3028406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26</a:t>
            </a:fld>
            <a:endParaRPr lang="en-US"/>
          </a:p>
        </p:txBody>
      </p:sp>
    </p:spTree>
    <p:extLst>
      <p:ext uri="{BB962C8B-B14F-4D97-AF65-F5344CB8AC3E}">
        <p14:creationId xmlns:p14="http://schemas.microsoft.com/office/powerpoint/2010/main" val="82112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27</a:t>
            </a:fld>
            <a:endParaRPr lang="en-US"/>
          </a:p>
        </p:txBody>
      </p:sp>
    </p:spTree>
    <p:extLst>
      <p:ext uri="{BB962C8B-B14F-4D97-AF65-F5344CB8AC3E}">
        <p14:creationId xmlns:p14="http://schemas.microsoft.com/office/powerpoint/2010/main" val="177527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3</a:t>
            </a:fld>
            <a:endParaRPr lang="en-US"/>
          </a:p>
        </p:txBody>
      </p:sp>
    </p:spTree>
    <p:extLst>
      <p:ext uri="{BB962C8B-B14F-4D97-AF65-F5344CB8AC3E}">
        <p14:creationId xmlns:p14="http://schemas.microsoft.com/office/powerpoint/2010/main" val="387694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4</a:t>
            </a:fld>
            <a:endParaRPr lang="en-US"/>
          </a:p>
        </p:txBody>
      </p:sp>
    </p:spTree>
    <p:extLst>
      <p:ext uri="{BB962C8B-B14F-4D97-AF65-F5344CB8AC3E}">
        <p14:creationId xmlns:p14="http://schemas.microsoft.com/office/powerpoint/2010/main" val="271466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5</a:t>
            </a:fld>
            <a:endParaRPr lang="en-US"/>
          </a:p>
        </p:txBody>
      </p:sp>
    </p:spTree>
    <p:extLst>
      <p:ext uri="{BB962C8B-B14F-4D97-AF65-F5344CB8AC3E}">
        <p14:creationId xmlns:p14="http://schemas.microsoft.com/office/powerpoint/2010/main" val="330057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6</a:t>
            </a:fld>
            <a:endParaRPr lang="en-US"/>
          </a:p>
        </p:txBody>
      </p:sp>
    </p:spTree>
    <p:extLst>
      <p:ext uri="{BB962C8B-B14F-4D97-AF65-F5344CB8AC3E}">
        <p14:creationId xmlns:p14="http://schemas.microsoft.com/office/powerpoint/2010/main" val="261674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DD09017-7C58-4FF7-BFD3-1A8F293DA8A5}" type="slidenum">
              <a:rPr lang="en-US" smtClean="0"/>
              <a:t>7</a:t>
            </a:fld>
            <a:endParaRPr lang="en-US"/>
          </a:p>
        </p:txBody>
      </p:sp>
    </p:spTree>
    <p:extLst>
      <p:ext uri="{BB962C8B-B14F-4D97-AF65-F5344CB8AC3E}">
        <p14:creationId xmlns:p14="http://schemas.microsoft.com/office/powerpoint/2010/main" val="213350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8</a:t>
            </a:fld>
            <a:endParaRPr lang="en-US"/>
          </a:p>
        </p:txBody>
      </p:sp>
    </p:spTree>
    <p:extLst>
      <p:ext uri="{BB962C8B-B14F-4D97-AF65-F5344CB8AC3E}">
        <p14:creationId xmlns:p14="http://schemas.microsoft.com/office/powerpoint/2010/main" val="122518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DD09017-7C58-4FF7-BFD3-1A8F293DA8A5}" type="slidenum">
              <a:rPr lang="en-US" smtClean="0"/>
              <a:t>9</a:t>
            </a:fld>
            <a:endParaRPr lang="en-US"/>
          </a:p>
        </p:txBody>
      </p:sp>
    </p:spTree>
    <p:extLst>
      <p:ext uri="{BB962C8B-B14F-4D97-AF65-F5344CB8AC3E}">
        <p14:creationId xmlns:p14="http://schemas.microsoft.com/office/powerpoint/2010/main" val="184671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7112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929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979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032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12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5759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78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566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502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5355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9319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3FB76-7418-4AE9-B270-0509E432ACFA}" type="datetimeFigureOut">
              <a:rPr lang="en-US" smtClean="0"/>
              <a:t>8/3/2020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12E6A-C85A-496C-95D0-8B82A2649983}" type="slidenum">
              <a:rPr lang="en-US" smtClean="0"/>
              <a:t>‹#›</a:t>
            </a:fld>
            <a:endParaRPr lang="en-US"/>
          </a:p>
        </p:txBody>
      </p:sp>
    </p:spTree>
    <p:extLst>
      <p:ext uri="{BB962C8B-B14F-4D97-AF65-F5344CB8AC3E}">
        <p14:creationId xmlns:p14="http://schemas.microsoft.com/office/powerpoint/2010/main" val="3432859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ctrTitle"/>
          </p:nvPr>
        </p:nvSpPr>
        <p:spPr/>
        <p:txBody>
          <a:bodyPr/>
          <a:lstStyle/>
          <a:p>
            <a:r>
              <a:rPr lang="en-US" dirty="0"/>
              <a:t>1005 Additional Animal Information</a:t>
            </a:r>
          </a:p>
        </p:txBody>
      </p:sp>
      <p:sp>
        <p:nvSpPr>
          <p:cNvPr id="3" name="Subtitle 2"/>
          <p:cNvSpPr>
            <a:spLocks noGrp="1"/>
          </p:cNvSpPr>
          <p:nvPr>
            <p:ph type="subTitle" idx="1"/>
          </p:nvPr>
        </p:nvSpPr>
        <p:spPr/>
        <p:txBody>
          <a:bodyPr/>
          <a:lstStyle/>
          <a:p>
            <a:r>
              <a:rPr lang="en-US" dirty="0"/>
              <a:t>All the information you can enter on your individuals and groups</a:t>
            </a:r>
          </a:p>
        </p:txBody>
      </p:sp>
    </p:spTree>
    <p:extLst>
      <p:ext uri="{BB962C8B-B14F-4D97-AF65-F5344CB8AC3E}">
        <p14:creationId xmlns:p14="http://schemas.microsoft.com/office/powerpoint/2010/main" val="20593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047"/>
          <a:stretch/>
        </p:blipFill>
        <p:spPr>
          <a:xfrm>
            <a:off x="234930" y="5311302"/>
            <a:ext cx="2649629" cy="1377289"/>
          </a:xfrm>
          <a:prstGeom prst="rect">
            <a:avLst/>
          </a:prstGeom>
        </p:spPr>
      </p:pic>
      <p:sp>
        <p:nvSpPr>
          <p:cNvPr id="2" name="Title 1"/>
          <p:cNvSpPr>
            <a:spLocks noGrp="1"/>
          </p:cNvSpPr>
          <p:nvPr>
            <p:ph type="title"/>
          </p:nvPr>
        </p:nvSpPr>
        <p:spPr/>
        <p:txBody>
          <a:bodyPr/>
          <a:lstStyle/>
          <a:p>
            <a:r>
              <a:rPr lang="en-US" dirty="0"/>
              <a:t>Details-External Sharing</a:t>
            </a:r>
          </a:p>
        </p:txBody>
      </p:sp>
      <p:pic>
        <p:nvPicPr>
          <p:cNvPr id="3" name="Picture 2"/>
          <p:cNvPicPr>
            <a:picLocks noChangeAspect="1"/>
          </p:cNvPicPr>
          <p:nvPr/>
        </p:nvPicPr>
        <p:blipFill>
          <a:blip r:embed="rId5"/>
          <a:stretch>
            <a:fillRect/>
          </a:stretch>
        </p:blipFill>
        <p:spPr>
          <a:xfrm>
            <a:off x="628650" y="1479853"/>
            <a:ext cx="7260006" cy="2873007"/>
          </a:xfrm>
          <a:prstGeom prst="rect">
            <a:avLst/>
          </a:prstGeom>
          <a:ln>
            <a:solidFill>
              <a:schemeClr val="tx1"/>
            </a:solidFill>
          </a:ln>
        </p:spPr>
      </p:pic>
      <p:sp>
        <p:nvSpPr>
          <p:cNvPr id="5" name="TextBox 4">
            <a:extLst>
              <a:ext uri="{FF2B5EF4-FFF2-40B4-BE49-F238E27FC236}">
                <a16:creationId xmlns:a16="http://schemas.microsoft.com/office/drawing/2014/main" id="{049C3748-70BD-4B32-9018-4BA5341D71DD}"/>
              </a:ext>
            </a:extLst>
          </p:cNvPr>
          <p:cNvSpPr txBox="1"/>
          <p:nvPr/>
        </p:nvSpPr>
        <p:spPr>
          <a:xfrm>
            <a:off x="2884559" y="3884553"/>
            <a:ext cx="5415200" cy="1815882"/>
          </a:xfrm>
          <a:prstGeom prst="rect">
            <a:avLst/>
          </a:prstGeom>
          <a:solidFill>
            <a:schemeClr val="accent3">
              <a:lumMod val="40000"/>
              <a:lumOff val="60000"/>
            </a:schemeClr>
          </a:solidFill>
          <a:ln>
            <a:solidFill>
              <a:schemeClr val="tx1"/>
            </a:solidFill>
          </a:ln>
        </p:spPr>
        <p:txBody>
          <a:bodyPr wrap="none" rtlCol="0">
            <a:spAutoFit/>
          </a:bodyPr>
          <a:lstStyle/>
          <a:p>
            <a:r>
              <a:rPr lang="en-US" sz="1600" dirty="0"/>
              <a:t>If your institution has turned on the ability to share a record </a:t>
            </a:r>
          </a:p>
          <a:p>
            <a:r>
              <a:rPr lang="en-US" sz="1600" dirty="0"/>
              <a:t>with another institution the External Sharing grid will display </a:t>
            </a:r>
          </a:p>
          <a:p>
            <a:r>
              <a:rPr lang="en-US" sz="1600" dirty="0"/>
              <a:t>what institutions the record is shared with, and what is being </a:t>
            </a:r>
          </a:p>
          <a:p>
            <a:r>
              <a:rPr lang="en-US" sz="1600" dirty="0"/>
              <a:t>shared. This animal record is being shared with the Toledo Zoo </a:t>
            </a:r>
          </a:p>
          <a:p>
            <a:r>
              <a:rPr lang="en-US" sz="1600" dirty="0"/>
              <a:t>and both Husbandry and Medical records are being shared. </a:t>
            </a:r>
          </a:p>
          <a:p>
            <a:r>
              <a:rPr lang="en-US" sz="1600" dirty="0"/>
              <a:t>Only Husbandry records are being shared with Roger Williams </a:t>
            </a:r>
          </a:p>
          <a:p>
            <a:r>
              <a:rPr lang="en-US" sz="1600" dirty="0"/>
              <a:t>Park Zoo.</a:t>
            </a:r>
          </a:p>
        </p:txBody>
      </p:sp>
    </p:spTree>
    <p:extLst>
      <p:ext uri="{BB962C8B-B14F-4D97-AF65-F5344CB8AC3E}">
        <p14:creationId xmlns:p14="http://schemas.microsoft.com/office/powerpoint/2010/main" val="112124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81" r="4575"/>
          <a:stretch/>
        </p:blipFill>
        <p:spPr>
          <a:xfrm>
            <a:off x="0" y="4893012"/>
            <a:ext cx="2840477" cy="1785725"/>
          </a:xfrm>
          <a:prstGeom prst="rect">
            <a:avLst/>
          </a:prstGeom>
        </p:spPr>
      </p:pic>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a:t>Details-Identifiers</a:t>
            </a:r>
          </a:p>
        </p:txBody>
      </p:sp>
      <p:pic>
        <p:nvPicPr>
          <p:cNvPr id="8" name="Picture 7">
            <a:extLst>
              <a:ext uri="{FF2B5EF4-FFF2-40B4-BE49-F238E27FC236}">
                <a16:creationId xmlns:a16="http://schemas.microsoft.com/office/drawing/2014/main" id="{56C275F5-0D4C-4B42-B598-B3A8023D8971}"/>
              </a:ext>
            </a:extLst>
          </p:cNvPr>
          <p:cNvPicPr>
            <a:picLocks noChangeAspect="1"/>
          </p:cNvPicPr>
          <p:nvPr/>
        </p:nvPicPr>
        <p:blipFill>
          <a:blip r:embed="rId5"/>
          <a:stretch>
            <a:fillRect/>
          </a:stretch>
        </p:blipFill>
        <p:spPr>
          <a:xfrm>
            <a:off x="512161" y="1545706"/>
            <a:ext cx="3977529" cy="3101338"/>
          </a:xfrm>
          <a:prstGeom prst="rect">
            <a:avLst/>
          </a:prstGeom>
          <a:ln>
            <a:solidFill>
              <a:schemeClr val="tx1"/>
            </a:solidFill>
          </a:ln>
        </p:spPr>
      </p:pic>
      <p:sp>
        <p:nvSpPr>
          <p:cNvPr id="9" name="TextBox 8">
            <a:extLst>
              <a:ext uri="{FF2B5EF4-FFF2-40B4-BE49-F238E27FC236}">
                <a16:creationId xmlns:a16="http://schemas.microsoft.com/office/drawing/2014/main" id="{91EA4D27-EF29-4A81-857D-59B6596A485D}"/>
              </a:ext>
            </a:extLst>
          </p:cNvPr>
          <p:cNvSpPr txBox="1"/>
          <p:nvPr/>
        </p:nvSpPr>
        <p:spPr>
          <a:xfrm>
            <a:off x="4708515" y="1200544"/>
            <a:ext cx="4322915" cy="4247317"/>
          </a:xfrm>
          <a:prstGeom prst="rect">
            <a:avLst/>
          </a:prstGeom>
          <a:solidFill>
            <a:schemeClr val="tx2">
              <a:lumMod val="20000"/>
              <a:lumOff val="80000"/>
            </a:schemeClr>
          </a:solidFill>
          <a:ln>
            <a:solidFill>
              <a:schemeClr val="tx1"/>
            </a:solidFill>
          </a:ln>
        </p:spPr>
        <p:txBody>
          <a:bodyPr wrap="none" rtlCol="0">
            <a:spAutoFit/>
          </a:bodyPr>
          <a:lstStyle/>
          <a:p>
            <a:r>
              <a:rPr lang="en-US" dirty="0"/>
              <a:t>The Identifiers grid allows you to record</a:t>
            </a:r>
          </a:p>
          <a:p>
            <a:r>
              <a:rPr lang="en-US" dirty="0"/>
              <a:t>all the Physical (those you can see),</a:t>
            </a:r>
          </a:p>
          <a:p>
            <a:r>
              <a:rPr lang="en-US" dirty="0"/>
              <a:t>Logical (those you cannot see) Identifiers</a:t>
            </a:r>
          </a:p>
          <a:p>
            <a:r>
              <a:rPr lang="en-US" dirty="0"/>
              <a:t>as well as Transponders. Transponders are</a:t>
            </a:r>
          </a:p>
          <a:p>
            <a:r>
              <a:rPr lang="en-US" dirty="0"/>
              <a:t>managed in an inventory from the My</a:t>
            </a:r>
          </a:p>
          <a:p>
            <a:r>
              <a:rPr lang="en-US" dirty="0"/>
              <a:t>Institution module. All Identifiers at all</a:t>
            </a:r>
          </a:p>
          <a:p>
            <a:r>
              <a:rPr lang="en-US" dirty="0"/>
              <a:t>institutions will be displayed but you can</a:t>
            </a:r>
          </a:p>
          <a:p>
            <a:r>
              <a:rPr lang="en-US" dirty="0"/>
              <a:t>only edit or delete those added by your</a:t>
            </a:r>
          </a:p>
          <a:p>
            <a:r>
              <a:rPr lang="en-US" dirty="0"/>
              <a:t>institution. If the animal has Identifiers</a:t>
            </a:r>
          </a:p>
          <a:p>
            <a:r>
              <a:rPr lang="en-US" dirty="0"/>
              <a:t>recorded by other institutions that you </a:t>
            </a:r>
          </a:p>
          <a:p>
            <a:r>
              <a:rPr lang="en-US" dirty="0"/>
              <a:t>want to record locally, this can easily be </a:t>
            </a:r>
          </a:p>
          <a:p>
            <a:r>
              <a:rPr lang="en-US" dirty="0"/>
              <a:t>done by selecting to “Accept as Local</a:t>
            </a:r>
          </a:p>
          <a:p>
            <a:r>
              <a:rPr lang="en-US" dirty="0"/>
              <a:t>Identifier”. This not only is a time saver</a:t>
            </a:r>
          </a:p>
          <a:p>
            <a:r>
              <a:rPr lang="en-US" dirty="0"/>
              <a:t>but can help guard against data entry error</a:t>
            </a:r>
          </a:p>
          <a:p>
            <a:r>
              <a:rPr lang="en-US" dirty="0"/>
              <a:t>by retyping.</a:t>
            </a:r>
          </a:p>
        </p:txBody>
      </p:sp>
    </p:spTree>
    <p:extLst>
      <p:ext uri="{BB962C8B-B14F-4D97-AF65-F5344CB8AC3E}">
        <p14:creationId xmlns:p14="http://schemas.microsoft.com/office/powerpoint/2010/main" val="233039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047"/>
          <a:stretch/>
        </p:blipFill>
        <p:spPr>
          <a:xfrm>
            <a:off x="234930" y="5311302"/>
            <a:ext cx="2649629" cy="1377289"/>
          </a:xfrm>
          <a:prstGeom prst="rect">
            <a:avLst/>
          </a:prstGeom>
        </p:spPr>
      </p:pic>
      <p:sp>
        <p:nvSpPr>
          <p:cNvPr id="5" name="Title 4"/>
          <p:cNvSpPr>
            <a:spLocks noGrp="1"/>
          </p:cNvSpPr>
          <p:nvPr>
            <p:ph type="title"/>
          </p:nvPr>
        </p:nvSpPr>
        <p:spPr/>
        <p:txBody>
          <a:bodyPr/>
          <a:lstStyle/>
          <a:p>
            <a:r>
              <a:rPr lang="en-US" dirty="0"/>
              <a:t>Details-Parent Info</a:t>
            </a:r>
          </a:p>
        </p:txBody>
      </p:sp>
      <p:pic>
        <p:nvPicPr>
          <p:cNvPr id="2" name="Picture 1">
            <a:extLst>
              <a:ext uri="{FF2B5EF4-FFF2-40B4-BE49-F238E27FC236}">
                <a16:creationId xmlns:a16="http://schemas.microsoft.com/office/drawing/2014/main" id="{5DFAF9E8-F9E9-4E8F-940B-06CF9F3B63A2}"/>
              </a:ext>
            </a:extLst>
          </p:cNvPr>
          <p:cNvPicPr>
            <a:picLocks noChangeAspect="1"/>
          </p:cNvPicPr>
          <p:nvPr/>
        </p:nvPicPr>
        <p:blipFill>
          <a:blip r:embed="rId5"/>
          <a:stretch>
            <a:fillRect/>
          </a:stretch>
        </p:blipFill>
        <p:spPr>
          <a:xfrm>
            <a:off x="1774939" y="1359412"/>
            <a:ext cx="5364415" cy="2424645"/>
          </a:xfrm>
          <a:prstGeom prst="rect">
            <a:avLst/>
          </a:prstGeom>
          <a:ln>
            <a:solidFill>
              <a:schemeClr val="tx1"/>
            </a:solidFill>
          </a:ln>
        </p:spPr>
      </p:pic>
      <p:sp>
        <p:nvSpPr>
          <p:cNvPr id="3" name="TextBox 2">
            <a:extLst>
              <a:ext uri="{FF2B5EF4-FFF2-40B4-BE49-F238E27FC236}">
                <a16:creationId xmlns:a16="http://schemas.microsoft.com/office/drawing/2014/main" id="{C60D8766-90A4-4263-B554-CFC718F2FD6B}"/>
              </a:ext>
            </a:extLst>
          </p:cNvPr>
          <p:cNvSpPr txBox="1"/>
          <p:nvPr/>
        </p:nvSpPr>
        <p:spPr>
          <a:xfrm>
            <a:off x="389768" y="3970815"/>
            <a:ext cx="8540223"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The Parent Info grid captures the Parents and the percent probability that they are the</a:t>
            </a:r>
          </a:p>
          <a:p>
            <a:r>
              <a:rPr lang="en-US" dirty="0"/>
              <a:t>Parents. Above, there were 3 females who could have been the Dam. If you are recording</a:t>
            </a:r>
          </a:p>
          <a:p>
            <a:r>
              <a:rPr lang="en-US" dirty="0"/>
              <a:t>a Visit, the Parents will prefill and you do not have to re-enter them. If you are recording </a:t>
            </a:r>
          </a:p>
          <a:p>
            <a:r>
              <a:rPr lang="en-US" dirty="0"/>
              <a:t>an initial accession you will need to complete this information during the accession.</a:t>
            </a:r>
          </a:p>
        </p:txBody>
      </p:sp>
    </p:spTree>
    <p:extLst>
      <p:ext uri="{BB962C8B-B14F-4D97-AF65-F5344CB8AC3E}">
        <p14:creationId xmlns:p14="http://schemas.microsoft.com/office/powerpoint/2010/main" val="181311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769"/>
          <a:stretch/>
        </p:blipFill>
        <p:spPr>
          <a:xfrm>
            <a:off x="97315" y="4521673"/>
            <a:ext cx="1571229" cy="2226844"/>
          </a:xfrm>
          <a:prstGeom prst="rect">
            <a:avLst/>
          </a:prstGeom>
        </p:spPr>
      </p:pic>
      <p:sp>
        <p:nvSpPr>
          <p:cNvPr id="2" name="Title 1"/>
          <p:cNvSpPr>
            <a:spLocks noGrp="1"/>
          </p:cNvSpPr>
          <p:nvPr>
            <p:ph type="title"/>
          </p:nvPr>
        </p:nvSpPr>
        <p:spPr/>
        <p:txBody>
          <a:bodyPr/>
          <a:lstStyle/>
          <a:p>
            <a:r>
              <a:rPr lang="en-US" dirty="0"/>
              <a:t>Details-Rearing </a:t>
            </a:r>
          </a:p>
        </p:txBody>
      </p:sp>
      <p:pic>
        <p:nvPicPr>
          <p:cNvPr id="3" name="Picture 2">
            <a:extLst>
              <a:ext uri="{FF2B5EF4-FFF2-40B4-BE49-F238E27FC236}">
                <a16:creationId xmlns:a16="http://schemas.microsoft.com/office/drawing/2014/main" id="{92668A07-4128-4907-8A29-BE12D2194837}"/>
              </a:ext>
            </a:extLst>
          </p:cNvPr>
          <p:cNvPicPr>
            <a:picLocks noChangeAspect="1"/>
          </p:cNvPicPr>
          <p:nvPr/>
        </p:nvPicPr>
        <p:blipFill>
          <a:blip r:embed="rId5"/>
          <a:stretch>
            <a:fillRect/>
          </a:stretch>
        </p:blipFill>
        <p:spPr>
          <a:xfrm>
            <a:off x="1482882" y="1616527"/>
            <a:ext cx="5714286" cy="1838095"/>
          </a:xfrm>
          <a:prstGeom prst="rect">
            <a:avLst/>
          </a:prstGeom>
          <a:ln>
            <a:solidFill>
              <a:schemeClr val="tx1"/>
            </a:solidFill>
          </a:ln>
        </p:spPr>
      </p:pic>
      <p:sp>
        <p:nvSpPr>
          <p:cNvPr id="5" name="TextBox 4">
            <a:extLst>
              <a:ext uri="{FF2B5EF4-FFF2-40B4-BE49-F238E27FC236}">
                <a16:creationId xmlns:a16="http://schemas.microsoft.com/office/drawing/2014/main" id="{3BE174E7-FF82-4D23-B30D-6FFF02ECCF2B}"/>
              </a:ext>
            </a:extLst>
          </p:cNvPr>
          <p:cNvSpPr txBox="1"/>
          <p:nvPr/>
        </p:nvSpPr>
        <p:spPr>
          <a:xfrm>
            <a:off x="2092569" y="3750630"/>
            <a:ext cx="6031651" cy="1754326"/>
          </a:xfrm>
          <a:prstGeom prst="rect">
            <a:avLst/>
          </a:prstGeom>
          <a:solidFill>
            <a:schemeClr val="tx2">
              <a:lumMod val="20000"/>
              <a:lumOff val="80000"/>
            </a:schemeClr>
          </a:solidFill>
          <a:ln>
            <a:solidFill>
              <a:schemeClr val="tx1"/>
            </a:solidFill>
          </a:ln>
        </p:spPr>
        <p:txBody>
          <a:bodyPr wrap="none" rtlCol="0">
            <a:spAutoFit/>
          </a:bodyPr>
          <a:lstStyle/>
          <a:p>
            <a:r>
              <a:rPr lang="en-US" dirty="0"/>
              <a:t>The Rearing grid lets you track the Rearing over time. The dam</a:t>
            </a:r>
          </a:p>
          <a:p>
            <a:r>
              <a:rPr lang="en-US" dirty="0"/>
              <a:t>was neglectful of the calf from 23 November to 30 November</a:t>
            </a:r>
          </a:p>
          <a:p>
            <a:r>
              <a:rPr lang="en-US" dirty="0"/>
              <a:t>so it was given supplemental feedings until the dam became</a:t>
            </a:r>
          </a:p>
          <a:p>
            <a:r>
              <a:rPr lang="en-US" dirty="0"/>
              <a:t>more responsive. While Rearing is not a mandatory field in</a:t>
            </a:r>
          </a:p>
          <a:p>
            <a:r>
              <a:rPr lang="en-US" dirty="0"/>
              <a:t>Husbandry, it is mandatory in Studbooks so try to record it</a:t>
            </a:r>
          </a:p>
          <a:p>
            <a:r>
              <a:rPr lang="en-US" dirty="0"/>
              <a:t>whenever possible.</a:t>
            </a:r>
          </a:p>
        </p:txBody>
      </p:sp>
    </p:spTree>
    <p:extLst>
      <p:ext uri="{BB962C8B-B14F-4D97-AF65-F5344CB8AC3E}">
        <p14:creationId xmlns:p14="http://schemas.microsoft.com/office/powerpoint/2010/main" val="139667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7" name="Rectangle 6"/>
          <p:cNvSpPr/>
          <p:nvPr/>
        </p:nvSpPr>
        <p:spPr>
          <a:xfrm>
            <a:off x="354377" y="4659549"/>
            <a:ext cx="2357611" cy="208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804" t="7741" r="19843"/>
          <a:stretch/>
        </p:blipFill>
        <p:spPr>
          <a:xfrm>
            <a:off x="113296" y="4877122"/>
            <a:ext cx="1861420" cy="1652603"/>
          </a:xfrm>
          <a:prstGeom prst="rect">
            <a:avLst/>
          </a:prstGeom>
        </p:spPr>
      </p:pic>
      <p:sp>
        <p:nvSpPr>
          <p:cNvPr id="2" name="Title 1"/>
          <p:cNvSpPr>
            <a:spLocks noGrp="1"/>
          </p:cNvSpPr>
          <p:nvPr>
            <p:ph type="title"/>
          </p:nvPr>
        </p:nvSpPr>
        <p:spPr/>
        <p:txBody>
          <a:bodyPr/>
          <a:lstStyle/>
          <a:p>
            <a:r>
              <a:rPr lang="en-US" dirty="0"/>
              <a:t>Details-Census Info (Groups only)</a:t>
            </a:r>
          </a:p>
        </p:txBody>
      </p:sp>
      <p:pic>
        <p:nvPicPr>
          <p:cNvPr id="1026" name="Picture 2">
            <a:extLst>
              <a:ext uri="{FF2B5EF4-FFF2-40B4-BE49-F238E27FC236}">
                <a16:creationId xmlns:a16="http://schemas.microsoft.com/office/drawing/2014/main" id="{CD7C64B6-8952-4BB4-9F1D-28A94A52A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54" y="1565574"/>
            <a:ext cx="4178840" cy="32698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9DE0FF-3C5C-4570-B40B-DC5ECD40C8A0}"/>
              </a:ext>
            </a:extLst>
          </p:cNvPr>
          <p:cNvSpPr txBox="1"/>
          <p:nvPr/>
        </p:nvSpPr>
        <p:spPr>
          <a:xfrm>
            <a:off x="5284229" y="1590126"/>
            <a:ext cx="3438442" cy="3693319"/>
          </a:xfrm>
          <a:prstGeom prst="rect">
            <a:avLst/>
          </a:prstGeom>
          <a:solidFill>
            <a:schemeClr val="tx2">
              <a:lumMod val="20000"/>
              <a:lumOff val="80000"/>
            </a:schemeClr>
          </a:solidFill>
          <a:ln>
            <a:solidFill>
              <a:schemeClr val="tx1"/>
            </a:solidFill>
          </a:ln>
        </p:spPr>
        <p:txBody>
          <a:bodyPr wrap="none" rtlCol="0">
            <a:spAutoFit/>
          </a:bodyPr>
          <a:lstStyle/>
          <a:p>
            <a:r>
              <a:rPr lang="en-US" dirty="0"/>
              <a:t>The Census grid is available in</a:t>
            </a:r>
          </a:p>
          <a:p>
            <a:r>
              <a:rPr lang="en-US" dirty="0"/>
              <a:t>Group records only. This is where</a:t>
            </a:r>
          </a:p>
          <a:p>
            <a:r>
              <a:rPr lang="en-US" dirty="0"/>
              <a:t>you would record the count of the</a:t>
            </a:r>
          </a:p>
          <a:p>
            <a:r>
              <a:rPr lang="en-US" dirty="0"/>
              <a:t>group members. In addition, any</a:t>
            </a:r>
          </a:p>
          <a:p>
            <a:r>
              <a:rPr lang="en-US" dirty="0"/>
              <a:t>transactions recorded in My</a:t>
            </a:r>
          </a:p>
          <a:p>
            <a:r>
              <a:rPr lang="en-US" dirty="0"/>
              <a:t>Transactions will be displayed here</a:t>
            </a:r>
          </a:p>
          <a:p>
            <a:r>
              <a:rPr lang="en-US" dirty="0"/>
              <a:t>(red boxes). To change the</a:t>
            </a:r>
          </a:p>
          <a:p>
            <a:r>
              <a:rPr lang="en-US" dirty="0"/>
              <a:t>tracking of a Group you will need</a:t>
            </a:r>
          </a:p>
          <a:p>
            <a:r>
              <a:rPr lang="en-US" dirty="0"/>
              <a:t>to record a Census. A Census acts</a:t>
            </a:r>
          </a:p>
          <a:p>
            <a:r>
              <a:rPr lang="en-US" dirty="0"/>
              <a:t>as a group count reset and any</a:t>
            </a:r>
          </a:p>
          <a:p>
            <a:r>
              <a:rPr lang="en-US" dirty="0"/>
              <a:t>subsequent ins or outs of the</a:t>
            </a:r>
          </a:p>
          <a:p>
            <a:r>
              <a:rPr lang="en-US" dirty="0"/>
              <a:t>Group will be added or subtracted</a:t>
            </a:r>
          </a:p>
          <a:p>
            <a:r>
              <a:rPr lang="en-US" dirty="0"/>
              <a:t>from this number.</a:t>
            </a:r>
          </a:p>
        </p:txBody>
      </p:sp>
    </p:spTree>
    <p:extLst>
      <p:ext uri="{BB962C8B-B14F-4D97-AF65-F5344CB8AC3E}">
        <p14:creationId xmlns:p14="http://schemas.microsoft.com/office/powerpoint/2010/main" val="94702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7" y="4466510"/>
            <a:ext cx="1683799" cy="2151521"/>
          </a:xfrm>
          <a:prstGeom prst="rect">
            <a:avLst/>
          </a:prstGeom>
        </p:spPr>
      </p:pic>
      <p:sp>
        <p:nvSpPr>
          <p:cNvPr id="2" name="Title 1"/>
          <p:cNvSpPr>
            <a:spLocks noGrp="1"/>
          </p:cNvSpPr>
          <p:nvPr>
            <p:ph type="title"/>
          </p:nvPr>
        </p:nvSpPr>
        <p:spPr/>
        <p:txBody>
          <a:bodyPr/>
          <a:lstStyle/>
          <a:p>
            <a:r>
              <a:rPr lang="en-US" dirty="0"/>
              <a:t>Details-Taxonomy/Sex Type/Collection</a:t>
            </a:r>
          </a:p>
        </p:txBody>
      </p:sp>
      <p:pic>
        <p:nvPicPr>
          <p:cNvPr id="3" name="Picture 2">
            <a:extLst>
              <a:ext uri="{FF2B5EF4-FFF2-40B4-BE49-F238E27FC236}">
                <a16:creationId xmlns:a16="http://schemas.microsoft.com/office/drawing/2014/main" id="{DFC1345F-452A-4F08-A8EA-928009BD1B33}"/>
              </a:ext>
            </a:extLst>
          </p:cNvPr>
          <p:cNvPicPr>
            <a:picLocks noChangeAspect="1"/>
          </p:cNvPicPr>
          <p:nvPr/>
        </p:nvPicPr>
        <p:blipFill>
          <a:blip r:embed="rId5"/>
          <a:stretch>
            <a:fillRect/>
          </a:stretch>
        </p:blipFill>
        <p:spPr>
          <a:xfrm>
            <a:off x="4374164" y="1922514"/>
            <a:ext cx="4365061" cy="3319190"/>
          </a:xfrm>
          <a:prstGeom prst="rect">
            <a:avLst/>
          </a:prstGeom>
        </p:spPr>
      </p:pic>
      <p:sp>
        <p:nvSpPr>
          <p:cNvPr id="5" name="TextBox 4">
            <a:extLst>
              <a:ext uri="{FF2B5EF4-FFF2-40B4-BE49-F238E27FC236}">
                <a16:creationId xmlns:a16="http://schemas.microsoft.com/office/drawing/2014/main" id="{918A1B2B-3445-4292-A2DD-F1A6DD121E69}"/>
              </a:ext>
            </a:extLst>
          </p:cNvPr>
          <p:cNvSpPr txBox="1"/>
          <p:nvPr/>
        </p:nvSpPr>
        <p:spPr>
          <a:xfrm>
            <a:off x="628650" y="1992474"/>
            <a:ext cx="3584123" cy="2308324"/>
          </a:xfrm>
          <a:prstGeom prst="rect">
            <a:avLst/>
          </a:prstGeom>
          <a:solidFill>
            <a:schemeClr val="tx2">
              <a:lumMod val="20000"/>
              <a:lumOff val="80000"/>
            </a:schemeClr>
          </a:solidFill>
          <a:ln>
            <a:solidFill>
              <a:schemeClr val="tx1"/>
            </a:solidFill>
          </a:ln>
        </p:spPr>
        <p:txBody>
          <a:bodyPr wrap="none" rtlCol="0">
            <a:spAutoFit/>
          </a:bodyPr>
          <a:lstStyle/>
          <a:p>
            <a:r>
              <a:rPr lang="en-US" dirty="0"/>
              <a:t>This grid allows you to update the</a:t>
            </a:r>
          </a:p>
          <a:p>
            <a:r>
              <a:rPr lang="en-US" dirty="0"/>
              <a:t>Sex, Taxonomy and Collection of</a:t>
            </a:r>
          </a:p>
          <a:p>
            <a:r>
              <a:rPr lang="en-US" dirty="0"/>
              <a:t>the Individual animal. In a Group</a:t>
            </a:r>
          </a:p>
          <a:p>
            <a:r>
              <a:rPr lang="en-US" dirty="0"/>
              <a:t>record this grid is Taxonomy /</a:t>
            </a:r>
          </a:p>
          <a:p>
            <a:r>
              <a:rPr lang="en-US" dirty="0"/>
              <a:t>Collection and Sex is captured by</a:t>
            </a:r>
          </a:p>
          <a:p>
            <a:r>
              <a:rPr lang="en-US" dirty="0"/>
              <a:t>tracking in the Census grid. As</a:t>
            </a:r>
          </a:p>
          <a:p>
            <a:r>
              <a:rPr lang="en-US" dirty="0"/>
              <a:t>for all data, you can only edit/delete</a:t>
            </a:r>
          </a:p>
          <a:p>
            <a:r>
              <a:rPr lang="en-US" dirty="0"/>
              <a:t>data entered by your institution.</a:t>
            </a:r>
          </a:p>
        </p:txBody>
      </p:sp>
    </p:spTree>
    <p:extLst>
      <p:ext uri="{BB962C8B-B14F-4D97-AF65-F5344CB8AC3E}">
        <p14:creationId xmlns:p14="http://schemas.microsoft.com/office/powerpoint/2010/main" val="598622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81" r="4575"/>
          <a:stretch/>
        </p:blipFill>
        <p:spPr>
          <a:xfrm>
            <a:off x="0" y="4893012"/>
            <a:ext cx="2840477" cy="1785725"/>
          </a:xfrm>
          <a:prstGeom prst="rect">
            <a:avLst/>
          </a:prstGeom>
        </p:spPr>
      </p:pic>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a:t>Details-Alerts</a:t>
            </a:r>
          </a:p>
        </p:txBody>
      </p:sp>
      <p:pic>
        <p:nvPicPr>
          <p:cNvPr id="9" name="Picture 8"/>
          <p:cNvPicPr>
            <a:picLocks noChangeAspect="1"/>
          </p:cNvPicPr>
          <p:nvPr/>
        </p:nvPicPr>
        <p:blipFill>
          <a:blip r:embed="rId5"/>
          <a:stretch>
            <a:fillRect/>
          </a:stretch>
        </p:blipFill>
        <p:spPr>
          <a:xfrm>
            <a:off x="507352" y="1832078"/>
            <a:ext cx="3380790" cy="2751806"/>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4679107" y="521643"/>
            <a:ext cx="3444012" cy="2709379"/>
          </a:xfrm>
          <a:prstGeom prst="rect">
            <a:avLst/>
          </a:prstGeom>
          <a:ln>
            <a:solidFill>
              <a:schemeClr val="tx1"/>
            </a:solidFill>
          </a:ln>
        </p:spPr>
      </p:pic>
      <p:sp>
        <p:nvSpPr>
          <p:cNvPr id="8" name="TextBox 7">
            <a:extLst>
              <a:ext uri="{FF2B5EF4-FFF2-40B4-BE49-F238E27FC236}">
                <a16:creationId xmlns:a16="http://schemas.microsoft.com/office/drawing/2014/main" id="{F60C5DB6-1939-4747-BC32-58BD7BCC2B66}"/>
              </a:ext>
            </a:extLst>
          </p:cNvPr>
          <p:cNvSpPr txBox="1"/>
          <p:nvPr/>
        </p:nvSpPr>
        <p:spPr>
          <a:xfrm>
            <a:off x="4288633" y="2983167"/>
            <a:ext cx="4185954" cy="2554545"/>
          </a:xfrm>
          <a:prstGeom prst="rect">
            <a:avLst/>
          </a:prstGeom>
          <a:solidFill>
            <a:schemeClr val="accent3">
              <a:lumMod val="40000"/>
              <a:lumOff val="60000"/>
            </a:schemeClr>
          </a:solidFill>
          <a:ln>
            <a:solidFill>
              <a:schemeClr val="tx1"/>
            </a:solidFill>
          </a:ln>
        </p:spPr>
        <p:txBody>
          <a:bodyPr wrap="none" rtlCol="0">
            <a:spAutoFit/>
          </a:bodyPr>
          <a:lstStyle/>
          <a:p>
            <a:r>
              <a:rPr lang="en-US" sz="1600" dirty="0"/>
              <a:t>The Alerts grid allows you to assign future tasks </a:t>
            </a:r>
          </a:p>
          <a:p>
            <a:r>
              <a:rPr lang="en-US" sz="1600" dirty="0"/>
              <a:t>or heads up  relating to the animal. This Alert </a:t>
            </a:r>
          </a:p>
          <a:p>
            <a:r>
              <a:rPr lang="en-US" sz="1600" dirty="0"/>
              <a:t>lets you know that the animal is scheduled for </a:t>
            </a:r>
          </a:p>
          <a:p>
            <a:r>
              <a:rPr lang="en-US" sz="1600" dirty="0"/>
              <a:t>surgery and needs to be fasted. The Alert Text </a:t>
            </a:r>
          </a:p>
          <a:p>
            <a:r>
              <a:rPr lang="en-US" sz="1600" dirty="0"/>
              <a:t>should be short and clear as this is what will </a:t>
            </a:r>
          </a:p>
          <a:p>
            <a:r>
              <a:rPr lang="en-US" sz="1600" dirty="0"/>
              <a:t>display on the Calendar. You can set priorities </a:t>
            </a:r>
          </a:p>
          <a:p>
            <a:r>
              <a:rPr lang="en-US" sz="1600" dirty="0"/>
              <a:t>from Urgent to Low and schedule times. On the </a:t>
            </a:r>
          </a:p>
          <a:p>
            <a:r>
              <a:rPr lang="en-US" sz="1600" dirty="0"/>
              <a:t>Calendar you can quickly see that the animal </a:t>
            </a:r>
          </a:p>
          <a:p>
            <a:r>
              <a:rPr lang="en-US" sz="1600" dirty="0"/>
              <a:t>needs to be fasted prior to surgery and the </a:t>
            </a:r>
          </a:p>
          <a:p>
            <a:r>
              <a:rPr lang="en-US" sz="1600" dirty="0"/>
              <a:t>surgery is scheduled for 8:00 am on 27 August.</a:t>
            </a:r>
            <a:endParaRPr lang="en-US" dirty="0"/>
          </a:p>
        </p:txBody>
      </p:sp>
    </p:spTree>
    <p:extLst>
      <p:ext uri="{BB962C8B-B14F-4D97-AF65-F5344CB8AC3E}">
        <p14:creationId xmlns:p14="http://schemas.microsoft.com/office/powerpoint/2010/main" val="324471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580" b="5102"/>
          <a:stretch/>
        </p:blipFill>
        <p:spPr>
          <a:xfrm>
            <a:off x="106645" y="5303645"/>
            <a:ext cx="2626828" cy="1429938"/>
          </a:xfrm>
          <a:prstGeom prst="rect">
            <a:avLst/>
          </a:prstGeom>
        </p:spPr>
      </p:pic>
      <p:sp>
        <p:nvSpPr>
          <p:cNvPr id="2" name="Title 1"/>
          <p:cNvSpPr>
            <a:spLocks noGrp="1"/>
          </p:cNvSpPr>
          <p:nvPr>
            <p:ph type="title"/>
          </p:nvPr>
        </p:nvSpPr>
        <p:spPr/>
        <p:txBody>
          <a:bodyPr/>
          <a:lstStyle/>
          <a:p>
            <a:r>
              <a:rPr lang="en-US" dirty="0"/>
              <a:t>Details-Image</a:t>
            </a:r>
          </a:p>
        </p:txBody>
      </p:sp>
      <p:pic>
        <p:nvPicPr>
          <p:cNvPr id="5" name="Picture 4"/>
          <p:cNvPicPr>
            <a:picLocks noChangeAspect="1"/>
          </p:cNvPicPr>
          <p:nvPr/>
        </p:nvPicPr>
        <p:blipFill>
          <a:blip r:embed="rId5"/>
          <a:stretch>
            <a:fillRect/>
          </a:stretch>
        </p:blipFill>
        <p:spPr>
          <a:xfrm>
            <a:off x="3928615" y="405681"/>
            <a:ext cx="4875908" cy="4518960"/>
          </a:xfrm>
          <a:prstGeom prst="rect">
            <a:avLst/>
          </a:prstGeom>
          <a:ln>
            <a:solidFill>
              <a:schemeClr val="tx1"/>
            </a:solidFill>
          </a:ln>
        </p:spPr>
      </p:pic>
      <p:pic>
        <p:nvPicPr>
          <p:cNvPr id="3" name="Picture 2"/>
          <p:cNvPicPr>
            <a:picLocks noChangeAspect="1"/>
          </p:cNvPicPr>
          <p:nvPr/>
        </p:nvPicPr>
        <p:blipFill>
          <a:blip r:embed="rId6"/>
          <a:stretch>
            <a:fillRect/>
          </a:stretch>
        </p:blipFill>
        <p:spPr>
          <a:xfrm>
            <a:off x="628650" y="1625213"/>
            <a:ext cx="4371429" cy="3590476"/>
          </a:xfrm>
          <a:prstGeom prst="rect">
            <a:avLst/>
          </a:prstGeom>
          <a:ln>
            <a:solidFill>
              <a:schemeClr val="tx1"/>
            </a:solidFill>
          </a:ln>
        </p:spPr>
      </p:pic>
      <p:sp>
        <p:nvSpPr>
          <p:cNvPr id="9" name="TextBox 8">
            <a:extLst>
              <a:ext uri="{FF2B5EF4-FFF2-40B4-BE49-F238E27FC236}">
                <a16:creationId xmlns:a16="http://schemas.microsoft.com/office/drawing/2014/main" id="{EB80A9DF-A8AC-4881-B483-0C9639B22666}"/>
              </a:ext>
            </a:extLst>
          </p:cNvPr>
          <p:cNvSpPr txBox="1"/>
          <p:nvPr/>
        </p:nvSpPr>
        <p:spPr>
          <a:xfrm>
            <a:off x="2335794" y="4979257"/>
            <a:ext cx="6603924" cy="1754326"/>
          </a:xfrm>
          <a:prstGeom prst="rect">
            <a:avLst/>
          </a:prstGeom>
          <a:solidFill>
            <a:schemeClr val="accent3">
              <a:lumMod val="40000"/>
              <a:lumOff val="60000"/>
            </a:schemeClr>
          </a:solidFill>
          <a:ln>
            <a:solidFill>
              <a:schemeClr val="tx1"/>
            </a:solidFill>
          </a:ln>
        </p:spPr>
        <p:txBody>
          <a:bodyPr wrap="none" rtlCol="0">
            <a:spAutoFit/>
          </a:bodyPr>
          <a:lstStyle/>
          <a:p>
            <a:r>
              <a:rPr lang="en-US" dirty="0"/>
              <a:t>You can attach photos to the animal record using the Image grid. </a:t>
            </a:r>
          </a:p>
          <a:p>
            <a:r>
              <a:rPr lang="en-US" dirty="0"/>
              <a:t>Selecting Visible to all Species360 means that the image will be </a:t>
            </a:r>
          </a:p>
          <a:p>
            <a:r>
              <a:rPr lang="en-US" dirty="0"/>
              <a:t>viewed Globally. Selecting Set as Profile Image means it will display </a:t>
            </a:r>
          </a:p>
          <a:p>
            <a:r>
              <a:rPr lang="en-US" dirty="0"/>
              <a:t>in the Basic Info box. This can be very useful to make sure whoever </a:t>
            </a:r>
          </a:p>
          <a:p>
            <a:r>
              <a:rPr lang="en-US" dirty="0"/>
              <a:t>is entering the data is in the correct record. Images can also be used </a:t>
            </a:r>
          </a:p>
          <a:p>
            <a:r>
              <a:rPr lang="en-US" dirty="0"/>
              <a:t>to capture physical markings that help identify the animal.</a:t>
            </a:r>
          </a:p>
        </p:txBody>
      </p:sp>
    </p:spTree>
    <p:extLst>
      <p:ext uri="{BB962C8B-B14F-4D97-AF65-F5344CB8AC3E}">
        <p14:creationId xmlns:p14="http://schemas.microsoft.com/office/powerpoint/2010/main" val="177334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81" r="4575"/>
          <a:stretch/>
        </p:blipFill>
        <p:spPr>
          <a:xfrm>
            <a:off x="0" y="4893012"/>
            <a:ext cx="2840477" cy="1785725"/>
          </a:xfrm>
          <a:prstGeom prst="rect">
            <a:avLst/>
          </a:prstGeom>
        </p:spPr>
      </p:pic>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a:t>More Details-Development Milestones</a:t>
            </a:r>
          </a:p>
        </p:txBody>
      </p:sp>
      <p:pic>
        <p:nvPicPr>
          <p:cNvPr id="9" name="Picture 8">
            <a:extLst>
              <a:ext uri="{FF2B5EF4-FFF2-40B4-BE49-F238E27FC236}">
                <a16:creationId xmlns:a16="http://schemas.microsoft.com/office/drawing/2014/main" id="{0051F7A9-AED8-4709-AF1E-464484FF9C84}"/>
              </a:ext>
            </a:extLst>
          </p:cNvPr>
          <p:cNvPicPr>
            <a:picLocks noChangeAspect="1"/>
          </p:cNvPicPr>
          <p:nvPr/>
        </p:nvPicPr>
        <p:blipFill>
          <a:blip r:embed="rId5"/>
          <a:stretch>
            <a:fillRect/>
          </a:stretch>
        </p:blipFill>
        <p:spPr>
          <a:xfrm>
            <a:off x="1685313" y="1568741"/>
            <a:ext cx="5923809" cy="2028571"/>
          </a:xfrm>
          <a:prstGeom prst="rect">
            <a:avLst/>
          </a:prstGeom>
          <a:ln>
            <a:solidFill>
              <a:schemeClr val="tx1"/>
            </a:solidFill>
          </a:ln>
        </p:spPr>
      </p:pic>
      <p:sp>
        <p:nvSpPr>
          <p:cNvPr id="10" name="TextBox 9">
            <a:extLst>
              <a:ext uri="{FF2B5EF4-FFF2-40B4-BE49-F238E27FC236}">
                <a16:creationId xmlns:a16="http://schemas.microsoft.com/office/drawing/2014/main" id="{4E3D864C-D190-44F0-8161-9BDE49A4E75F}"/>
              </a:ext>
            </a:extLst>
          </p:cNvPr>
          <p:cNvSpPr txBox="1"/>
          <p:nvPr/>
        </p:nvSpPr>
        <p:spPr>
          <a:xfrm>
            <a:off x="628648" y="3692683"/>
            <a:ext cx="8368829"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Development Milestones are stages reached during development. Unlike Life Stages</a:t>
            </a:r>
          </a:p>
          <a:p>
            <a:r>
              <a:rPr lang="en-US" dirty="0"/>
              <a:t>that have beginning and ending dates, Development Milestones have only the date </a:t>
            </a:r>
          </a:p>
          <a:p>
            <a:r>
              <a:rPr lang="en-US" dirty="0"/>
              <a:t>when that milestone was reached and no updating is required when it reaches the next</a:t>
            </a:r>
          </a:p>
          <a:p>
            <a:r>
              <a:rPr lang="en-US" dirty="0"/>
              <a:t>milestone. </a:t>
            </a:r>
          </a:p>
        </p:txBody>
      </p:sp>
    </p:spTree>
    <p:extLst>
      <p:ext uri="{BB962C8B-B14F-4D97-AF65-F5344CB8AC3E}">
        <p14:creationId xmlns:p14="http://schemas.microsoft.com/office/powerpoint/2010/main" val="311436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047"/>
          <a:stretch/>
        </p:blipFill>
        <p:spPr>
          <a:xfrm>
            <a:off x="234930" y="5311302"/>
            <a:ext cx="2649629" cy="1377289"/>
          </a:xfrm>
          <a:prstGeom prst="rect">
            <a:avLst/>
          </a:prstGeom>
        </p:spPr>
      </p:pic>
      <p:sp>
        <p:nvSpPr>
          <p:cNvPr id="5" name="Title 4"/>
          <p:cNvSpPr>
            <a:spLocks noGrp="1"/>
          </p:cNvSpPr>
          <p:nvPr>
            <p:ph type="title"/>
          </p:nvPr>
        </p:nvSpPr>
        <p:spPr>
          <a:xfrm>
            <a:off x="628649" y="365126"/>
            <a:ext cx="8301341" cy="1325563"/>
          </a:xfrm>
        </p:spPr>
        <p:txBody>
          <a:bodyPr/>
          <a:lstStyle/>
          <a:p>
            <a:r>
              <a:rPr lang="en-US" dirty="0"/>
              <a:t>More Details- Training Information</a:t>
            </a:r>
          </a:p>
        </p:txBody>
      </p:sp>
      <p:pic>
        <p:nvPicPr>
          <p:cNvPr id="2" name="Picture 1">
            <a:extLst>
              <a:ext uri="{FF2B5EF4-FFF2-40B4-BE49-F238E27FC236}">
                <a16:creationId xmlns:a16="http://schemas.microsoft.com/office/drawing/2014/main" id="{C0F8ADDA-B3C9-46A3-8141-07BD5B5C5894}"/>
              </a:ext>
            </a:extLst>
          </p:cNvPr>
          <p:cNvPicPr>
            <a:picLocks noChangeAspect="1"/>
          </p:cNvPicPr>
          <p:nvPr/>
        </p:nvPicPr>
        <p:blipFill>
          <a:blip r:embed="rId5"/>
          <a:stretch>
            <a:fillRect/>
          </a:stretch>
        </p:blipFill>
        <p:spPr>
          <a:xfrm>
            <a:off x="552809" y="1693589"/>
            <a:ext cx="4325744" cy="3452001"/>
          </a:xfrm>
          <a:prstGeom prst="rect">
            <a:avLst/>
          </a:prstGeom>
          <a:ln>
            <a:solidFill>
              <a:schemeClr val="tx1"/>
            </a:solidFill>
          </a:ln>
        </p:spPr>
      </p:pic>
      <p:sp>
        <p:nvSpPr>
          <p:cNvPr id="3" name="TextBox 2">
            <a:extLst>
              <a:ext uri="{FF2B5EF4-FFF2-40B4-BE49-F238E27FC236}">
                <a16:creationId xmlns:a16="http://schemas.microsoft.com/office/drawing/2014/main" id="{460A6793-68C4-4ED4-B379-571E2DD14896}"/>
              </a:ext>
            </a:extLst>
          </p:cNvPr>
          <p:cNvSpPr txBox="1"/>
          <p:nvPr/>
        </p:nvSpPr>
        <p:spPr>
          <a:xfrm>
            <a:off x="5072520" y="1583702"/>
            <a:ext cx="3663503" cy="1754326"/>
          </a:xfrm>
          <a:prstGeom prst="rect">
            <a:avLst/>
          </a:prstGeom>
          <a:solidFill>
            <a:schemeClr val="tx2">
              <a:lumMod val="20000"/>
              <a:lumOff val="80000"/>
            </a:schemeClr>
          </a:solidFill>
          <a:ln>
            <a:solidFill>
              <a:schemeClr val="tx1"/>
            </a:solidFill>
          </a:ln>
        </p:spPr>
        <p:txBody>
          <a:bodyPr wrap="none" rtlCol="0">
            <a:spAutoFit/>
          </a:bodyPr>
          <a:lstStyle/>
          <a:p>
            <a:r>
              <a:rPr lang="en-US" dirty="0"/>
              <a:t>The Training grid allows you to assign</a:t>
            </a:r>
          </a:p>
          <a:p>
            <a:r>
              <a:rPr lang="en-US" dirty="0"/>
              <a:t>desired behaviors to an animal and</a:t>
            </a:r>
          </a:p>
          <a:p>
            <a:r>
              <a:rPr lang="en-US" dirty="0"/>
              <a:t>track their learning by recording</a:t>
            </a:r>
          </a:p>
          <a:p>
            <a:r>
              <a:rPr lang="en-US" dirty="0"/>
              <a:t>Sessions. In addition, you can track</a:t>
            </a:r>
          </a:p>
          <a:p>
            <a:r>
              <a:rPr lang="en-US" dirty="0"/>
              <a:t>the Status of the Training from </a:t>
            </a:r>
          </a:p>
          <a:p>
            <a:r>
              <a:rPr lang="en-US" dirty="0"/>
              <a:t>Planned to Completed. </a:t>
            </a:r>
          </a:p>
        </p:txBody>
      </p:sp>
      <p:pic>
        <p:nvPicPr>
          <p:cNvPr id="9" name="Picture 8">
            <a:extLst>
              <a:ext uri="{FF2B5EF4-FFF2-40B4-BE49-F238E27FC236}">
                <a16:creationId xmlns:a16="http://schemas.microsoft.com/office/drawing/2014/main" id="{7664F8CE-4582-41AB-B9D7-2492593517D2}"/>
              </a:ext>
            </a:extLst>
          </p:cNvPr>
          <p:cNvPicPr>
            <a:picLocks noChangeAspect="1"/>
          </p:cNvPicPr>
          <p:nvPr/>
        </p:nvPicPr>
        <p:blipFill>
          <a:blip r:embed="rId6"/>
          <a:stretch>
            <a:fillRect/>
          </a:stretch>
        </p:blipFill>
        <p:spPr>
          <a:xfrm>
            <a:off x="5418306" y="3700754"/>
            <a:ext cx="2828571" cy="1571429"/>
          </a:xfrm>
          <a:prstGeom prst="rect">
            <a:avLst/>
          </a:prstGeom>
          <a:ln>
            <a:solidFill>
              <a:schemeClr val="tx1"/>
            </a:solidFill>
          </a:ln>
        </p:spPr>
      </p:pic>
    </p:spTree>
    <p:extLst>
      <p:ext uri="{BB962C8B-B14F-4D97-AF65-F5344CB8AC3E}">
        <p14:creationId xmlns:p14="http://schemas.microsoft.com/office/powerpoint/2010/main" val="72985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7" name="Rectangle 6"/>
          <p:cNvSpPr/>
          <p:nvPr/>
        </p:nvSpPr>
        <p:spPr>
          <a:xfrm>
            <a:off x="354377" y="4659549"/>
            <a:ext cx="2357611" cy="208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804" t="7741" r="19843"/>
          <a:stretch/>
        </p:blipFill>
        <p:spPr>
          <a:xfrm>
            <a:off x="113296" y="4877122"/>
            <a:ext cx="1861420" cy="1652603"/>
          </a:xfrm>
          <a:prstGeom prst="rect">
            <a:avLst/>
          </a:prstGeom>
        </p:spPr>
      </p:pic>
      <p:sp>
        <p:nvSpPr>
          <p:cNvPr id="2" name="Title 1"/>
          <p:cNvSpPr>
            <a:spLocks noGrp="1"/>
          </p:cNvSpPr>
          <p:nvPr>
            <p:ph type="title"/>
          </p:nvPr>
        </p:nvSpPr>
        <p:spPr/>
        <p:txBody>
          <a:bodyPr/>
          <a:lstStyle/>
          <a:p>
            <a:r>
              <a:rPr lang="en-US" dirty="0"/>
              <a:t>Tab-Note &amp; Observation</a:t>
            </a:r>
          </a:p>
        </p:txBody>
      </p:sp>
      <p:pic>
        <p:nvPicPr>
          <p:cNvPr id="11" name="Picture 10">
            <a:extLst>
              <a:ext uri="{FF2B5EF4-FFF2-40B4-BE49-F238E27FC236}">
                <a16:creationId xmlns:a16="http://schemas.microsoft.com/office/drawing/2014/main" id="{085F9FF5-59A4-4CA6-B629-97273E2A863A}"/>
              </a:ext>
            </a:extLst>
          </p:cNvPr>
          <p:cNvPicPr>
            <a:picLocks noChangeAspect="1"/>
          </p:cNvPicPr>
          <p:nvPr/>
        </p:nvPicPr>
        <p:blipFill>
          <a:blip r:embed="rId5"/>
          <a:stretch>
            <a:fillRect/>
          </a:stretch>
        </p:blipFill>
        <p:spPr>
          <a:xfrm>
            <a:off x="886077" y="1724053"/>
            <a:ext cx="3651821" cy="3031701"/>
          </a:xfrm>
          <a:prstGeom prst="rect">
            <a:avLst/>
          </a:prstGeom>
          <a:ln>
            <a:solidFill>
              <a:schemeClr val="tx1"/>
            </a:solidFill>
          </a:ln>
        </p:spPr>
      </p:pic>
      <p:sp>
        <p:nvSpPr>
          <p:cNvPr id="12" name="TextBox 11">
            <a:extLst>
              <a:ext uri="{FF2B5EF4-FFF2-40B4-BE49-F238E27FC236}">
                <a16:creationId xmlns:a16="http://schemas.microsoft.com/office/drawing/2014/main" id="{0222E693-F212-4AEC-ADCC-B2E0DA86223F}"/>
              </a:ext>
            </a:extLst>
          </p:cNvPr>
          <p:cNvSpPr txBox="1"/>
          <p:nvPr/>
        </p:nvSpPr>
        <p:spPr>
          <a:xfrm>
            <a:off x="4901904" y="1778072"/>
            <a:ext cx="3664080" cy="2862322"/>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Note &amp; Observation tab is </a:t>
            </a:r>
          </a:p>
          <a:p>
            <a:r>
              <a:rPr lang="en-US" dirty="0"/>
              <a:t>where you would add/edit/delete</a:t>
            </a:r>
          </a:p>
          <a:p>
            <a:r>
              <a:rPr lang="en-US" dirty="0"/>
              <a:t>your notes and observations. Notes</a:t>
            </a:r>
          </a:p>
          <a:p>
            <a:r>
              <a:rPr lang="en-US" dirty="0"/>
              <a:t>have a Date, Keyword option, Note</a:t>
            </a:r>
          </a:p>
          <a:p>
            <a:r>
              <a:rPr lang="en-US" dirty="0"/>
              <a:t>Type and Sub Type in addition to the </a:t>
            </a:r>
          </a:p>
          <a:p>
            <a:r>
              <a:rPr lang="en-US" dirty="0"/>
              <a:t>free text writing space. Observations</a:t>
            </a:r>
          </a:p>
          <a:p>
            <a:r>
              <a:rPr lang="en-US" dirty="0"/>
              <a:t>have those fields but also allow you </a:t>
            </a:r>
          </a:p>
          <a:p>
            <a:r>
              <a:rPr lang="en-US" dirty="0"/>
              <a:t>to capture more information</a:t>
            </a:r>
          </a:p>
          <a:p>
            <a:r>
              <a:rPr lang="en-US" dirty="0"/>
              <a:t>such as the Observer, Duration and </a:t>
            </a:r>
          </a:p>
          <a:p>
            <a:r>
              <a:rPr lang="en-US" dirty="0"/>
              <a:t>Quality of the Observation.</a:t>
            </a:r>
          </a:p>
        </p:txBody>
      </p:sp>
    </p:spTree>
    <p:extLst>
      <p:ext uri="{BB962C8B-B14F-4D97-AF65-F5344CB8AC3E}">
        <p14:creationId xmlns:p14="http://schemas.microsoft.com/office/powerpoint/2010/main" val="410519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5204"/>
          <a:stretch/>
        </p:blipFill>
        <p:spPr>
          <a:xfrm>
            <a:off x="120390" y="4250987"/>
            <a:ext cx="2068333" cy="2607013"/>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More Details-Feed Logs </a:t>
            </a:r>
          </a:p>
        </p:txBody>
      </p:sp>
      <p:pic>
        <p:nvPicPr>
          <p:cNvPr id="9" name="Picture 8">
            <a:extLst>
              <a:ext uri="{FF2B5EF4-FFF2-40B4-BE49-F238E27FC236}">
                <a16:creationId xmlns:a16="http://schemas.microsoft.com/office/drawing/2014/main" id="{5A406ACD-F1D0-4CA4-BC14-97B218FB7197}"/>
              </a:ext>
            </a:extLst>
          </p:cNvPr>
          <p:cNvPicPr>
            <a:picLocks noChangeAspect="1"/>
          </p:cNvPicPr>
          <p:nvPr/>
        </p:nvPicPr>
        <p:blipFill>
          <a:blip r:embed="rId5"/>
          <a:stretch>
            <a:fillRect/>
          </a:stretch>
        </p:blipFill>
        <p:spPr>
          <a:xfrm>
            <a:off x="4031225" y="1851533"/>
            <a:ext cx="4766648" cy="3533759"/>
          </a:xfrm>
          <a:prstGeom prst="rect">
            <a:avLst/>
          </a:prstGeom>
          <a:ln>
            <a:solidFill>
              <a:schemeClr val="tx1"/>
            </a:solidFill>
          </a:ln>
        </p:spPr>
      </p:pic>
      <p:sp>
        <p:nvSpPr>
          <p:cNvPr id="5" name="TextBox 4">
            <a:extLst>
              <a:ext uri="{FF2B5EF4-FFF2-40B4-BE49-F238E27FC236}">
                <a16:creationId xmlns:a16="http://schemas.microsoft.com/office/drawing/2014/main" id="{BAA9FE08-DC53-4CBD-A631-87E68680AFE5}"/>
              </a:ext>
            </a:extLst>
          </p:cNvPr>
          <p:cNvSpPr txBox="1"/>
          <p:nvPr/>
        </p:nvSpPr>
        <p:spPr>
          <a:xfrm>
            <a:off x="474784" y="1347531"/>
            <a:ext cx="3292183"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a:t>The Feed Log grid allows you</a:t>
            </a:r>
          </a:p>
          <a:p>
            <a:r>
              <a:rPr lang="en-US" dirty="0"/>
              <a:t>to track what was fed, how much</a:t>
            </a:r>
          </a:p>
          <a:p>
            <a:r>
              <a:rPr lang="en-US" dirty="0"/>
              <a:t>was fed and how much was</a:t>
            </a:r>
          </a:p>
          <a:p>
            <a:r>
              <a:rPr lang="en-US" dirty="0"/>
              <a:t>consumed. This is especially</a:t>
            </a:r>
          </a:p>
          <a:p>
            <a:r>
              <a:rPr lang="en-US" dirty="0"/>
              <a:t>useful for tracking how much</a:t>
            </a:r>
          </a:p>
          <a:p>
            <a:r>
              <a:rPr lang="en-US" dirty="0"/>
              <a:t>is being consumed for hand </a:t>
            </a:r>
          </a:p>
          <a:p>
            <a:r>
              <a:rPr lang="en-US" dirty="0"/>
              <a:t>reared infants and individuals</a:t>
            </a:r>
          </a:p>
          <a:p>
            <a:r>
              <a:rPr lang="en-US" dirty="0"/>
              <a:t>whose diet is being closely</a:t>
            </a:r>
          </a:p>
          <a:p>
            <a:r>
              <a:rPr lang="en-US" dirty="0"/>
              <a:t>monitored for health reasons as</a:t>
            </a:r>
          </a:p>
          <a:p>
            <a:r>
              <a:rPr lang="en-US" dirty="0"/>
              <a:t>well as for routine diet tracking.</a:t>
            </a:r>
          </a:p>
        </p:txBody>
      </p:sp>
    </p:spTree>
    <p:extLst>
      <p:ext uri="{BB962C8B-B14F-4D97-AF65-F5344CB8AC3E}">
        <p14:creationId xmlns:p14="http://schemas.microsoft.com/office/powerpoint/2010/main" val="517578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769"/>
          <a:stretch/>
        </p:blipFill>
        <p:spPr>
          <a:xfrm>
            <a:off x="97315" y="4521673"/>
            <a:ext cx="1571229" cy="2226844"/>
          </a:xfrm>
          <a:prstGeom prst="rect">
            <a:avLst/>
          </a:prstGeom>
        </p:spPr>
      </p:pic>
      <p:sp>
        <p:nvSpPr>
          <p:cNvPr id="2" name="Title 1"/>
          <p:cNvSpPr>
            <a:spLocks noGrp="1"/>
          </p:cNvSpPr>
          <p:nvPr>
            <p:ph type="title"/>
          </p:nvPr>
        </p:nvSpPr>
        <p:spPr/>
        <p:txBody>
          <a:bodyPr/>
          <a:lstStyle/>
          <a:p>
            <a:r>
              <a:rPr lang="en-US" dirty="0"/>
              <a:t>More Details- Enrichment  </a:t>
            </a:r>
          </a:p>
        </p:txBody>
      </p:sp>
      <p:pic>
        <p:nvPicPr>
          <p:cNvPr id="9" name="Picture 2">
            <a:extLst>
              <a:ext uri="{FF2B5EF4-FFF2-40B4-BE49-F238E27FC236}">
                <a16:creationId xmlns:a16="http://schemas.microsoft.com/office/drawing/2014/main" id="{C7617B46-50EE-4F7D-8968-FA17F3A7D8F3}"/>
              </a:ext>
            </a:extLst>
          </p:cNvPr>
          <p:cNvPicPr>
            <a:picLocks noChangeAspect="1"/>
          </p:cNvPicPr>
          <p:nvPr/>
        </p:nvPicPr>
        <p:blipFill>
          <a:blip r:embed="rId5"/>
          <a:stretch>
            <a:fillRect/>
          </a:stretch>
        </p:blipFill>
        <p:spPr>
          <a:xfrm>
            <a:off x="1451759" y="1435596"/>
            <a:ext cx="6048079" cy="2476773"/>
          </a:xfrm>
          <a:prstGeom prst="rect">
            <a:avLst/>
          </a:prstGeom>
          <a:ln>
            <a:solidFill>
              <a:schemeClr val="tx1"/>
            </a:solidFill>
          </a:ln>
        </p:spPr>
      </p:pic>
      <p:sp>
        <p:nvSpPr>
          <p:cNvPr id="3" name="TextBox 2">
            <a:extLst>
              <a:ext uri="{FF2B5EF4-FFF2-40B4-BE49-F238E27FC236}">
                <a16:creationId xmlns:a16="http://schemas.microsoft.com/office/drawing/2014/main" id="{301963C7-5CBA-416C-86D9-7C81F4823852}"/>
              </a:ext>
            </a:extLst>
          </p:cNvPr>
          <p:cNvSpPr txBox="1"/>
          <p:nvPr/>
        </p:nvSpPr>
        <p:spPr>
          <a:xfrm>
            <a:off x="1990138" y="4234411"/>
            <a:ext cx="6680740"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The Enrichment grid allows you to assign an Enrichment item to an</a:t>
            </a:r>
          </a:p>
          <a:p>
            <a:r>
              <a:rPr lang="en-US" dirty="0"/>
              <a:t>animal and track the response to it by recording Sessions. You can</a:t>
            </a:r>
          </a:p>
          <a:p>
            <a:r>
              <a:rPr lang="en-US" dirty="0"/>
              <a:t>capture the animal’s reaction using a cascading drop down list as well</a:t>
            </a:r>
          </a:p>
          <a:p>
            <a:r>
              <a:rPr lang="en-US" dirty="0"/>
              <a:t>as the success or failure of the Session.</a:t>
            </a:r>
          </a:p>
        </p:txBody>
      </p:sp>
    </p:spTree>
    <p:extLst>
      <p:ext uri="{BB962C8B-B14F-4D97-AF65-F5344CB8AC3E}">
        <p14:creationId xmlns:p14="http://schemas.microsoft.com/office/powerpoint/2010/main" val="132894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7" name="Rectangle 6"/>
          <p:cNvSpPr/>
          <p:nvPr/>
        </p:nvSpPr>
        <p:spPr>
          <a:xfrm>
            <a:off x="354377" y="4659549"/>
            <a:ext cx="2357611" cy="208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804" t="7741" r="19843"/>
          <a:stretch/>
        </p:blipFill>
        <p:spPr>
          <a:xfrm>
            <a:off x="113296" y="4877122"/>
            <a:ext cx="1861420" cy="1652603"/>
          </a:xfrm>
          <a:prstGeom prst="rect">
            <a:avLst/>
          </a:prstGeom>
        </p:spPr>
      </p:pic>
      <p:sp>
        <p:nvSpPr>
          <p:cNvPr id="2" name="Title 1"/>
          <p:cNvSpPr>
            <a:spLocks noGrp="1"/>
          </p:cNvSpPr>
          <p:nvPr>
            <p:ph type="title"/>
          </p:nvPr>
        </p:nvSpPr>
        <p:spPr/>
        <p:txBody>
          <a:bodyPr/>
          <a:lstStyle/>
          <a:p>
            <a:r>
              <a:rPr lang="en-US" dirty="0"/>
              <a:t>More Details-Responsible Party</a:t>
            </a:r>
          </a:p>
        </p:txBody>
      </p:sp>
      <p:pic>
        <p:nvPicPr>
          <p:cNvPr id="3" name="Picture 2">
            <a:extLst>
              <a:ext uri="{FF2B5EF4-FFF2-40B4-BE49-F238E27FC236}">
                <a16:creationId xmlns:a16="http://schemas.microsoft.com/office/drawing/2014/main" id="{3506EAC5-975A-42E0-9568-CD76971489F5}"/>
              </a:ext>
            </a:extLst>
          </p:cNvPr>
          <p:cNvPicPr>
            <a:picLocks noChangeAspect="1"/>
          </p:cNvPicPr>
          <p:nvPr/>
        </p:nvPicPr>
        <p:blipFill>
          <a:blip r:embed="rId5"/>
          <a:stretch>
            <a:fillRect/>
          </a:stretch>
        </p:blipFill>
        <p:spPr>
          <a:xfrm>
            <a:off x="2215797" y="3374883"/>
            <a:ext cx="6466609" cy="1579304"/>
          </a:xfrm>
          <a:prstGeom prst="rect">
            <a:avLst/>
          </a:prstGeom>
          <a:ln>
            <a:solidFill>
              <a:schemeClr val="tx1"/>
            </a:solidFill>
          </a:ln>
        </p:spPr>
      </p:pic>
      <p:sp>
        <p:nvSpPr>
          <p:cNvPr id="5" name="TextBox 4">
            <a:extLst>
              <a:ext uri="{FF2B5EF4-FFF2-40B4-BE49-F238E27FC236}">
                <a16:creationId xmlns:a16="http://schemas.microsoft.com/office/drawing/2014/main" id="{9056A26B-F1A6-4DD7-B7C9-FCADA898B5F0}"/>
              </a:ext>
            </a:extLst>
          </p:cNvPr>
          <p:cNvSpPr txBox="1"/>
          <p:nvPr/>
        </p:nvSpPr>
        <p:spPr>
          <a:xfrm>
            <a:off x="958362" y="1907931"/>
            <a:ext cx="7721666"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How you use Responsible Parties is up to your institution. In the example below, </a:t>
            </a:r>
          </a:p>
          <a:p>
            <a:r>
              <a:rPr lang="en-US" dirty="0"/>
              <a:t>a single person was responsible for the care and well being of the animal while</a:t>
            </a:r>
          </a:p>
          <a:p>
            <a:r>
              <a:rPr lang="en-US" dirty="0"/>
              <a:t>it was going through quarantine. Once it was released from quarantine and put</a:t>
            </a:r>
          </a:p>
          <a:p>
            <a:r>
              <a:rPr lang="en-US" dirty="0"/>
              <a:t>on exhibit, a Team then became responsible for it.</a:t>
            </a:r>
          </a:p>
        </p:txBody>
      </p:sp>
    </p:spTree>
    <p:extLst>
      <p:ext uri="{BB962C8B-B14F-4D97-AF65-F5344CB8AC3E}">
        <p14:creationId xmlns:p14="http://schemas.microsoft.com/office/powerpoint/2010/main" val="183028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5204"/>
          <a:stretch/>
        </p:blipFill>
        <p:spPr>
          <a:xfrm>
            <a:off x="120390" y="4250987"/>
            <a:ext cx="2068333" cy="2607013"/>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More Details-Birth/Hatch Date and Event Location</a:t>
            </a:r>
          </a:p>
        </p:txBody>
      </p:sp>
      <p:pic>
        <p:nvPicPr>
          <p:cNvPr id="9" name="Picture 8"/>
          <p:cNvPicPr>
            <a:picLocks noChangeAspect="1"/>
          </p:cNvPicPr>
          <p:nvPr/>
        </p:nvPicPr>
        <p:blipFill>
          <a:blip r:embed="rId5"/>
          <a:stretch>
            <a:fillRect/>
          </a:stretch>
        </p:blipFill>
        <p:spPr>
          <a:xfrm>
            <a:off x="6642059" y="1204746"/>
            <a:ext cx="2000000" cy="2161905"/>
          </a:xfrm>
          <a:prstGeom prst="rect">
            <a:avLst/>
          </a:prstGeom>
          <a:ln>
            <a:solidFill>
              <a:schemeClr val="tx1"/>
            </a:solidFill>
          </a:ln>
        </p:spPr>
      </p:pic>
      <p:pic>
        <p:nvPicPr>
          <p:cNvPr id="10" name="Picture 9"/>
          <p:cNvPicPr>
            <a:picLocks noChangeAspect="1"/>
          </p:cNvPicPr>
          <p:nvPr/>
        </p:nvPicPr>
        <p:blipFill>
          <a:blip r:embed="rId6"/>
          <a:stretch>
            <a:fillRect/>
          </a:stretch>
        </p:blipFill>
        <p:spPr>
          <a:xfrm>
            <a:off x="523905" y="1586631"/>
            <a:ext cx="5910833" cy="1915800"/>
          </a:xfrm>
          <a:prstGeom prst="rect">
            <a:avLst/>
          </a:prstGeom>
          <a:ln>
            <a:solidFill>
              <a:schemeClr val="tx1"/>
            </a:solidFill>
          </a:ln>
        </p:spPr>
      </p:pic>
      <p:sp>
        <p:nvSpPr>
          <p:cNvPr id="5" name="TextBox 4">
            <a:extLst>
              <a:ext uri="{FF2B5EF4-FFF2-40B4-BE49-F238E27FC236}">
                <a16:creationId xmlns:a16="http://schemas.microsoft.com/office/drawing/2014/main" id="{647E9533-04A5-4D93-8BDE-A3875C374CED}"/>
              </a:ext>
            </a:extLst>
          </p:cNvPr>
          <p:cNvSpPr txBox="1"/>
          <p:nvPr/>
        </p:nvSpPr>
        <p:spPr>
          <a:xfrm>
            <a:off x="3278475" y="3564913"/>
            <a:ext cx="5363584" cy="3046988"/>
          </a:xfrm>
          <a:prstGeom prst="rect">
            <a:avLst/>
          </a:prstGeom>
          <a:solidFill>
            <a:schemeClr val="accent3">
              <a:lumMod val="40000"/>
              <a:lumOff val="60000"/>
            </a:schemeClr>
          </a:solidFill>
          <a:ln>
            <a:solidFill>
              <a:schemeClr val="tx1"/>
            </a:solidFill>
          </a:ln>
        </p:spPr>
        <p:txBody>
          <a:bodyPr wrap="none" rtlCol="0">
            <a:spAutoFit/>
          </a:bodyPr>
          <a:lstStyle/>
          <a:p>
            <a:r>
              <a:rPr lang="en-US" sz="1600" dirty="0"/>
              <a:t>Event Locations are usually sourced from information entered </a:t>
            </a:r>
          </a:p>
          <a:p>
            <a:r>
              <a:rPr lang="en-US" sz="1600" dirty="0"/>
              <a:t>elsewhere. This animal had three events – a hatch, it went </a:t>
            </a:r>
          </a:p>
          <a:p>
            <a:r>
              <a:rPr lang="en-US" sz="1600" dirty="0"/>
              <a:t>missing (but was recovered) and then released to the wild. </a:t>
            </a:r>
          </a:p>
          <a:p>
            <a:r>
              <a:rPr lang="en-US" sz="1600" dirty="0"/>
              <a:t>Some of these fields can be edited in this grid if entered by </a:t>
            </a:r>
          </a:p>
          <a:p>
            <a:r>
              <a:rPr lang="en-US" sz="1600" dirty="0"/>
              <a:t>your institution. For example this is where you would edit </a:t>
            </a:r>
          </a:p>
          <a:p>
            <a:r>
              <a:rPr lang="en-US" sz="1600" dirty="0"/>
              <a:t>a birth/hatch date for an animal you received from a member </a:t>
            </a:r>
          </a:p>
          <a:p>
            <a:r>
              <a:rPr lang="en-US" sz="1600" dirty="0"/>
              <a:t>of the public. If the birth/hatch was the initial transaction you </a:t>
            </a:r>
          </a:p>
          <a:p>
            <a:r>
              <a:rPr lang="en-US" sz="1600" dirty="0"/>
              <a:t>entered, trying to edit it here would take you back to the My </a:t>
            </a:r>
          </a:p>
          <a:p>
            <a:r>
              <a:rPr lang="en-US" sz="1600" dirty="0"/>
              <a:t>Transactions screen to correct it. You can also add some </a:t>
            </a:r>
          </a:p>
          <a:p>
            <a:r>
              <a:rPr lang="en-US" sz="1600" dirty="0"/>
              <a:t>information not captured elsewhere such as Conception </a:t>
            </a:r>
          </a:p>
          <a:p>
            <a:r>
              <a:rPr lang="en-US" sz="1600" dirty="0"/>
              <a:t>Location and Capture Location for a wild caught animal that </a:t>
            </a:r>
          </a:p>
          <a:p>
            <a:r>
              <a:rPr lang="en-US" sz="1600" dirty="0"/>
              <a:t>you received from someone else.</a:t>
            </a:r>
          </a:p>
        </p:txBody>
      </p:sp>
    </p:spTree>
    <p:extLst>
      <p:ext uri="{BB962C8B-B14F-4D97-AF65-F5344CB8AC3E}">
        <p14:creationId xmlns:p14="http://schemas.microsoft.com/office/powerpoint/2010/main" val="613922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7" y="4466510"/>
            <a:ext cx="1683799" cy="2151521"/>
          </a:xfrm>
          <a:prstGeom prst="rect">
            <a:avLst/>
          </a:prstGeom>
        </p:spPr>
      </p:pic>
      <p:sp>
        <p:nvSpPr>
          <p:cNvPr id="2" name="Title 1"/>
          <p:cNvSpPr>
            <a:spLocks noGrp="1"/>
          </p:cNvSpPr>
          <p:nvPr>
            <p:ph type="title"/>
          </p:nvPr>
        </p:nvSpPr>
        <p:spPr/>
        <p:txBody>
          <a:bodyPr>
            <a:normAutofit/>
          </a:bodyPr>
          <a:lstStyle/>
          <a:p>
            <a:r>
              <a:rPr lang="en-US" dirty="0"/>
              <a:t>More Details-Permits</a:t>
            </a:r>
          </a:p>
        </p:txBody>
      </p:sp>
      <p:pic>
        <p:nvPicPr>
          <p:cNvPr id="3" name="Picture 2">
            <a:extLst>
              <a:ext uri="{FF2B5EF4-FFF2-40B4-BE49-F238E27FC236}">
                <a16:creationId xmlns:a16="http://schemas.microsoft.com/office/drawing/2014/main" id="{F707CC3E-0D7C-422B-9845-A9C14078B906}"/>
              </a:ext>
            </a:extLst>
          </p:cNvPr>
          <p:cNvPicPr>
            <a:picLocks noChangeAspect="1"/>
          </p:cNvPicPr>
          <p:nvPr/>
        </p:nvPicPr>
        <p:blipFill>
          <a:blip r:embed="rId5"/>
          <a:stretch>
            <a:fillRect/>
          </a:stretch>
        </p:blipFill>
        <p:spPr>
          <a:xfrm>
            <a:off x="2031754" y="2824057"/>
            <a:ext cx="5819048" cy="1914286"/>
          </a:xfrm>
          <a:prstGeom prst="rect">
            <a:avLst/>
          </a:prstGeom>
          <a:ln>
            <a:solidFill>
              <a:schemeClr val="tx1"/>
            </a:solidFill>
          </a:ln>
        </p:spPr>
      </p:pic>
      <p:sp>
        <p:nvSpPr>
          <p:cNvPr id="5" name="TextBox 4">
            <a:extLst>
              <a:ext uri="{FF2B5EF4-FFF2-40B4-BE49-F238E27FC236}">
                <a16:creationId xmlns:a16="http://schemas.microsoft.com/office/drawing/2014/main" id="{035E729B-694C-4236-8B79-BFEFDCF0B89A}"/>
              </a:ext>
            </a:extLst>
          </p:cNvPr>
          <p:cNvSpPr txBox="1"/>
          <p:nvPr/>
        </p:nvSpPr>
        <p:spPr>
          <a:xfrm>
            <a:off x="870439" y="1386532"/>
            <a:ext cx="7518853"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You can use the Permits grid to assign any Permits you have received that</a:t>
            </a:r>
          </a:p>
          <a:p>
            <a:r>
              <a:rPr lang="en-US" dirty="0"/>
              <a:t>relate to the animal. The actual Permits are managed under the My Institution</a:t>
            </a:r>
          </a:p>
          <a:p>
            <a:r>
              <a:rPr lang="en-US" dirty="0"/>
              <a:t>module but you can also add a Permit from the Assign Permit grid using the </a:t>
            </a:r>
          </a:p>
          <a:p>
            <a:r>
              <a:rPr lang="en-US" dirty="0"/>
              <a:t>hyperlink to open the Add New Permit grid.</a:t>
            </a:r>
          </a:p>
        </p:txBody>
      </p:sp>
      <p:pic>
        <p:nvPicPr>
          <p:cNvPr id="9" name="Picture 8">
            <a:extLst>
              <a:ext uri="{FF2B5EF4-FFF2-40B4-BE49-F238E27FC236}">
                <a16:creationId xmlns:a16="http://schemas.microsoft.com/office/drawing/2014/main" id="{EB6F5AD8-89DB-47F3-8938-1AC31E3AEAAB}"/>
              </a:ext>
            </a:extLst>
          </p:cNvPr>
          <p:cNvPicPr>
            <a:picLocks noChangeAspect="1"/>
          </p:cNvPicPr>
          <p:nvPr/>
        </p:nvPicPr>
        <p:blipFill>
          <a:blip r:embed="rId6"/>
          <a:stretch>
            <a:fillRect/>
          </a:stretch>
        </p:blipFill>
        <p:spPr>
          <a:xfrm>
            <a:off x="2303114" y="4862314"/>
            <a:ext cx="3025043" cy="1682219"/>
          </a:xfrm>
          <a:prstGeom prst="rect">
            <a:avLst/>
          </a:prstGeom>
          <a:ln>
            <a:solidFill>
              <a:schemeClr val="tx1"/>
            </a:solidFill>
          </a:ln>
        </p:spPr>
      </p:pic>
    </p:spTree>
    <p:extLst>
      <p:ext uri="{BB962C8B-B14F-4D97-AF65-F5344CB8AC3E}">
        <p14:creationId xmlns:p14="http://schemas.microsoft.com/office/powerpoint/2010/main" val="378196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047"/>
          <a:stretch/>
        </p:blipFill>
        <p:spPr>
          <a:xfrm>
            <a:off x="234930" y="5311302"/>
            <a:ext cx="2649629" cy="1377289"/>
          </a:xfrm>
          <a:prstGeom prst="rect">
            <a:avLst/>
          </a:prstGeom>
        </p:spPr>
      </p:pic>
      <p:sp>
        <p:nvSpPr>
          <p:cNvPr id="5" name="Title 4"/>
          <p:cNvSpPr>
            <a:spLocks noGrp="1"/>
          </p:cNvSpPr>
          <p:nvPr>
            <p:ph type="title"/>
          </p:nvPr>
        </p:nvSpPr>
        <p:spPr/>
        <p:txBody>
          <a:bodyPr/>
          <a:lstStyle/>
          <a:p>
            <a:r>
              <a:rPr lang="en-US" dirty="0"/>
              <a:t>More Details-Life Stages (Individuals only)</a:t>
            </a:r>
          </a:p>
        </p:txBody>
      </p:sp>
      <p:pic>
        <p:nvPicPr>
          <p:cNvPr id="2" name="Picture 1">
            <a:extLst>
              <a:ext uri="{FF2B5EF4-FFF2-40B4-BE49-F238E27FC236}">
                <a16:creationId xmlns:a16="http://schemas.microsoft.com/office/drawing/2014/main" id="{1AEA05FD-050D-4B9B-B4EE-AB4AA0DD6644}"/>
              </a:ext>
            </a:extLst>
          </p:cNvPr>
          <p:cNvPicPr>
            <a:picLocks noChangeAspect="1"/>
          </p:cNvPicPr>
          <p:nvPr/>
        </p:nvPicPr>
        <p:blipFill>
          <a:blip r:embed="rId5"/>
          <a:stretch>
            <a:fillRect/>
          </a:stretch>
        </p:blipFill>
        <p:spPr>
          <a:xfrm>
            <a:off x="2884559" y="3709141"/>
            <a:ext cx="5800000" cy="1828571"/>
          </a:xfrm>
          <a:prstGeom prst="rect">
            <a:avLst/>
          </a:prstGeom>
          <a:ln>
            <a:solidFill>
              <a:schemeClr val="tx1"/>
            </a:solidFill>
          </a:ln>
        </p:spPr>
      </p:pic>
      <p:sp>
        <p:nvSpPr>
          <p:cNvPr id="3" name="TextBox 2">
            <a:extLst>
              <a:ext uri="{FF2B5EF4-FFF2-40B4-BE49-F238E27FC236}">
                <a16:creationId xmlns:a16="http://schemas.microsoft.com/office/drawing/2014/main" id="{56F747A1-EFA5-4BB4-815B-0A2094962E43}"/>
              </a:ext>
            </a:extLst>
          </p:cNvPr>
          <p:cNvSpPr txBox="1"/>
          <p:nvPr/>
        </p:nvSpPr>
        <p:spPr>
          <a:xfrm>
            <a:off x="712177" y="1881554"/>
            <a:ext cx="7934160" cy="1477328"/>
          </a:xfrm>
          <a:prstGeom prst="rect">
            <a:avLst/>
          </a:prstGeom>
          <a:solidFill>
            <a:schemeClr val="tx2">
              <a:lumMod val="20000"/>
              <a:lumOff val="80000"/>
            </a:schemeClr>
          </a:solidFill>
          <a:ln>
            <a:solidFill>
              <a:schemeClr val="tx1"/>
            </a:solidFill>
          </a:ln>
        </p:spPr>
        <p:txBody>
          <a:bodyPr wrap="none" rtlCol="0">
            <a:spAutoFit/>
          </a:bodyPr>
          <a:lstStyle/>
          <a:p>
            <a:r>
              <a:rPr lang="en-US" dirty="0"/>
              <a:t>The Life Stage grid is available only for Individual records. Life Stages in Groups are </a:t>
            </a:r>
          </a:p>
          <a:p>
            <a:r>
              <a:rPr lang="en-US" dirty="0"/>
              <a:t>captured using the Census grid. Life stages have beginning and end dates whereas</a:t>
            </a:r>
          </a:p>
          <a:p>
            <a:r>
              <a:rPr lang="en-US" dirty="0"/>
              <a:t>Development Milestones have a single “reached at” date. One thing to note about</a:t>
            </a:r>
          </a:p>
          <a:p>
            <a:r>
              <a:rPr lang="en-US" dirty="0"/>
              <a:t>Life Stages should you choose to record them – they must be manually updated. If</a:t>
            </a:r>
          </a:p>
          <a:p>
            <a:r>
              <a:rPr lang="en-US" dirty="0"/>
              <a:t>you do not, you may have a 10 year old “infant” gorilla.</a:t>
            </a:r>
          </a:p>
        </p:txBody>
      </p:sp>
    </p:spTree>
    <p:extLst>
      <p:ext uri="{BB962C8B-B14F-4D97-AF65-F5344CB8AC3E}">
        <p14:creationId xmlns:p14="http://schemas.microsoft.com/office/powerpoint/2010/main" val="224320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580" b="5102"/>
          <a:stretch/>
        </p:blipFill>
        <p:spPr>
          <a:xfrm>
            <a:off x="106645" y="5303645"/>
            <a:ext cx="2626828" cy="1429938"/>
          </a:xfrm>
          <a:prstGeom prst="rect">
            <a:avLst/>
          </a:prstGeom>
        </p:spPr>
      </p:pic>
      <p:sp>
        <p:nvSpPr>
          <p:cNvPr id="2" name="Title 1"/>
          <p:cNvSpPr>
            <a:spLocks noGrp="1"/>
          </p:cNvSpPr>
          <p:nvPr>
            <p:ph type="title"/>
          </p:nvPr>
        </p:nvSpPr>
        <p:spPr/>
        <p:txBody>
          <a:bodyPr/>
          <a:lstStyle/>
          <a:p>
            <a:r>
              <a:rPr lang="en-US" dirty="0"/>
              <a:t>More Details-Management Plan</a:t>
            </a:r>
          </a:p>
        </p:txBody>
      </p:sp>
      <p:pic>
        <p:nvPicPr>
          <p:cNvPr id="9" name="Picture 8">
            <a:extLst>
              <a:ext uri="{FF2B5EF4-FFF2-40B4-BE49-F238E27FC236}">
                <a16:creationId xmlns:a16="http://schemas.microsoft.com/office/drawing/2014/main" id="{A6181531-262D-465F-B0BA-03352FA5BF28}"/>
              </a:ext>
            </a:extLst>
          </p:cNvPr>
          <p:cNvPicPr/>
          <p:nvPr/>
        </p:nvPicPr>
        <p:blipFill>
          <a:blip r:embed="rId5"/>
          <a:stretch>
            <a:fillRect/>
          </a:stretch>
        </p:blipFill>
        <p:spPr>
          <a:xfrm>
            <a:off x="343050" y="3711741"/>
            <a:ext cx="4617720" cy="1310640"/>
          </a:xfrm>
          <a:prstGeom prst="rect">
            <a:avLst/>
          </a:prstGeom>
          <a:ln>
            <a:solidFill>
              <a:schemeClr val="tx1"/>
            </a:solidFill>
          </a:ln>
        </p:spPr>
      </p:pic>
      <p:sp>
        <p:nvSpPr>
          <p:cNvPr id="3" name="TextBox 2">
            <a:extLst>
              <a:ext uri="{FF2B5EF4-FFF2-40B4-BE49-F238E27FC236}">
                <a16:creationId xmlns:a16="http://schemas.microsoft.com/office/drawing/2014/main" id="{FCAECCA2-4338-4834-B181-D2451E83BABD}"/>
              </a:ext>
            </a:extLst>
          </p:cNvPr>
          <p:cNvSpPr txBox="1"/>
          <p:nvPr/>
        </p:nvSpPr>
        <p:spPr>
          <a:xfrm>
            <a:off x="852854" y="1321328"/>
            <a:ext cx="8072595" cy="1754326"/>
          </a:xfrm>
          <a:prstGeom prst="rect">
            <a:avLst/>
          </a:prstGeom>
          <a:solidFill>
            <a:schemeClr val="tx2">
              <a:lumMod val="20000"/>
              <a:lumOff val="80000"/>
            </a:schemeClr>
          </a:solidFill>
          <a:ln>
            <a:solidFill>
              <a:schemeClr val="tx1"/>
            </a:solidFill>
          </a:ln>
        </p:spPr>
        <p:txBody>
          <a:bodyPr wrap="none" rtlCol="0">
            <a:spAutoFit/>
          </a:bodyPr>
          <a:lstStyle/>
          <a:p>
            <a:r>
              <a:rPr lang="en-US" dirty="0"/>
              <a:t>The Management Plan grid allows you to track any managed programs the animal </a:t>
            </a:r>
          </a:p>
          <a:p>
            <a:r>
              <a:rPr lang="en-US" dirty="0"/>
              <a:t>may be a part of. The Type is a short drop down of the status the animal is in the </a:t>
            </a:r>
          </a:p>
          <a:p>
            <a:r>
              <a:rPr lang="en-US" dirty="0"/>
              <a:t>program. The Plan is a free text field so you should develop a convention for how </a:t>
            </a:r>
          </a:p>
          <a:p>
            <a:r>
              <a:rPr lang="en-US" dirty="0"/>
              <a:t>to record it. The animal below was once a part of a green SSP program however it </a:t>
            </a:r>
          </a:p>
          <a:p>
            <a:r>
              <a:rPr lang="en-US" dirty="0"/>
              <a:t>was later removed from the program. Use the notes to indicate why. You can search </a:t>
            </a:r>
          </a:p>
          <a:p>
            <a:r>
              <a:rPr lang="en-US" dirty="0"/>
              <a:t>for animals in Management Plans under Animal Advanced Search options.</a:t>
            </a:r>
          </a:p>
        </p:txBody>
      </p:sp>
      <p:pic>
        <p:nvPicPr>
          <p:cNvPr id="5" name="Picture 4">
            <a:extLst>
              <a:ext uri="{FF2B5EF4-FFF2-40B4-BE49-F238E27FC236}">
                <a16:creationId xmlns:a16="http://schemas.microsoft.com/office/drawing/2014/main" id="{73D8D897-BCD0-4FAD-8E19-0CEA709C981E}"/>
              </a:ext>
            </a:extLst>
          </p:cNvPr>
          <p:cNvPicPr>
            <a:picLocks noChangeAspect="1"/>
          </p:cNvPicPr>
          <p:nvPr/>
        </p:nvPicPr>
        <p:blipFill>
          <a:blip r:embed="rId6"/>
          <a:stretch>
            <a:fillRect/>
          </a:stretch>
        </p:blipFill>
        <p:spPr>
          <a:xfrm>
            <a:off x="5720268" y="3429000"/>
            <a:ext cx="2645113" cy="2232573"/>
          </a:xfrm>
          <a:prstGeom prst="rect">
            <a:avLst/>
          </a:prstGeom>
          <a:ln>
            <a:solidFill>
              <a:schemeClr val="tx1"/>
            </a:solidFill>
          </a:ln>
        </p:spPr>
      </p:pic>
    </p:spTree>
    <p:extLst>
      <p:ext uri="{BB962C8B-B14F-4D97-AF65-F5344CB8AC3E}">
        <p14:creationId xmlns:p14="http://schemas.microsoft.com/office/powerpoint/2010/main" val="168970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2" name="Title 1"/>
          <p:cNvSpPr>
            <a:spLocks noGrp="1"/>
          </p:cNvSpPr>
          <p:nvPr>
            <p:ph type="title"/>
          </p:nvPr>
        </p:nvSpPr>
        <p:spPr/>
        <p:txBody>
          <a:bodyPr/>
          <a:lstStyle/>
          <a:p>
            <a:r>
              <a:rPr lang="en-US" dirty="0"/>
              <a:t>Additional Animal Information</a:t>
            </a:r>
          </a:p>
        </p:txBody>
      </p:sp>
      <p:sp>
        <p:nvSpPr>
          <p:cNvPr id="3" name="Subtitle 2"/>
          <p:cNvSpPr>
            <a:spLocks noGrp="1"/>
          </p:cNvSpPr>
          <p:nvPr>
            <p:ph type="body" idx="1"/>
          </p:nvPr>
        </p:nvSpPr>
        <p:spPr/>
        <p:txBody>
          <a:bodyPr/>
          <a:lstStyle/>
          <a:p>
            <a:r>
              <a:rPr lang="en-US" dirty="0"/>
              <a:t>On all the information you can enter on your individuals and groups</a:t>
            </a:r>
          </a:p>
        </p:txBody>
      </p:sp>
    </p:spTree>
    <p:extLst>
      <p:ext uri="{BB962C8B-B14F-4D97-AF65-F5344CB8AC3E}">
        <p14:creationId xmlns:p14="http://schemas.microsoft.com/office/powerpoint/2010/main" val="354964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0409" y="5593404"/>
            <a:ext cx="2966936" cy="1024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7" name="Rounded Rectangle 6"/>
          <p:cNvSpPr/>
          <p:nvPr/>
        </p:nvSpPr>
        <p:spPr>
          <a:xfrm>
            <a:off x="214009"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7781" r="4575"/>
          <a:stretch/>
        </p:blipFill>
        <p:spPr>
          <a:xfrm>
            <a:off x="0" y="4893012"/>
            <a:ext cx="2840477" cy="1785725"/>
          </a:xfrm>
          <a:prstGeom prst="rect">
            <a:avLst/>
          </a:prstGeom>
        </p:spPr>
      </p:pic>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5" name="Title 4"/>
          <p:cNvSpPr>
            <a:spLocks noGrp="1"/>
          </p:cNvSpPr>
          <p:nvPr>
            <p:ph type="title"/>
          </p:nvPr>
        </p:nvSpPr>
        <p:spPr/>
        <p:txBody>
          <a:bodyPr/>
          <a:lstStyle/>
          <a:p>
            <a:r>
              <a:rPr lang="en-US" dirty="0"/>
              <a:t>Tab-Major Life Event</a:t>
            </a:r>
          </a:p>
        </p:txBody>
      </p:sp>
      <p:pic>
        <p:nvPicPr>
          <p:cNvPr id="8" name="Picture 7"/>
          <p:cNvPicPr>
            <a:picLocks noChangeAspect="1"/>
          </p:cNvPicPr>
          <p:nvPr/>
        </p:nvPicPr>
        <p:blipFill>
          <a:blip r:embed="rId5"/>
          <a:stretch>
            <a:fillRect/>
          </a:stretch>
        </p:blipFill>
        <p:spPr>
          <a:xfrm>
            <a:off x="522283" y="1554473"/>
            <a:ext cx="8062035" cy="2729294"/>
          </a:xfrm>
          <a:prstGeom prst="rect">
            <a:avLst/>
          </a:prstGeom>
          <a:ln>
            <a:solidFill>
              <a:schemeClr val="tx1"/>
            </a:solidFill>
          </a:ln>
        </p:spPr>
      </p:pic>
      <p:sp>
        <p:nvSpPr>
          <p:cNvPr id="9" name="TextBox 8">
            <a:extLst>
              <a:ext uri="{FF2B5EF4-FFF2-40B4-BE49-F238E27FC236}">
                <a16:creationId xmlns:a16="http://schemas.microsoft.com/office/drawing/2014/main" id="{FB9F0012-2EA3-4042-80D5-275C072A4017}"/>
              </a:ext>
            </a:extLst>
          </p:cNvPr>
          <p:cNvSpPr txBox="1"/>
          <p:nvPr/>
        </p:nvSpPr>
        <p:spPr>
          <a:xfrm>
            <a:off x="2840477" y="4114754"/>
            <a:ext cx="6113597" cy="2585323"/>
          </a:xfrm>
          <a:prstGeom prst="rect">
            <a:avLst/>
          </a:prstGeom>
          <a:solidFill>
            <a:schemeClr val="accent3">
              <a:lumMod val="40000"/>
              <a:lumOff val="60000"/>
            </a:schemeClr>
          </a:solidFill>
          <a:ln>
            <a:solidFill>
              <a:schemeClr val="tx1"/>
            </a:solidFill>
          </a:ln>
        </p:spPr>
        <p:txBody>
          <a:bodyPr wrap="none" rtlCol="0">
            <a:spAutoFit/>
          </a:bodyPr>
          <a:lstStyle/>
          <a:p>
            <a:r>
              <a:rPr lang="en-US" dirty="0"/>
              <a:t>At the top of the animal record there is a tab titled Major Life </a:t>
            </a:r>
          </a:p>
          <a:p>
            <a:r>
              <a:rPr lang="en-US" dirty="0"/>
              <a:t>Events. This is a quick view of major events for the animal. It </a:t>
            </a:r>
          </a:p>
          <a:p>
            <a:r>
              <a:rPr lang="en-US" dirty="0"/>
              <a:t>includes transactions, sex changes and parent updates in </a:t>
            </a:r>
          </a:p>
          <a:p>
            <a:r>
              <a:rPr lang="en-US" dirty="0"/>
              <a:t>addition to other life events if they have been recorded. </a:t>
            </a:r>
          </a:p>
          <a:p>
            <a:r>
              <a:rPr lang="en-US" dirty="0"/>
              <a:t>Nothing can be edited from this tab, it is only for your </a:t>
            </a:r>
          </a:p>
          <a:p>
            <a:r>
              <a:rPr lang="en-US" dirty="0"/>
              <a:t>information and the data is sourced from the specific topic </a:t>
            </a:r>
          </a:p>
          <a:p>
            <a:r>
              <a:rPr lang="en-US" dirty="0"/>
              <a:t>grids in the animal record. It will include information that you </a:t>
            </a:r>
          </a:p>
          <a:p>
            <a:r>
              <a:rPr lang="en-US" dirty="0"/>
              <a:t>have entered as well as information that other holders/owners </a:t>
            </a:r>
          </a:p>
          <a:p>
            <a:r>
              <a:rPr lang="en-US" dirty="0"/>
              <a:t>have entered.</a:t>
            </a:r>
          </a:p>
        </p:txBody>
      </p:sp>
    </p:spTree>
    <p:extLst>
      <p:ext uri="{BB962C8B-B14F-4D97-AF65-F5344CB8AC3E}">
        <p14:creationId xmlns:p14="http://schemas.microsoft.com/office/powerpoint/2010/main" val="23037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521" t="9069" r="8974" b="8111"/>
          <a:stretch/>
        </p:blipFill>
        <p:spPr>
          <a:xfrm>
            <a:off x="350194" y="4596770"/>
            <a:ext cx="2188725" cy="2021261"/>
          </a:xfrm>
          <a:prstGeom prst="rect">
            <a:avLst/>
          </a:prstGeom>
        </p:spPr>
      </p:pic>
      <p:sp>
        <p:nvSpPr>
          <p:cNvPr id="2" name="Title 1"/>
          <p:cNvSpPr>
            <a:spLocks noGrp="1"/>
          </p:cNvSpPr>
          <p:nvPr>
            <p:ph type="title"/>
          </p:nvPr>
        </p:nvSpPr>
        <p:spPr/>
        <p:txBody>
          <a:bodyPr/>
          <a:lstStyle/>
          <a:p>
            <a:r>
              <a:rPr lang="en-US" dirty="0"/>
              <a:t>Tab-My Transactions</a:t>
            </a:r>
          </a:p>
        </p:txBody>
      </p:sp>
      <p:pic>
        <p:nvPicPr>
          <p:cNvPr id="3" name="Picture 2"/>
          <p:cNvPicPr>
            <a:picLocks noChangeAspect="1"/>
          </p:cNvPicPr>
          <p:nvPr/>
        </p:nvPicPr>
        <p:blipFill>
          <a:blip r:embed="rId5"/>
          <a:stretch>
            <a:fillRect/>
          </a:stretch>
        </p:blipFill>
        <p:spPr>
          <a:xfrm>
            <a:off x="432963" y="1986697"/>
            <a:ext cx="8234382" cy="1994827"/>
          </a:xfrm>
          <a:prstGeom prst="rect">
            <a:avLst/>
          </a:prstGeom>
          <a:ln>
            <a:solidFill>
              <a:schemeClr val="tx1"/>
            </a:solidFill>
          </a:ln>
        </p:spPr>
      </p:pic>
      <p:sp>
        <p:nvSpPr>
          <p:cNvPr id="5" name="TextBox 4">
            <a:extLst>
              <a:ext uri="{FF2B5EF4-FFF2-40B4-BE49-F238E27FC236}">
                <a16:creationId xmlns:a16="http://schemas.microsoft.com/office/drawing/2014/main" id="{C8EEBB0D-CBBE-4D70-9E35-9BE85CC7E065}"/>
              </a:ext>
            </a:extLst>
          </p:cNvPr>
          <p:cNvSpPr txBox="1"/>
          <p:nvPr/>
        </p:nvSpPr>
        <p:spPr>
          <a:xfrm>
            <a:off x="2740983" y="3833672"/>
            <a:ext cx="5836213" cy="1754326"/>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My Transactions tab is where you would enter all of the </a:t>
            </a:r>
          </a:p>
          <a:p>
            <a:r>
              <a:rPr lang="en-US" dirty="0"/>
              <a:t>transactions or visits this animal has had with your facility. </a:t>
            </a:r>
          </a:p>
          <a:p>
            <a:r>
              <a:rPr lang="en-US" dirty="0"/>
              <a:t>The green arrows on the  left indicate incoming and the red </a:t>
            </a:r>
          </a:p>
          <a:p>
            <a:r>
              <a:rPr lang="en-US" dirty="0"/>
              <a:t>arrows indicate outgoing transactions. The colored circles </a:t>
            </a:r>
          </a:p>
          <a:p>
            <a:r>
              <a:rPr lang="en-US" dirty="0"/>
              <a:t>indicate if the transaction has been confirmed by the other </a:t>
            </a:r>
          </a:p>
          <a:p>
            <a:r>
              <a:rPr lang="en-US" dirty="0"/>
              <a:t>institution involved if they are a Species360 member.</a:t>
            </a:r>
          </a:p>
        </p:txBody>
      </p:sp>
    </p:spTree>
    <p:extLst>
      <p:ext uri="{BB962C8B-B14F-4D97-AF65-F5344CB8AC3E}">
        <p14:creationId xmlns:p14="http://schemas.microsoft.com/office/powerpoint/2010/main" val="188529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22047"/>
          <a:stretch/>
        </p:blipFill>
        <p:spPr>
          <a:xfrm>
            <a:off x="234930" y="5311302"/>
            <a:ext cx="2649629" cy="1377289"/>
          </a:xfrm>
          <a:prstGeom prst="rect">
            <a:avLst/>
          </a:prstGeom>
        </p:spPr>
      </p:pic>
      <p:sp>
        <p:nvSpPr>
          <p:cNvPr id="2" name="Title 1"/>
          <p:cNvSpPr>
            <a:spLocks noGrp="1"/>
          </p:cNvSpPr>
          <p:nvPr>
            <p:ph type="title"/>
          </p:nvPr>
        </p:nvSpPr>
        <p:spPr/>
        <p:txBody>
          <a:bodyPr/>
          <a:lstStyle/>
          <a:p>
            <a:r>
              <a:rPr lang="en-US" dirty="0"/>
              <a:t>Details-Basic Info</a:t>
            </a:r>
          </a:p>
        </p:txBody>
      </p:sp>
      <p:pic>
        <p:nvPicPr>
          <p:cNvPr id="5" name="Picture 4">
            <a:extLst>
              <a:ext uri="{FF2B5EF4-FFF2-40B4-BE49-F238E27FC236}">
                <a16:creationId xmlns:a16="http://schemas.microsoft.com/office/drawing/2014/main" id="{2A888023-92B0-49BC-9E07-EF62E5A3CB8A}"/>
              </a:ext>
            </a:extLst>
          </p:cNvPr>
          <p:cNvPicPr>
            <a:picLocks noChangeAspect="1"/>
          </p:cNvPicPr>
          <p:nvPr/>
        </p:nvPicPr>
        <p:blipFill>
          <a:blip r:embed="rId5"/>
          <a:stretch>
            <a:fillRect/>
          </a:stretch>
        </p:blipFill>
        <p:spPr>
          <a:xfrm>
            <a:off x="445734" y="1840700"/>
            <a:ext cx="4121402" cy="3147373"/>
          </a:xfrm>
          <a:prstGeom prst="rect">
            <a:avLst/>
          </a:prstGeom>
          <a:ln>
            <a:solidFill>
              <a:schemeClr val="tx1"/>
            </a:solidFill>
          </a:ln>
        </p:spPr>
      </p:pic>
      <p:sp>
        <p:nvSpPr>
          <p:cNvPr id="9" name="TextBox 8">
            <a:extLst>
              <a:ext uri="{FF2B5EF4-FFF2-40B4-BE49-F238E27FC236}">
                <a16:creationId xmlns:a16="http://schemas.microsoft.com/office/drawing/2014/main" id="{B2598AD5-A089-495D-92EC-A48D5B8029F8}"/>
              </a:ext>
            </a:extLst>
          </p:cNvPr>
          <p:cNvSpPr txBox="1"/>
          <p:nvPr/>
        </p:nvSpPr>
        <p:spPr>
          <a:xfrm>
            <a:off x="4808588" y="1294754"/>
            <a:ext cx="3812839" cy="3693319"/>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Basic Info grid provides a brief</a:t>
            </a:r>
          </a:p>
          <a:p>
            <a:r>
              <a:rPr lang="en-US" dirty="0"/>
              <a:t>overview of the animal in focus</a:t>
            </a:r>
          </a:p>
          <a:p>
            <a:r>
              <a:rPr lang="en-US" dirty="0"/>
              <a:t>including the entity (individual, group, </a:t>
            </a:r>
          </a:p>
          <a:p>
            <a:r>
              <a:rPr lang="en-US" dirty="0"/>
              <a:t>egg), the status (Alive or Dead, Open </a:t>
            </a:r>
          </a:p>
          <a:p>
            <a:r>
              <a:rPr lang="en-US" dirty="0"/>
              <a:t>or Closed for a Group), all Local IDs</a:t>
            </a:r>
          </a:p>
          <a:p>
            <a:r>
              <a:rPr lang="en-US" dirty="0"/>
              <a:t>assigned to it, species (hyperlink into </a:t>
            </a:r>
          </a:p>
          <a:p>
            <a:r>
              <a:rPr lang="en-US" dirty="0"/>
              <a:t>taxonomy record), listing status, </a:t>
            </a:r>
          </a:p>
          <a:p>
            <a:r>
              <a:rPr lang="en-US" dirty="0"/>
              <a:t>studbooks, birth location and type,</a:t>
            </a:r>
          </a:p>
          <a:p>
            <a:r>
              <a:rPr lang="en-US" dirty="0"/>
              <a:t>age (as of today or date of death),</a:t>
            </a:r>
          </a:p>
          <a:p>
            <a:r>
              <a:rPr lang="en-US" dirty="0"/>
              <a:t>current Collection and Enclosure (a </a:t>
            </a:r>
          </a:p>
          <a:p>
            <a:r>
              <a:rPr lang="en-US" dirty="0"/>
              <a:t>hyperlink into the Enclosure record),</a:t>
            </a:r>
          </a:p>
          <a:p>
            <a:r>
              <a:rPr lang="en-US" dirty="0"/>
              <a:t>and Health Status and Body Condition </a:t>
            </a:r>
          </a:p>
          <a:p>
            <a:r>
              <a:rPr lang="en-US" dirty="0"/>
              <a:t>Score (both hyperlinks).</a:t>
            </a:r>
          </a:p>
        </p:txBody>
      </p:sp>
    </p:spTree>
    <p:extLst>
      <p:ext uri="{BB962C8B-B14F-4D97-AF65-F5344CB8AC3E}">
        <p14:creationId xmlns:p14="http://schemas.microsoft.com/office/powerpoint/2010/main" val="332915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04282"/>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5204"/>
          <a:stretch/>
        </p:blipFill>
        <p:spPr>
          <a:xfrm>
            <a:off x="120390" y="4250987"/>
            <a:ext cx="2068333" cy="2607013"/>
          </a:xfrm>
          <a:prstGeom prst="rect">
            <a:avLst/>
          </a:prstGeom>
        </p:spPr>
      </p:pic>
      <p:sp>
        <p:nvSpPr>
          <p:cNvPr id="2" name="Rectangle 1"/>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Details-Physical Holder/Ownership Transaction History</a:t>
            </a:r>
          </a:p>
        </p:txBody>
      </p:sp>
      <p:pic>
        <p:nvPicPr>
          <p:cNvPr id="5" name="Picture 4"/>
          <p:cNvPicPr>
            <a:picLocks noChangeAspect="1"/>
          </p:cNvPicPr>
          <p:nvPr/>
        </p:nvPicPr>
        <p:blipFill>
          <a:blip r:embed="rId5"/>
          <a:stretch>
            <a:fillRect/>
          </a:stretch>
        </p:blipFill>
        <p:spPr>
          <a:xfrm>
            <a:off x="2131866" y="1844654"/>
            <a:ext cx="3411096" cy="3571683"/>
          </a:xfrm>
          <a:prstGeom prst="rect">
            <a:avLst/>
          </a:prstGeom>
          <a:ln>
            <a:solidFill>
              <a:schemeClr val="tx1"/>
            </a:solidFill>
          </a:ln>
        </p:spPr>
      </p:pic>
      <p:sp>
        <p:nvSpPr>
          <p:cNvPr id="9" name="TextBox 8">
            <a:extLst>
              <a:ext uri="{FF2B5EF4-FFF2-40B4-BE49-F238E27FC236}">
                <a16:creationId xmlns:a16="http://schemas.microsoft.com/office/drawing/2014/main" id="{A28D9D3C-6CE6-43A6-978E-D308DF99E3F8}"/>
              </a:ext>
            </a:extLst>
          </p:cNvPr>
          <p:cNvSpPr txBox="1"/>
          <p:nvPr/>
        </p:nvSpPr>
        <p:spPr>
          <a:xfrm>
            <a:off x="5731054" y="1840892"/>
            <a:ext cx="3162532" cy="3416320"/>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Physical Holder History </a:t>
            </a:r>
          </a:p>
          <a:p>
            <a:r>
              <a:rPr lang="en-US" dirty="0"/>
              <a:t>and Ownership Transaction </a:t>
            </a:r>
          </a:p>
          <a:p>
            <a:r>
              <a:rPr lang="en-US" dirty="0"/>
              <a:t>History grids compile all the </a:t>
            </a:r>
          </a:p>
          <a:p>
            <a:r>
              <a:rPr lang="en-US" dirty="0"/>
              <a:t>information you have entered </a:t>
            </a:r>
          </a:p>
          <a:p>
            <a:r>
              <a:rPr lang="en-US" dirty="0"/>
              <a:t>into My Transactions plus </a:t>
            </a:r>
          </a:p>
          <a:p>
            <a:r>
              <a:rPr lang="en-US" dirty="0"/>
              <a:t>what other institutions have </a:t>
            </a:r>
          </a:p>
          <a:p>
            <a:r>
              <a:rPr lang="en-US" dirty="0"/>
              <a:t>entered for their transaction</a:t>
            </a:r>
          </a:p>
          <a:p>
            <a:r>
              <a:rPr lang="en-US" dirty="0"/>
              <a:t>history. You cannot edit </a:t>
            </a:r>
          </a:p>
          <a:p>
            <a:r>
              <a:rPr lang="en-US" dirty="0"/>
              <a:t>anything from these grids it is</a:t>
            </a:r>
          </a:p>
          <a:p>
            <a:r>
              <a:rPr lang="en-US" dirty="0"/>
              <a:t>simply for you to see the entire </a:t>
            </a:r>
          </a:p>
          <a:p>
            <a:r>
              <a:rPr lang="en-US" dirty="0"/>
              <a:t>physical and ownership thread </a:t>
            </a:r>
          </a:p>
          <a:p>
            <a:r>
              <a:rPr lang="en-US" dirty="0"/>
              <a:t>for the animal.</a:t>
            </a:r>
          </a:p>
        </p:txBody>
      </p:sp>
    </p:spTree>
    <p:extLst>
      <p:ext uri="{BB962C8B-B14F-4D97-AF65-F5344CB8AC3E}">
        <p14:creationId xmlns:p14="http://schemas.microsoft.com/office/powerpoint/2010/main" val="283574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sp>
        <p:nvSpPr>
          <p:cNvPr id="7" name="Rectangle 6"/>
          <p:cNvSpPr/>
          <p:nvPr/>
        </p:nvSpPr>
        <p:spPr>
          <a:xfrm>
            <a:off x="354377" y="4659549"/>
            <a:ext cx="2357611" cy="2081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0804" t="7741" r="19843"/>
          <a:stretch/>
        </p:blipFill>
        <p:spPr>
          <a:xfrm>
            <a:off x="113296" y="4877122"/>
            <a:ext cx="1861420" cy="1652603"/>
          </a:xfrm>
          <a:prstGeom prst="rect">
            <a:avLst/>
          </a:prstGeom>
        </p:spPr>
      </p:pic>
      <p:sp>
        <p:nvSpPr>
          <p:cNvPr id="2" name="Title 1"/>
          <p:cNvSpPr>
            <a:spLocks noGrp="1"/>
          </p:cNvSpPr>
          <p:nvPr>
            <p:ph type="title"/>
          </p:nvPr>
        </p:nvSpPr>
        <p:spPr/>
        <p:txBody>
          <a:bodyPr/>
          <a:lstStyle/>
          <a:p>
            <a:r>
              <a:rPr lang="en-US" dirty="0"/>
              <a:t>Details-Weights</a:t>
            </a:r>
            <a:br>
              <a:rPr lang="en-US" dirty="0"/>
            </a:br>
            <a:r>
              <a:rPr lang="en-US" dirty="0"/>
              <a:t>and Lengths</a:t>
            </a:r>
          </a:p>
        </p:txBody>
      </p:sp>
      <p:pic>
        <p:nvPicPr>
          <p:cNvPr id="5" name="Picture 4"/>
          <p:cNvPicPr>
            <a:picLocks noChangeAspect="1"/>
          </p:cNvPicPr>
          <p:nvPr/>
        </p:nvPicPr>
        <p:blipFill>
          <a:blip r:embed="rId5"/>
          <a:stretch>
            <a:fillRect/>
          </a:stretch>
        </p:blipFill>
        <p:spPr>
          <a:xfrm>
            <a:off x="3335953" y="3513558"/>
            <a:ext cx="5453670" cy="3164764"/>
          </a:xfrm>
          <a:prstGeom prst="rect">
            <a:avLst/>
          </a:prstGeom>
          <a:ln>
            <a:solidFill>
              <a:schemeClr val="tx1"/>
            </a:solidFill>
          </a:ln>
        </p:spPr>
      </p:pic>
      <p:pic>
        <p:nvPicPr>
          <p:cNvPr id="3" name="Picture 2"/>
          <p:cNvPicPr>
            <a:picLocks noChangeAspect="1"/>
          </p:cNvPicPr>
          <p:nvPr/>
        </p:nvPicPr>
        <p:blipFill>
          <a:blip r:embed="rId6"/>
          <a:stretch>
            <a:fillRect/>
          </a:stretch>
        </p:blipFill>
        <p:spPr>
          <a:xfrm>
            <a:off x="558373" y="2232619"/>
            <a:ext cx="3712973" cy="2615117"/>
          </a:xfrm>
          <a:prstGeom prst="rect">
            <a:avLst/>
          </a:prstGeom>
          <a:ln>
            <a:solidFill>
              <a:schemeClr val="tx1"/>
            </a:solidFill>
          </a:ln>
        </p:spPr>
      </p:pic>
      <p:sp>
        <p:nvSpPr>
          <p:cNvPr id="10" name="TextBox 9">
            <a:extLst>
              <a:ext uri="{FF2B5EF4-FFF2-40B4-BE49-F238E27FC236}">
                <a16:creationId xmlns:a16="http://schemas.microsoft.com/office/drawing/2014/main" id="{CA8EE3E6-0AB7-4A79-9EFC-EB90BA37C794}"/>
              </a:ext>
            </a:extLst>
          </p:cNvPr>
          <p:cNvSpPr txBox="1"/>
          <p:nvPr/>
        </p:nvSpPr>
        <p:spPr>
          <a:xfrm>
            <a:off x="4316839" y="147830"/>
            <a:ext cx="4480104" cy="3323987"/>
          </a:xfrm>
          <a:prstGeom prst="rect">
            <a:avLst/>
          </a:prstGeom>
          <a:solidFill>
            <a:schemeClr val="accent3">
              <a:lumMod val="40000"/>
              <a:lumOff val="60000"/>
            </a:schemeClr>
          </a:solidFill>
          <a:ln>
            <a:solidFill>
              <a:schemeClr val="tx1"/>
            </a:solidFill>
          </a:ln>
        </p:spPr>
        <p:txBody>
          <a:bodyPr wrap="square" rtlCol="0">
            <a:spAutoFit/>
          </a:bodyPr>
          <a:lstStyle/>
          <a:p>
            <a:r>
              <a:rPr lang="en-US" sz="1400" dirty="0"/>
              <a:t>The Weights grid displays all weights recorded by all institutions. You can edit only those weights recorded by your facility. If a weight is sourced from the Medical module that is indicated by an icon. Any weights sourced from the Medical module cannot be edited or deleted from the Husbandry module and you must do so from the </a:t>
            </a:r>
          </a:p>
          <a:p>
            <a:r>
              <a:rPr lang="en-US" sz="1400" dirty="0"/>
              <a:t>source record in Medical. You can also select to view a weight graph for the animal. Viewing the graph can help you monitor the animal’s health and you can quickly see this animal is quickly gaining weight which could be good or bad. The graph also helps you see any incorrect Units of </a:t>
            </a:r>
          </a:p>
          <a:p>
            <a:r>
              <a:rPr lang="en-US" sz="1400" dirty="0"/>
              <a:t>Measure that may have been recorded so you can correct them. There is also a Lengths grid where you can record various size measurements and create graphs similar to the weight graph.</a:t>
            </a:r>
          </a:p>
        </p:txBody>
      </p:sp>
    </p:spTree>
    <p:extLst>
      <p:ext uri="{BB962C8B-B14F-4D97-AF65-F5344CB8AC3E}">
        <p14:creationId xmlns:p14="http://schemas.microsoft.com/office/powerpoint/2010/main" val="261044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4282" y="223737"/>
            <a:ext cx="8725709" cy="6228582"/>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87" y="4466510"/>
            <a:ext cx="1683799" cy="2151521"/>
          </a:xfrm>
          <a:prstGeom prst="rect">
            <a:avLst/>
          </a:prstGeom>
        </p:spPr>
      </p:pic>
      <p:pic>
        <p:nvPicPr>
          <p:cNvPr id="9" name="Picture 8"/>
          <p:cNvPicPr>
            <a:picLocks noChangeAspect="1"/>
          </p:cNvPicPr>
          <p:nvPr/>
        </p:nvPicPr>
        <p:blipFill>
          <a:blip r:embed="rId5"/>
          <a:stretch>
            <a:fillRect/>
          </a:stretch>
        </p:blipFill>
        <p:spPr>
          <a:xfrm>
            <a:off x="540065" y="1662924"/>
            <a:ext cx="7913618" cy="2637873"/>
          </a:xfrm>
          <a:prstGeom prst="rect">
            <a:avLst/>
          </a:prstGeom>
          <a:ln>
            <a:solidFill>
              <a:schemeClr val="tx1"/>
            </a:solidFill>
          </a:ln>
        </p:spPr>
      </p:pic>
      <p:sp>
        <p:nvSpPr>
          <p:cNvPr id="2" name="Title 1"/>
          <p:cNvSpPr>
            <a:spLocks noGrp="1"/>
          </p:cNvSpPr>
          <p:nvPr>
            <p:ph type="title"/>
          </p:nvPr>
        </p:nvSpPr>
        <p:spPr/>
        <p:txBody>
          <a:bodyPr/>
          <a:lstStyle/>
          <a:p>
            <a:r>
              <a:rPr lang="en-US" dirty="0"/>
              <a:t>Details-Contraception</a:t>
            </a:r>
          </a:p>
        </p:txBody>
      </p:sp>
      <p:sp>
        <p:nvSpPr>
          <p:cNvPr id="3" name="TextBox 2">
            <a:extLst>
              <a:ext uri="{FF2B5EF4-FFF2-40B4-BE49-F238E27FC236}">
                <a16:creationId xmlns:a16="http://schemas.microsoft.com/office/drawing/2014/main" id="{1C98A32E-FCB9-45D5-B0F1-FF5303663BCE}"/>
              </a:ext>
            </a:extLst>
          </p:cNvPr>
          <p:cNvSpPr txBox="1"/>
          <p:nvPr/>
        </p:nvSpPr>
        <p:spPr>
          <a:xfrm>
            <a:off x="1834100" y="4060384"/>
            <a:ext cx="6955366" cy="1477328"/>
          </a:xfrm>
          <a:prstGeom prst="rect">
            <a:avLst/>
          </a:prstGeom>
          <a:solidFill>
            <a:schemeClr val="accent3">
              <a:lumMod val="40000"/>
              <a:lumOff val="60000"/>
            </a:schemeClr>
          </a:solidFill>
          <a:ln>
            <a:solidFill>
              <a:schemeClr val="tx1"/>
            </a:solidFill>
          </a:ln>
        </p:spPr>
        <p:txBody>
          <a:bodyPr wrap="none" rtlCol="0">
            <a:spAutoFit/>
          </a:bodyPr>
          <a:lstStyle/>
          <a:p>
            <a:r>
              <a:rPr lang="en-US" dirty="0"/>
              <a:t>The Contraception grid lets you enter various methods of contraception </a:t>
            </a:r>
          </a:p>
          <a:p>
            <a:r>
              <a:rPr lang="en-US" dirty="0"/>
              <a:t>such as Animal Management and Medical (hormonal, immunological or </a:t>
            </a:r>
          </a:p>
          <a:p>
            <a:r>
              <a:rPr lang="en-US" dirty="0"/>
              <a:t>surgical). You can have more than one method Active at a time. The </a:t>
            </a:r>
          </a:p>
          <a:p>
            <a:r>
              <a:rPr lang="en-US" dirty="0"/>
              <a:t>details of the contraception are entered into the medical module but </a:t>
            </a:r>
          </a:p>
          <a:p>
            <a:r>
              <a:rPr lang="en-US" dirty="0"/>
              <a:t>the actual contraception status is recorded here.</a:t>
            </a:r>
          </a:p>
        </p:txBody>
      </p:sp>
    </p:spTree>
    <p:extLst>
      <p:ext uri="{BB962C8B-B14F-4D97-AF65-F5344CB8AC3E}">
        <p14:creationId xmlns:p14="http://schemas.microsoft.com/office/powerpoint/2010/main" val="244184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14009" y="223737"/>
            <a:ext cx="8725709" cy="6228582"/>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8306" y="5407416"/>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7140" y="5703424"/>
            <a:ext cx="2760056" cy="79063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7769"/>
          <a:stretch/>
        </p:blipFill>
        <p:spPr>
          <a:xfrm>
            <a:off x="97315" y="4521673"/>
            <a:ext cx="1571229" cy="2226844"/>
          </a:xfrm>
          <a:prstGeom prst="rect">
            <a:avLst/>
          </a:prstGeom>
        </p:spPr>
      </p:pic>
      <p:sp>
        <p:nvSpPr>
          <p:cNvPr id="2" name="Title 1"/>
          <p:cNvSpPr>
            <a:spLocks noGrp="1"/>
          </p:cNvSpPr>
          <p:nvPr>
            <p:ph type="title"/>
          </p:nvPr>
        </p:nvSpPr>
        <p:spPr/>
        <p:txBody>
          <a:bodyPr/>
          <a:lstStyle/>
          <a:p>
            <a:r>
              <a:rPr lang="en-US" dirty="0"/>
              <a:t>Details-Enclosures</a:t>
            </a:r>
          </a:p>
        </p:txBody>
      </p:sp>
      <p:sp>
        <p:nvSpPr>
          <p:cNvPr id="3" name="Content Placeholder 2"/>
          <p:cNvSpPr>
            <a:spLocks noGrp="1"/>
          </p:cNvSpPr>
          <p:nvPr>
            <p:ph idx="1"/>
          </p:nvPr>
        </p:nvSpPr>
        <p:spPr>
          <a:xfrm>
            <a:off x="1159985" y="1661385"/>
            <a:ext cx="7886700" cy="4351338"/>
          </a:xfrm>
        </p:spPr>
        <p:txBody>
          <a:bodyPr/>
          <a:lstStyle/>
          <a:p>
            <a:r>
              <a:rPr lang="en-US" dirty="0"/>
              <a:t>Record Current Enclosure</a:t>
            </a:r>
          </a:p>
          <a:p>
            <a:pPr lvl="1"/>
            <a:r>
              <a:rPr lang="en-US" sz="1800" dirty="0"/>
              <a:t>Animal is in the enclosure you are moving it out of</a:t>
            </a:r>
          </a:p>
          <a:p>
            <a:pPr lvl="1"/>
            <a:r>
              <a:rPr lang="en-US" sz="1800" dirty="0"/>
              <a:t>A Moved Out Date will be automatically entered in the Enclosure it left</a:t>
            </a:r>
          </a:p>
          <a:p>
            <a:r>
              <a:rPr lang="en-US" dirty="0"/>
              <a:t>Record Historical Enclosure</a:t>
            </a:r>
          </a:p>
          <a:p>
            <a:pPr lvl="1"/>
            <a:r>
              <a:rPr lang="en-US" sz="1800" dirty="0"/>
              <a:t>An enclosure move sometime before the animal was moved into its current enclosure</a:t>
            </a:r>
          </a:p>
          <a:p>
            <a:pPr lvl="1"/>
            <a:r>
              <a:rPr lang="en-US" sz="1800" dirty="0"/>
              <a:t>You must record BOTH the Move In Date and the Move Out Date</a:t>
            </a:r>
          </a:p>
          <a:p>
            <a:r>
              <a:rPr lang="en-US" dirty="0"/>
              <a:t>Allow Multiple Enclosure Assignment</a:t>
            </a:r>
          </a:p>
          <a:p>
            <a:pPr lvl="1"/>
            <a:r>
              <a:rPr lang="en-US" sz="1800" dirty="0"/>
              <a:t>No automatic Move Out Date will be recorded for a Current move</a:t>
            </a:r>
          </a:p>
          <a:p>
            <a:pPr lvl="1"/>
            <a:r>
              <a:rPr lang="en-US" sz="1800" dirty="0"/>
              <a:t>You need to indicate what Enclosures the animal is moved out of.</a:t>
            </a:r>
          </a:p>
        </p:txBody>
      </p:sp>
      <p:pic>
        <p:nvPicPr>
          <p:cNvPr id="5" name="Picture 4"/>
          <p:cNvPicPr>
            <a:picLocks noChangeAspect="1"/>
          </p:cNvPicPr>
          <p:nvPr/>
        </p:nvPicPr>
        <p:blipFill>
          <a:blip r:embed="rId5"/>
          <a:stretch>
            <a:fillRect/>
          </a:stretch>
        </p:blipFill>
        <p:spPr>
          <a:xfrm>
            <a:off x="5621773" y="548602"/>
            <a:ext cx="2247619" cy="1438095"/>
          </a:xfrm>
          <a:prstGeom prst="rect">
            <a:avLst/>
          </a:prstGeom>
          <a:ln>
            <a:solidFill>
              <a:schemeClr val="tx1"/>
            </a:solidFill>
          </a:ln>
        </p:spPr>
      </p:pic>
    </p:spTree>
    <p:extLst>
      <p:ext uri="{BB962C8B-B14F-4D97-AF65-F5344CB8AC3E}">
        <p14:creationId xmlns:p14="http://schemas.microsoft.com/office/powerpoint/2010/main" val="332718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9FF835B-DB71-483C-8FE4-4CF36D53ACFF}"/>
</file>

<file path=customXml/itemProps2.xml><?xml version="1.0" encoding="utf-8"?>
<ds:datastoreItem xmlns:ds="http://schemas.openxmlformats.org/officeDocument/2006/customXml" ds:itemID="{714514A4-6551-47AB-9614-E50EA8A402E9}"/>
</file>

<file path=customXml/itemProps3.xml><?xml version="1.0" encoding="utf-8"?>
<ds:datastoreItem xmlns:ds="http://schemas.openxmlformats.org/officeDocument/2006/customXml" ds:itemID="{E9D2C0F9-94EF-482F-8BE2-A3AF52A78906}"/>
</file>

<file path=docProps/app.xml><?xml version="1.0" encoding="utf-8"?>
<Properties xmlns="http://schemas.openxmlformats.org/officeDocument/2006/extended-properties" xmlns:vt="http://schemas.openxmlformats.org/officeDocument/2006/docPropsVTypes">
  <Template>Office Theme</Template>
  <TotalTime>867</TotalTime>
  <Words>2004</Words>
  <Application>Microsoft Office PowerPoint</Application>
  <PresentationFormat>On-screen Show (4:3)</PresentationFormat>
  <Paragraphs>247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1005 Additional Animal Information</vt:lpstr>
      <vt:lpstr>Tab-Note &amp; Observation</vt:lpstr>
      <vt:lpstr>Tab-Major Life Event</vt:lpstr>
      <vt:lpstr>Tab-My Transactions</vt:lpstr>
      <vt:lpstr>Details-Basic Info</vt:lpstr>
      <vt:lpstr>Details-Physical Holder/Ownership Transaction History</vt:lpstr>
      <vt:lpstr>Details-Weights and Lengths</vt:lpstr>
      <vt:lpstr>Details-Contraception</vt:lpstr>
      <vt:lpstr>Details-Enclosures</vt:lpstr>
      <vt:lpstr>Details-External Sharing</vt:lpstr>
      <vt:lpstr>Details-Identifiers</vt:lpstr>
      <vt:lpstr>Details-Parent Info</vt:lpstr>
      <vt:lpstr>Details-Rearing </vt:lpstr>
      <vt:lpstr>Details-Census Info (Groups only)</vt:lpstr>
      <vt:lpstr>Details-Taxonomy/Sex Type/Collection</vt:lpstr>
      <vt:lpstr>Details-Alerts</vt:lpstr>
      <vt:lpstr>Details-Image</vt:lpstr>
      <vt:lpstr>More Details-Development Milestones</vt:lpstr>
      <vt:lpstr>More Details- Training Information</vt:lpstr>
      <vt:lpstr>More Details-Feed Logs </vt:lpstr>
      <vt:lpstr>More Details- Enrichment  </vt:lpstr>
      <vt:lpstr>More Details-Responsible Party</vt:lpstr>
      <vt:lpstr>More Details-Birth/Hatch Date and Event Location</vt:lpstr>
      <vt:lpstr>More Details-Permits</vt:lpstr>
      <vt:lpstr>More Details-Life Stages (Individuals only)</vt:lpstr>
      <vt:lpstr>More Details-Management Plan</vt:lpstr>
      <vt:lpstr>Additional Animal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Hammond</dc:creator>
  <cp:lastModifiedBy>Adrienne</cp:lastModifiedBy>
  <cp:revision>26</cp:revision>
  <dcterms:created xsi:type="dcterms:W3CDTF">2016-06-23T14:36:17Z</dcterms:created>
  <dcterms:modified xsi:type="dcterms:W3CDTF">2020-08-03T18:55:45Z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2018-07-03T09:47:19+00:00</vt:lpwstr>
  </property>
</Properties>
</file>