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1"/>
  </p:notesMasterIdLst>
  <p:sldIdLst>
    <p:sldId id="256" r:id="rId20"/>
    <p:sldId id="264" r:id="rId21"/>
    <p:sldId id="265" r:id="rId22"/>
    <p:sldId id="257" r:id="rId23"/>
    <p:sldId id="258" r:id="rId24"/>
    <p:sldId id="259" r:id="rId25"/>
    <p:sldId id="260" r:id="rId26"/>
    <p:sldId id="261" r:id="rId27"/>
    <p:sldId id="262" r:id="rId28"/>
    <p:sldId id="266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1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67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D725-57A6-4190-A10A-32FAD2E725E8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52FA1-33A5-4707-9442-947069044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1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4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Are there any questions?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0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269F-D690-49CA-A0F1-11FAE202F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5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7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0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9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5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52FA1-33A5-4707-9442-9470690441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1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upda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533400" y="2172485"/>
            <a:ext cx="7812087" cy="1460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Collection Trips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710821" y="3632984"/>
            <a:ext cx="7812087" cy="293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Tracking your trip information and animals collected</a:t>
            </a:r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you collect it?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351338"/>
          </a:xfrm>
        </p:spPr>
        <p:txBody>
          <a:bodyPr/>
          <a:lstStyle/>
          <a:p>
            <a:r>
              <a:rPr lang="en-GB" dirty="0" smtClean="0"/>
              <a:t>Collection Method allows you to capture how you collected it</a:t>
            </a:r>
          </a:p>
          <a:p>
            <a:r>
              <a:rPr lang="en-GB" dirty="0" smtClean="0"/>
              <a:t>Cascading dropdown lets you select “Net” or get very specific and select “Hand net” or “Butterfly net”</a:t>
            </a:r>
            <a:endParaRPr lang="en-GB" dirty="0"/>
          </a:p>
        </p:txBody>
      </p:sp>
      <p:pic>
        <p:nvPicPr>
          <p:cNvPr id="5" name="Picture 3" descr="C:\Users\amiller\AppData\Local\Microsoft\Windows\Temporary Internet Files\Low\Content.IE5\1YWXUTQI\MP90018252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564" y="3198418"/>
            <a:ext cx="1705542" cy="25519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2" name="Picture 2" descr="Image result for netting fish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7555" y="-20979975"/>
            <a:ext cx="13716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etting fish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84" y="3696494"/>
            <a:ext cx="3925246" cy="26188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 is Collection Trips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ZIMS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ZIMS Updates!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PowerPoint is up-to-date as of:</a:t>
            </a:r>
            <a:br>
              <a:rPr lang="en-US" dirty="0"/>
            </a:br>
            <a:r>
              <a:rPr lang="en-US" b="1" dirty="0" smtClean="0"/>
              <a:t>May 10 2019</a:t>
            </a:r>
            <a:endParaRPr lang="en-US" b="1" dirty="0"/>
          </a:p>
          <a:p>
            <a:r>
              <a:rPr lang="en-US" dirty="0"/>
              <a:t>ZIMS is developed in an “agile” method</a:t>
            </a:r>
          </a:p>
          <a:p>
            <a:r>
              <a:rPr lang="en-US" dirty="0"/>
              <a:t>This means that it is updated every two weeks, sometimes with additional releases in between!</a:t>
            </a:r>
          </a:p>
          <a:p>
            <a:r>
              <a:rPr lang="en-US" dirty="0"/>
              <a:t>Use the link below to see if there have been any updates to this topic since the date above: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http://training.species360.org/updates/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845-87D6-4E2D-87A9-740235A144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Collection Trip?</a:t>
            </a:r>
            <a:endParaRPr lang="en-US" dirty="0"/>
          </a:p>
        </p:txBody>
      </p:sp>
      <p:pic>
        <p:nvPicPr>
          <p:cNvPr id="3" name="Picture 2" descr="NeahBayjpg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59" y="1950455"/>
            <a:ext cx="4757362" cy="31591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33308" y="2098887"/>
            <a:ext cx="336233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Collection </a:t>
            </a:r>
            <a:r>
              <a:rPr lang="en-US" dirty="0" smtClean="0"/>
              <a:t>Trip </a:t>
            </a:r>
            <a:r>
              <a:rPr lang="en-US" dirty="0"/>
              <a:t>functionality </a:t>
            </a:r>
            <a:endParaRPr lang="en-US" dirty="0" smtClean="0"/>
          </a:p>
          <a:p>
            <a:pPr lvl="0"/>
            <a:r>
              <a:rPr lang="en-US" dirty="0" smtClean="0"/>
              <a:t>allows </a:t>
            </a:r>
            <a:r>
              <a:rPr lang="en-US" dirty="0"/>
              <a:t>you to have all the </a:t>
            </a:r>
            <a:endParaRPr lang="en-US" dirty="0" smtClean="0"/>
          </a:p>
          <a:p>
            <a:pPr lvl="0"/>
            <a:r>
              <a:rPr lang="en-US" dirty="0" smtClean="0"/>
              <a:t>information </a:t>
            </a:r>
            <a:r>
              <a:rPr lang="en-US" dirty="0"/>
              <a:t>in one place to help </a:t>
            </a:r>
            <a:endParaRPr lang="en-US" dirty="0" smtClean="0"/>
          </a:p>
          <a:p>
            <a:pPr lvl="0"/>
            <a:r>
              <a:rPr lang="en-US" dirty="0" smtClean="0"/>
              <a:t>track </a:t>
            </a:r>
            <a:r>
              <a:rPr lang="en-US" dirty="0"/>
              <a:t>your trips and what animals </a:t>
            </a:r>
            <a:endParaRPr lang="en-US" dirty="0" smtClean="0"/>
          </a:p>
          <a:p>
            <a:pPr lvl="0"/>
            <a:r>
              <a:rPr lang="en-US" dirty="0" smtClean="0"/>
              <a:t>you </a:t>
            </a:r>
            <a:r>
              <a:rPr lang="en-US" dirty="0"/>
              <a:t>collected. </a:t>
            </a:r>
            <a:r>
              <a:rPr lang="en-US" dirty="0" smtClean="0"/>
              <a:t>Although designed </a:t>
            </a:r>
          </a:p>
          <a:p>
            <a:pPr lvl="0"/>
            <a:r>
              <a:rPr lang="en-US" dirty="0" smtClean="0"/>
              <a:t>primarily </a:t>
            </a:r>
            <a:r>
              <a:rPr lang="en-US" dirty="0"/>
              <a:t>for aquarium use, </a:t>
            </a:r>
            <a:endParaRPr lang="en-US" dirty="0" smtClean="0"/>
          </a:p>
          <a:p>
            <a:pPr lvl="0"/>
            <a:r>
              <a:rPr lang="en-US" dirty="0" smtClean="0"/>
              <a:t>Collection </a:t>
            </a:r>
            <a:r>
              <a:rPr lang="en-US" dirty="0"/>
              <a:t>Trips can also be used </a:t>
            </a:r>
            <a:endParaRPr lang="en-US" dirty="0" smtClean="0"/>
          </a:p>
          <a:p>
            <a:pPr lvl="0"/>
            <a:r>
              <a:rPr lang="en-US" dirty="0" smtClean="0"/>
              <a:t>for </a:t>
            </a:r>
            <a:r>
              <a:rPr lang="en-US" dirty="0"/>
              <a:t>terrestrial trips for collecting </a:t>
            </a:r>
            <a:endParaRPr lang="en-US" dirty="0" smtClean="0"/>
          </a:p>
          <a:p>
            <a:pPr lvl="0"/>
            <a:r>
              <a:rPr lang="en-US" dirty="0" smtClean="0"/>
              <a:t>birds </a:t>
            </a:r>
            <a:r>
              <a:rPr lang="en-US" dirty="0"/>
              <a:t>and </a:t>
            </a:r>
            <a:r>
              <a:rPr lang="en-US" dirty="0" err="1"/>
              <a:t>herps</a:t>
            </a:r>
            <a:r>
              <a:rPr lang="en-US" dirty="0" smtClean="0"/>
              <a:t>. The following </a:t>
            </a:r>
          </a:p>
          <a:p>
            <a:pPr lvl="0"/>
            <a:r>
              <a:rPr lang="en-US" dirty="0" smtClean="0"/>
              <a:t>information is captured….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was it?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Start Date and End Date are entered</a:t>
            </a:r>
          </a:p>
          <a:p>
            <a:r>
              <a:rPr lang="en-GB" dirty="0" smtClean="0"/>
              <a:t>Collected animals can have an Accession Date only during the Date Range of the trip</a:t>
            </a:r>
          </a:p>
          <a:p>
            <a:r>
              <a:rPr lang="en-GB" dirty="0" smtClean="0"/>
              <a:t>All other dates are greyed out and not selectable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884942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57" y="3770312"/>
            <a:ext cx="2439907" cy="2466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1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436098"/>
            <a:ext cx="7886700" cy="1325563"/>
          </a:xfrm>
        </p:spPr>
        <p:txBody>
          <a:bodyPr/>
          <a:lstStyle/>
          <a:p>
            <a:r>
              <a:rPr lang="en-GB" dirty="0" smtClean="0"/>
              <a:t>Who went on it?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14763"/>
            <a:ext cx="7886700" cy="4255799"/>
          </a:xfrm>
        </p:spPr>
        <p:txBody>
          <a:bodyPr/>
          <a:lstStyle/>
          <a:p>
            <a:r>
              <a:rPr lang="en-GB" dirty="0" smtClean="0"/>
              <a:t>You can record Staff and Volunteers who went on the trip</a:t>
            </a:r>
          </a:p>
          <a:p>
            <a:r>
              <a:rPr lang="en-GB" dirty="0" smtClean="0"/>
              <a:t>The Trip Lead will display in the Basic Info for the trip and you can search for trips led by this person</a:t>
            </a:r>
          </a:p>
          <a:p>
            <a:r>
              <a:rPr lang="en-GB" dirty="0" smtClean="0"/>
              <a:t>You can record other personnel as participants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36098"/>
            <a:ext cx="7884942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6" y="4360428"/>
            <a:ext cx="4721225" cy="20233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7690"/>
            <a:ext cx="7886700" cy="1325563"/>
          </a:xfrm>
        </p:spPr>
        <p:txBody>
          <a:bodyPr/>
          <a:lstStyle/>
          <a:p>
            <a:r>
              <a:rPr lang="en-GB" dirty="0" smtClean="0"/>
              <a:t>Where was it?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91130"/>
            <a:ext cx="7886700" cy="4351338"/>
          </a:xfrm>
        </p:spPr>
        <p:txBody>
          <a:bodyPr/>
          <a:lstStyle/>
          <a:p>
            <a:r>
              <a:rPr lang="en-GB" dirty="0" smtClean="0"/>
              <a:t>You can record a general area for the trip</a:t>
            </a:r>
          </a:p>
          <a:p>
            <a:r>
              <a:rPr lang="en-GB" dirty="0" smtClean="0"/>
              <a:t>The country, state or province</a:t>
            </a:r>
          </a:p>
          <a:p>
            <a:r>
              <a:rPr lang="en-GB" dirty="0" smtClean="0"/>
              <a:t>Even the latitude/longitude or GPS coordinates can be captured</a:t>
            </a:r>
            <a:endParaRPr lang="en-GB" dirty="0"/>
          </a:p>
        </p:txBody>
      </p:sp>
      <p:pic>
        <p:nvPicPr>
          <p:cNvPr id="2050" name="Picture 2" descr="Image result for Marsh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9" t="-165541" r="15649" b="176005"/>
          <a:stretch/>
        </p:blipFill>
        <p:spPr bwMode="auto">
          <a:xfrm>
            <a:off x="155575" y="-1279525"/>
            <a:ext cx="3305175" cy="238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rsh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3"/>
          <a:stretch/>
        </p:blipFill>
        <p:spPr bwMode="auto">
          <a:xfrm>
            <a:off x="328922" y="3103705"/>
            <a:ext cx="3095269" cy="2482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iver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97" y="3103706"/>
            <a:ext cx="2953235" cy="24825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cean shore imag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r="34041"/>
          <a:stretch/>
        </p:blipFill>
        <p:spPr bwMode="auto">
          <a:xfrm>
            <a:off x="3606368" y="3103705"/>
            <a:ext cx="1688326" cy="2955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it legal?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534"/>
            <a:ext cx="7886700" cy="4351338"/>
          </a:xfrm>
        </p:spPr>
        <p:txBody>
          <a:bodyPr/>
          <a:lstStyle/>
          <a:p>
            <a:r>
              <a:rPr lang="en-US" dirty="0" smtClean="0"/>
              <a:t>You can associate any permits that you have recorded into the permit inventory to the trip</a:t>
            </a:r>
          </a:p>
          <a:p>
            <a:r>
              <a:rPr lang="en-US" dirty="0" smtClean="0"/>
              <a:t>Makes it easy to make sure it was done legally, you don’t have to search for them if asked</a:t>
            </a:r>
            <a:endParaRPr lang="en-US" dirty="0"/>
          </a:p>
        </p:txBody>
      </p:sp>
      <p:pic>
        <p:nvPicPr>
          <p:cNvPr id="6" name="Picture 2" descr="C:\Users\amiller\AppData\Local\Microsoft\Windows\Temporary Internet Files\Low\Content.IE5\CBPWM0O0\MP9002555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3468660"/>
            <a:ext cx="4587867" cy="297446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42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vehicle(s) was used?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Record the vehicle used for collecting</a:t>
            </a:r>
          </a:p>
          <a:p>
            <a:r>
              <a:rPr lang="en-GB" dirty="0" smtClean="0"/>
              <a:t>This cascading dropdown lets you select simply “Boat”, or get more specific down to </a:t>
            </a:r>
          </a:p>
          <a:p>
            <a:pPr marL="0" indent="0">
              <a:buNone/>
            </a:pPr>
            <a:r>
              <a:rPr lang="en-GB" dirty="0" smtClean="0"/>
              <a:t>   “rowboat” or “kayak”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884942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074" name="Picture 2" descr="Image result for rowboat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1294"/>
            <a:ext cx="3616036" cy="20114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kayak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118"/>
            <a:ext cx="3782435" cy="18912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you collect?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76243"/>
            <a:ext cx="7886700" cy="4351338"/>
          </a:xfrm>
        </p:spPr>
        <p:txBody>
          <a:bodyPr/>
          <a:lstStyle/>
          <a:p>
            <a:r>
              <a:rPr lang="en-GB" dirty="0" smtClean="0"/>
              <a:t>For the animals collected there are 3 outcomes:</a:t>
            </a:r>
          </a:p>
          <a:p>
            <a:pPr lvl="1"/>
            <a:r>
              <a:rPr lang="en-GB" dirty="0" smtClean="0"/>
              <a:t>Caught and released – no record created</a:t>
            </a:r>
          </a:p>
          <a:p>
            <a:pPr lvl="1"/>
            <a:r>
              <a:rPr lang="en-GB" dirty="0" smtClean="0"/>
              <a:t>Died in transit – no record created</a:t>
            </a:r>
          </a:p>
          <a:p>
            <a:pPr lvl="1"/>
            <a:r>
              <a:rPr lang="en-GB" dirty="0" smtClean="0"/>
              <a:t>Accessioned – record created and GAN assigned</a:t>
            </a:r>
            <a:endParaRPr lang="en-GB" dirty="0"/>
          </a:p>
        </p:txBody>
      </p:sp>
      <p:pic>
        <p:nvPicPr>
          <p:cNvPr id="5" name="Picture 3" descr="C:\Users\amiller\AppData\Local\Microsoft\Windows\Temporary Internet Files\Low\Content.IE5\CBPWM0O0\MP90018251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455" y="3611853"/>
            <a:ext cx="1975060" cy="29552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Image result for crab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20" y="3611853"/>
            <a:ext cx="3732935" cy="1996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Review xmlns="00558959-21e2-49b6-8bc1-d46e8fb3ce16" xsi:nil="true"/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0D3559-FFD3-48C6-B83B-2CB258035C1E}"/>
</file>

<file path=customXml/itemProps2.xml><?xml version="1.0" encoding="utf-8"?>
<ds:datastoreItem xmlns:ds="http://schemas.openxmlformats.org/officeDocument/2006/customXml" ds:itemID="{760509D3-A2E4-48C6-B4AC-6724E93277B7}"/>
</file>

<file path=customXml/itemProps3.xml><?xml version="1.0" encoding="utf-8"?>
<ds:datastoreItem xmlns:ds="http://schemas.openxmlformats.org/officeDocument/2006/customXml" ds:itemID="{E3107519-AD76-4724-9069-21CAC35844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359</Words>
  <Application>Microsoft Office PowerPoint</Application>
  <PresentationFormat>On-screen Show (4:3)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PowerPoint Presentation</vt:lpstr>
      <vt:lpstr>ZIMS Updates!</vt:lpstr>
      <vt:lpstr>What is a Collection Trip?</vt:lpstr>
      <vt:lpstr>When was it?</vt:lpstr>
      <vt:lpstr>Who went on it?</vt:lpstr>
      <vt:lpstr>Where was it?</vt:lpstr>
      <vt:lpstr>Was it legal?</vt:lpstr>
      <vt:lpstr>What vehicle(s) was used?</vt:lpstr>
      <vt:lpstr>What did you collect?</vt:lpstr>
      <vt:lpstr>How did you collect it?</vt:lpstr>
      <vt:lpstr>That is Collection Trips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24</cp:revision>
  <dcterms:created xsi:type="dcterms:W3CDTF">2016-07-26T18:48:10Z</dcterms:created>
  <dcterms:modified xsi:type="dcterms:W3CDTF">2019-05-10T18:10:56Z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115200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bool>true</vt:bool>
  </property>
  <property fmtid="{D5CDD505-2E9C-101B-9397-08002B2CF9AE}" pid="6" name="Metrics URL">
    <vt:lpwstr/>
  </property>
  <property fmtid="{D5CDD505-2E9C-101B-9397-08002B2CF9AE}" pid="7" name="Tracking URL">
    <vt:lpwstr/>
  </property>
  <property fmtid="{D5CDD505-2E9C-101B-9397-08002B2CF9AE}" pid="8" name="Updated on?">
    <vt:lpwstr>2018-07-03T13:31:08+00:00</vt:lpwstr>
  </property>
</Properties>
</file>