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26"/>
  </p:notesMasterIdLst>
  <p:sldIdLst>
    <p:sldId id="256" r:id="rId17"/>
    <p:sldId id="371" r:id="rId18"/>
    <p:sldId id="372" r:id="rId19"/>
    <p:sldId id="353" r:id="rId20"/>
    <p:sldId id="355" r:id="rId21"/>
    <p:sldId id="373" r:id="rId22"/>
    <p:sldId id="374" r:id="rId23"/>
    <p:sldId id="375" r:id="rId24"/>
    <p:sldId id="3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60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81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00620-C108-4358-9D48-91350CA30E5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270608-137A-4D52-B6B7-FDCB7CA06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5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A5AF-5196-45EE-8105-81D113664536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8B67-BFE7-4E38-AFFD-528811C80D6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7EFB7-EE8A-4AA1-A5E9-E44B2064D530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FE81-937C-47AF-B225-B6DBB719F96E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373E-8DE7-4FE6-A14B-D62D8B18BA3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2FC5C-7C84-4754-B5A8-ACBBDF869717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6712B-EAAC-4C80-B01E-5799A163DF8A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FEDEC-52DE-42D6-9E74-415B3D6777A1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92EFB-2BE4-4F52-9E0B-2CE67A905F58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DB18-A3D7-49A1-A0F6-EB08D37F4E2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76BD-8CAF-476A-8F9E-9FFF39C85C1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FD4D8-A527-4CF0-8838-CCF641407EA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291E1-536A-4EC6-977A-978CCBC32B85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19959-B4BA-481B-8995-F4DF9130726F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CD2C7-C739-488B-A21D-12197BE62887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9C3AD-76E4-4B2F-AE62-ABF030A3081E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B56-D14A-4A61-951F-1FA1B5BF5C15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7C-D1C8-4C04-87D4-ED4617A52FAC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196D1-CEB0-48AC-B439-92A55DEB3170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64E3-CB3B-41AF-84F6-620D1117EE3D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46FD-EC37-47EE-8E2D-775104C9FB9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196-262C-40D2-9F9C-A6C3899800DD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EB06-BDA6-41DF-8623-784E59E7AA9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2FC3-AC48-44F7-9DD7-CFCFABE03857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20A7-B0C5-4075-8130-2315A550A930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8FD68-A361-4104-9A93-58F294B4F46D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6CC5-11C6-4DB2-98C8-27526AAE703A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5D203-D0C2-4FD3-B155-0E359A7F89D2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2B80-783C-4772-A478-B560B4986B86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F7C1-C88B-42C5-8204-90F651462029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E066A-56FC-4475-9618-7DCC733F0847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DEEE0-BACC-4AD5-9D83-9261301582C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C06A-EEE3-4966-9302-DCCD52DDEDE9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4CA68-D3F5-4814-9C1D-E9C1F8CA57F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D255-3BF8-40F6-84BE-D71AC8A3B1D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FB6E-E984-40E0-AB58-6294436927E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FC3B5-7113-4D50-A4C6-8314EF6FB765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1FCB-667A-4A1E-B0F1-D563A6225279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A0633-EB39-4B58-949D-599F4BDD0DDF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F38C-D1C7-4FCB-BBDC-C3C53ECDCFF0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FBF46-6ED5-42FC-9163-3AC732E3017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E9A8-3E02-43E8-BB04-37EF68241654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AB2D-F974-4311-950A-7233AA8E91D7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DA69B-14C4-4CDC-A95B-E3A2289305D9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7244-8A5D-4DDD-8C09-B16B03EEB700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8B2F-DFDF-401C-9D4B-AF02764F849C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1BE-C1D1-4096-9AE6-9A72B26B0BFB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D643-4ED8-4116-A5F7-60316580CB44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CE495-F003-468B-855F-B7DA46C6BCA3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59767-7F98-4A08-8055-D494C4BB3660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69814-3AA6-43C2-950B-BE23B61C004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C7B86-BB75-4003-8616-4C076D022A74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8DE3-EF26-4F0F-A305-1C8F5B2F7A30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6B5A1-4CC4-41DC-9FC9-1DB54FF4C5D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5745-7F6C-49EA-B32A-6DA28AAB61DF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2B30-5C87-44FA-867E-3AFF91BC6546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AE64-C8B8-4E8A-9042-93CA537CB47C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4DE49-6B06-4A85-91A3-B7AFA6FF9EC5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74983-66D8-42BC-A0F9-F2E36CEF689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933E2-DA6A-43F1-AB75-3A08FAA26A6A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093A-F2AF-4114-9C09-C52D3D7D60B0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780C-C971-470C-B596-754A5C6ECD97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FB06F-CED2-48C5-832C-F91B67873565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76F1-C4BE-4C37-BF1A-EB7CD6BA233F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F5FD-0C62-4A09-8933-B97FA8289503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448C-F1FB-4C28-994E-F148DB4A5B8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CC18F-E30B-47D7-BA8D-DED8CF23D6C2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E1BF2-CD10-4E09-A975-7B21DF9C8BE1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78C54-943F-4CA1-B715-6F286726BF1A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F870-87B8-475A-9578-1E99D14B8467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F7FB-F849-4DB1-AA60-A751FB54712F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860C-6475-48DB-9333-2A7462810EBF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865D3-20BE-43F0-BDD0-D98B6E4AD47B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1966-4893-45BC-B0EA-C6F5BD548224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179A-76F7-4879-BB19-9414C360A7B2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474F-634F-4AD2-9371-6261A5FB0894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DB635-4C35-4D54-9464-B1AF30D7C31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0677A-FFC6-401F-82A8-C3A8DC63C93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7348E-3EAC-42B7-AFBF-9E3A944A2044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A8A1-D226-4454-B1E8-BCB3162F07D2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59E6E-CA00-41BA-9B85-6227E5A89C23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2A99F-8441-446C-BC10-6B31401BF868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5941-E835-453B-A420-B10A102AD4BB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441C-0B03-4709-8EBA-CC512E35712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C3E0A-D784-40F1-8CC6-3EC59BF34AC4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9114C-CA02-4642-B200-B4536649D60F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0AF2D-F5B7-40AF-97A9-39763625698E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54FA-5C5C-4AF0-84BB-1B747599F86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0850-752A-4030-8C81-9B1D27A0F58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FB1F-C690-48A1-97CA-419845E415DE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4FE1-C12E-420D-95EE-99D8FD71A0E8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DE1F8-0F3E-4C0B-A8AD-FD4E8EF6620E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A0301-ED8F-4CA6-A169-3472F4A8CDF1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43EBF-A0BA-4CC2-87A3-CF5D33C04540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B033-A693-4109-9338-D4C4A9C687C9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4A29-2099-4EBE-8D8F-D5BA150B8D42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9668-084E-4812-AC4B-B9E1C442F3FA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1D4FA-83EC-4388-A9C4-AE8B847191D3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82EF-2E79-4A0C-9935-D721469E817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BBA8-C444-4018-8C40-2C905F89A7EE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568C-9C4A-4F25-A842-96561F8B7743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9E1EE-30DB-496F-9884-72B99DC30021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8960-229A-4757-88EA-7BE96718B1B6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EA565-4E85-42C3-8CD3-9F711EC65CD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76EE-E6E6-4518-8313-34FCBBFE5C7A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D7EC-04E6-4855-A2B8-40A78EE4379D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E787-8984-44CB-9E38-7381AADCDEDD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8B26-8FF5-48DD-8D6A-2EA1DC953EB4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988EA-B83E-4B44-92A1-6E55A11FF76F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702DD-1731-4763-A532-9401A06FC80C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B0DA2-22E2-4AB9-B2E5-0A5E040A206B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3F13-865C-4BB7-A283-08B365AE25CB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E344-013A-445E-93A5-77D6AED299A3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09AFD-F98B-49B4-B063-9E2A802BFC96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C9291-1615-4955-BCB6-317875B64B7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1DF8-657B-4391-8378-8F0D1CF48BBF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8AC6-2F04-45AF-894A-7D00E6392595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2FF16-AEE1-4584-8B09-395E7DF4AB67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4A87-2ABF-43A7-8D46-9D4F87BBEE3B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96280-8314-4AF1-AB06-F14D28F17552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7B993-669C-4F57-8DB5-D57D2D2A895D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331E8-C8E7-4565-8B9F-B3F1743D0EDA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DC3D7-4197-4613-9D90-30005147EAFA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3EE76-CA76-4317-AC14-1807DFA344C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7A5-CC62-4A9A-B363-C6E238FD264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C15DA-70B3-4251-BE7F-D0B1F6654698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C368-260C-4D43-B808-6690B381F8B2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BFA96-F443-44BC-AB5B-106C6513EAC5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F36D8-ACF5-4602-BED0-C0C6A6AD2068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A85B-1693-4383-AAB3-0EB5B8EB738F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A1F4-9724-4FBC-8E36-70EC90FC301D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2FA1-DD83-42C2-8B38-6B49F0910A9F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0402-8971-4513-A32D-12BF7936FCB6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14B5-DBEF-4759-924D-0E848C9D9E1E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EC9E-F8EF-4CEE-8503-476E6E55FA0E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E5EB-6BCD-4EB7-AF25-B0DBFA8F944E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F270F-FC7F-4311-94DC-25F441838767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32A5-4C5F-4AA1-8595-D22E64EF61C5}" type="datetime1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FD7A4-3308-4A4B-9829-97EDFA42D26B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BB7F-6ECB-4929-A8C4-79C6919002B4}" type="datetime1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B1EC4-A326-4D08-8BB1-5D48919D100C}" type="datetime1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720-AE20-4295-8556-3FBD2DDC444B}" type="datetime1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F1990-6924-4D07-B072-2ECFB46B5904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2F544-8BC9-4F95-915D-2C11AD534B01}" type="datetime1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9C9B86-03DB-4FBA-9CAA-4960942ACF05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99039D7-7CC5-4868-98AD-40C2881D77F0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6D347E-2DA9-4C82-8148-954871E07851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47E87D2-BEDE-4D6E-BEF3-0CA577260069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E094A7D-0BA9-4EF1-ADC5-082F9971B0C3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F96CAF-2710-44AE-9266-70E848569BAC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BD6C838-2B6A-4350-ACA6-3CD7D983C5E7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175B38-E7B2-45FC-827C-ACEDD38B6A3F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AA9D76-17E6-4332-BFCE-563577D4267B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F070B9-FD94-44DE-A774-489EA8E0138B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642300-36F5-4CBE-B6CE-7498A4780011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C21164B-1A44-4091-A79E-573A9E3278C3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73C992F-2655-4FB3-922B-59D17229DAC0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12ACF7E-1609-44EF-BDBC-E4985AF7D6DE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895AAE-6ACB-417D-8FAB-D339A41FA428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40BEB1-A61E-4F59-B63A-0BCB93B9614E}" type="datetime1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Documents/Modules/3002%20-%20ZIMS%20Studbooks%20Set%20Up.pptx" TargetMode="External"/><Relationship Id="rId2" Type="http://schemas.openxmlformats.org/officeDocument/2006/relationships/hyperlink" Target="http://training.species360.org/Documents/Modules/3000B%20-%20ZIMS%20Studbooks%20Navigation%20and%20Functionality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ining.species360.org/Documents/Modules/3003%20-%20ZIMS%20Studbooks%20Data%20Entry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Documents/Modules/3004%20-%20ZIMS%20Studbooks%20Reports,%20Tools%20and%20Data%20Tracking.pptx" TargetMode="External"/><Relationship Id="rId2" Type="http://schemas.openxmlformats.org/officeDocument/2006/relationships/hyperlink" Target="http://training.species360.org/Documents/Modules/3000%20-%20ZIMS%20Studbooks%20Data%20Quality%20Error%20Cod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raining.species360.org/Documents/ZIMShelp/ZIMSHelp-Studbooks-Updates.pdf" TargetMode="External"/><Relationship Id="rId4" Type="http://schemas.openxmlformats.org/officeDocument/2006/relationships/hyperlink" Target="http://training.species360.org/Documents/Modules/3005%20-%20Studbook%20Overlays.ppt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Documents/Modules/3000%20-%20A%20Guide%20for%20Testing%20ZIMS%20PMx%20Exports_Apr2018.pdf" TargetMode="External"/><Relationship Id="rId2" Type="http://schemas.openxmlformats.org/officeDocument/2006/relationships/hyperlink" Target="http://training.species360.org/Documents/ZIMShelp/ZIMSHelp-Studbooks-Data%20Migration%20Compariso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ining.species360.org/Documents/Modules/3000%20-%20ZIMS%20for%20Studbooks%20PMx%20Export%20Documentation_May%202018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Species360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164" y="81843"/>
            <a:ext cx="7772400" cy="2387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3000C – Taking Over an Existing Studbook in ZIMS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Image result for zoo anima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3" y="2755784"/>
            <a:ext cx="4834436" cy="34495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ori bustard imag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/>
          <a:stretch/>
        </p:blipFill>
        <p:spPr bwMode="auto">
          <a:xfrm>
            <a:off x="5765075" y="2632983"/>
            <a:ext cx="2725783" cy="25808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1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4147"/>
            <a:ext cx="7886700" cy="1325563"/>
          </a:xfrm>
        </p:spPr>
        <p:txBody>
          <a:bodyPr/>
          <a:lstStyle/>
          <a:p>
            <a:r>
              <a:rPr lang="en-US" dirty="0" smtClean="0"/>
              <a:t>Managing a Studbook Already in ZIMS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scenario would occur when </a:t>
            </a:r>
            <a:r>
              <a:rPr lang="en-US" dirty="0" smtClean="0"/>
              <a:t>a studbook </a:t>
            </a:r>
            <a:r>
              <a:rPr lang="en-US" dirty="0" smtClean="0"/>
              <a:t>that is in ZIMS is handed over to a new </a:t>
            </a:r>
            <a:r>
              <a:rPr lang="en-US" dirty="0" smtClean="0"/>
              <a:t>Studbook Keeper.</a:t>
            </a:r>
            <a:endParaRPr lang="en-US" dirty="0" smtClean="0"/>
          </a:p>
          <a:p>
            <a:r>
              <a:rPr lang="en-US" dirty="0" smtClean="0"/>
              <a:t>Studbook </a:t>
            </a:r>
            <a:r>
              <a:rPr lang="en-US" dirty="0" smtClean="0"/>
              <a:t>already exists in ZIMS:</a:t>
            </a:r>
            <a:endParaRPr lang="en-US" dirty="0" smtClean="0"/>
          </a:p>
          <a:p>
            <a:pPr lvl="1"/>
            <a:r>
              <a:rPr lang="en-US" dirty="0" smtClean="0"/>
              <a:t>Has been migrated from SPARKS or </a:t>
            </a:r>
            <a:r>
              <a:rPr lang="en-US" dirty="0" err="1" smtClean="0"/>
              <a:t>PopLink</a:t>
            </a:r>
            <a:endParaRPr lang="en-US" dirty="0" smtClean="0"/>
          </a:p>
          <a:p>
            <a:pPr lvl="1"/>
            <a:r>
              <a:rPr lang="en-US" dirty="0" smtClean="0"/>
              <a:t>Was created from ZIMS data</a:t>
            </a:r>
            <a:endParaRPr lang="en-US" dirty="0" smtClean="0"/>
          </a:p>
          <a:p>
            <a:r>
              <a:rPr lang="en-US" dirty="0" smtClean="0"/>
              <a:t>Deployment/Migration is not needed</a:t>
            </a:r>
          </a:p>
          <a:p>
            <a:r>
              <a:rPr lang="en-US" dirty="0" smtClean="0"/>
              <a:t>New Studbook Keepers needs to learn </a:t>
            </a:r>
            <a:r>
              <a:rPr lang="en-US" dirty="0" smtClean="0"/>
              <a:t>how to use ZIMS to record and manage the studbook </a:t>
            </a: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1500"/>
            <a:ext cx="8233411" cy="11429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is a Studbook </a:t>
            </a:r>
            <a:r>
              <a:rPr lang="en-US" dirty="0" smtClean="0"/>
              <a:t>Transferred to a new Studbook Keeper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Regional Associations are responsible for assigning the Studbook Keeper to a studbook</a:t>
            </a:r>
          </a:p>
          <a:p>
            <a:r>
              <a:rPr lang="en-US" dirty="0" smtClean="0"/>
              <a:t>They </a:t>
            </a:r>
            <a:r>
              <a:rPr lang="en-US" dirty="0" smtClean="0"/>
              <a:t>will </a:t>
            </a:r>
            <a:r>
              <a:rPr lang="en-US" dirty="0" smtClean="0"/>
              <a:t>record an end date for the previous </a:t>
            </a:r>
            <a:r>
              <a:rPr lang="en-US" dirty="0"/>
              <a:t>S</a:t>
            </a:r>
            <a:r>
              <a:rPr lang="en-US" dirty="0" smtClean="0"/>
              <a:t>tudbook Keeper</a:t>
            </a:r>
          </a:p>
          <a:p>
            <a:pPr lvl="1"/>
            <a:r>
              <a:rPr lang="en-US" dirty="0" smtClean="0"/>
              <a:t>This will restrict access for </a:t>
            </a:r>
            <a:r>
              <a:rPr lang="en-US" dirty="0" smtClean="0"/>
              <a:t>the previous Studbook Keeper</a:t>
            </a:r>
            <a:r>
              <a:rPr lang="en-US" dirty="0" smtClean="0"/>
              <a:t> </a:t>
            </a:r>
            <a:r>
              <a:rPr lang="en-US" dirty="0" smtClean="0"/>
              <a:t>but retain the information that they were the Studbook Keeper during the recorded date range</a:t>
            </a:r>
          </a:p>
          <a:p>
            <a:r>
              <a:rPr lang="en-US" dirty="0" smtClean="0"/>
              <a:t>The regional association will then </a:t>
            </a:r>
            <a:r>
              <a:rPr lang="en-US" dirty="0" smtClean="0"/>
              <a:t>assign the new Studbook </a:t>
            </a:r>
            <a:r>
              <a:rPr lang="en-US" dirty="0" smtClean="0"/>
              <a:t>Keeper with their starting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3951" y="1570736"/>
            <a:ext cx="8677363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Every institution has a designated support person to assist them with </a:t>
            </a:r>
            <a:r>
              <a:rPr lang="en-US" dirty="0" smtClean="0"/>
              <a:t>ZIMS.</a:t>
            </a:r>
            <a:endParaRPr lang="en-US" dirty="0" smtClean="0"/>
          </a:p>
          <a:p>
            <a:r>
              <a:rPr lang="en-US" dirty="0" smtClean="0"/>
              <a:t>This person will also be your contact for any questions/help with ZIMS </a:t>
            </a:r>
            <a:r>
              <a:rPr lang="en-US" dirty="0" smtClean="0"/>
              <a:t>Studbooks.</a:t>
            </a:r>
            <a:endParaRPr lang="en-US" dirty="0" smtClean="0"/>
          </a:p>
          <a:p>
            <a:r>
              <a:rPr lang="en-US" dirty="0" smtClean="0"/>
              <a:t>You can contact them at </a:t>
            </a:r>
            <a:r>
              <a:rPr lang="en-US" dirty="0" smtClean="0">
                <a:hlinkClick r:id="rId2"/>
              </a:rPr>
              <a:t>support@Species360.org</a:t>
            </a:r>
            <a:endParaRPr lang="en-US" dirty="0" smtClean="0"/>
          </a:p>
          <a:p>
            <a:r>
              <a:rPr lang="en-US" dirty="0" smtClean="0"/>
              <a:t>Your email will automatically be directed to your designated support </a:t>
            </a:r>
            <a:r>
              <a:rPr lang="en-US" dirty="0" smtClean="0"/>
              <a:t>person.</a:t>
            </a:r>
            <a:endParaRPr lang="en-US" dirty="0" smtClean="0"/>
          </a:p>
          <a:p>
            <a:r>
              <a:rPr lang="en-US" dirty="0" smtClean="0"/>
              <a:t>We suggest that you also copy your Regional Association contact on all </a:t>
            </a:r>
            <a:r>
              <a:rPr lang="en-US" dirty="0" smtClean="0"/>
              <a:t>emails during the transfer </a:t>
            </a:r>
            <a:r>
              <a:rPr lang="en-US" dirty="0" smtClean="0"/>
              <a:t>period.</a:t>
            </a:r>
            <a:endParaRPr lang="en-US" dirty="0" smtClean="0"/>
          </a:p>
          <a:p>
            <a:r>
              <a:rPr lang="en-US" dirty="0" smtClean="0"/>
              <a:t>Species360 can only advise on ZIMS functionality, contact your Regional Association for advice on Best </a:t>
            </a:r>
            <a:r>
              <a:rPr lang="en-US" dirty="0" smtClean="0"/>
              <a:t>Practices.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Suggestions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971261"/>
            <a:ext cx="7886700" cy="5007132"/>
          </a:xfrm>
        </p:spPr>
        <p:txBody>
          <a:bodyPr>
            <a:normAutofit/>
          </a:bodyPr>
          <a:lstStyle/>
          <a:p>
            <a:r>
              <a:rPr lang="en-US" dirty="0" smtClean="0"/>
              <a:t>Communicate closely with your Species360 support </a:t>
            </a:r>
            <a:r>
              <a:rPr lang="en-US" dirty="0" smtClean="0"/>
              <a:t>person during the transition.</a:t>
            </a:r>
            <a:endParaRPr lang="en-US" dirty="0" smtClean="0"/>
          </a:p>
          <a:p>
            <a:pPr lvl="1"/>
            <a:r>
              <a:rPr lang="en-US" dirty="0" smtClean="0"/>
              <a:t>They can provide links for any training </a:t>
            </a:r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They </a:t>
            </a:r>
            <a:r>
              <a:rPr lang="en-US" dirty="0" smtClean="0"/>
              <a:t>can answer your questions about data </a:t>
            </a:r>
            <a:r>
              <a:rPr lang="en-US" dirty="0" smtClean="0"/>
              <a:t>entry and system functionality.</a:t>
            </a:r>
            <a:endParaRPr lang="en-US" dirty="0" smtClean="0"/>
          </a:p>
          <a:p>
            <a:r>
              <a:rPr lang="en-US" dirty="0" smtClean="0"/>
              <a:t>Sign up for monthly </a:t>
            </a:r>
            <a:r>
              <a:rPr lang="en-US" dirty="0"/>
              <a:t>S</a:t>
            </a:r>
            <a:r>
              <a:rPr lang="en-US" dirty="0" smtClean="0"/>
              <a:t>tudbook Webinars</a:t>
            </a:r>
          </a:p>
          <a:p>
            <a:r>
              <a:rPr lang="en-US" dirty="0" smtClean="0"/>
              <a:t>Use the Help Menu built into ZIMS and search the Studbook related </a:t>
            </a:r>
            <a:r>
              <a:rPr lang="en-US" dirty="0" smtClean="0"/>
              <a:t>topics (top right corner of the ZIMS screen).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5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 With Your Studbook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01745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following links will help you get started with your </a:t>
            </a:r>
            <a:r>
              <a:rPr lang="en-US" dirty="0" smtClean="0"/>
              <a:t>studbook: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ZIMS </a:t>
            </a:r>
            <a:r>
              <a:rPr lang="en-US" dirty="0">
                <a:hlinkClick r:id="rId2"/>
              </a:rPr>
              <a:t>Studbook Navigation and Functionality</a:t>
            </a:r>
            <a:endParaRPr lang="en-US" dirty="0"/>
          </a:p>
          <a:p>
            <a:r>
              <a:rPr lang="en-US" dirty="0" smtClean="0">
                <a:hlinkClick r:id="rId3"/>
              </a:rPr>
              <a:t>ZIMS Studbook Set Up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ZIMS Studbook Data Entry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Get the Most From ZIMS Studbooks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07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links will help you get the most out of ZIMS </a:t>
            </a:r>
            <a:r>
              <a:rPr lang="en-US" dirty="0" smtClean="0"/>
              <a:t>Studbooks: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Data Quality Error Codes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ZIMS Studbook Reports, Tools and Data Tracking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Studbook Overlays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Suggested Animals and Pending Updates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7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Management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072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following links will help you work with ZIMS and SCTI/PMC tools</a:t>
            </a:r>
          </a:p>
          <a:p>
            <a:r>
              <a:rPr lang="en-US" dirty="0" smtClean="0">
                <a:hlinkClick r:id="rId2"/>
              </a:rPr>
              <a:t>Data Migration Comparisons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Guide for Testing ZIMS PMx Exports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ZIMS for Studbooks PMx Export Documentation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03217" y="2089014"/>
            <a:ext cx="7772400" cy="2387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Please contact </a:t>
            </a:r>
            <a:r>
              <a:rPr lang="en-US" sz="4800" dirty="0" smtClean="0">
                <a:hlinkClick r:id="rId2"/>
              </a:rPr>
              <a:t>support@Species360.org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if you have any questions!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>Jan 2019</Content_x0020_Last_x0020_Updated_x0020_on_x003a_>
    <Module xmlns="00558959-21e2-49b6-8bc1-d46e8fb3ce16">3000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>Adrienne Miller</DisplayName>
        <AccountId>45</AccountId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1D8C319D-584C-42AA-A877-BC327C67E915}"/>
</file>

<file path=customXml/itemProps2.xml><?xml version="1.0" encoding="utf-8"?>
<ds:datastoreItem xmlns:ds="http://schemas.openxmlformats.org/officeDocument/2006/customXml" ds:itemID="{CF2F34C2-8A3D-4837-974C-E370A07AA218}"/>
</file>

<file path=customXml/itemProps3.xml><?xml version="1.0" encoding="utf-8"?>
<ds:datastoreItem xmlns:ds="http://schemas.openxmlformats.org/officeDocument/2006/customXml" ds:itemID="{0890A54B-FDCA-4F05-BC16-77B445A6A6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403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Calibri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3000C – Taking Over an Existing Studbook in ZIMS</vt:lpstr>
      <vt:lpstr>Managing a Studbook Already in ZIMS</vt:lpstr>
      <vt:lpstr>How is a Studbook Transferred to a new Studbook Keeper ?</vt:lpstr>
      <vt:lpstr>Getting Help</vt:lpstr>
      <vt:lpstr>Some Suggestions</vt:lpstr>
      <vt:lpstr>Getting Started With Your Studbook </vt:lpstr>
      <vt:lpstr>To Get the Most From ZIMS Studbooks </vt:lpstr>
      <vt:lpstr>Population Management Tools</vt:lpstr>
      <vt:lpstr>Please contact support@Species360.org if you have any questions!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Katelyn Mucha</cp:lastModifiedBy>
  <cp:revision>123</cp:revision>
  <dcterms:created xsi:type="dcterms:W3CDTF">2016-07-26T18:48:10Z</dcterms:created>
  <dcterms:modified xsi:type="dcterms:W3CDTF">2019-01-03T15:56:46Z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339900</vt:r8>
  </property>
</Properties>
</file>