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9"/>
  </p:notesMasterIdLst>
  <p:sldIdLst>
    <p:sldId id="270" r:id="rId20"/>
    <p:sldId id="278" r:id="rId21"/>
    <p:sldId id="272" r:id="rId22"/>
    <p:sldId id="273" r:id="rId23"/>
    <p:sldId id="274" r:id="rId24"/>
    <p:sldId id="275" r:id="rId25"/>
    <p:sldId id="276" r:id="rId26"/>
    <p:sldId id="277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2610" autoAdjust="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CE96-FC88-4CE9-A432-3839C43E38B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6EE6-CEBA-4C6A-8CCE-C8B5E6F2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C6EE6-CEBA-4C6A-8CCE-C8B5E6F242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mailto:Support@species360.org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96528"/>
            <a:ext cx="7772400" cy="2387600"/>
          </a:xfrm>
        </p:spPr>
        <p:txBody>
          <a:bodyPr/>
          <a:lstStyle/>
          <a:p>
            <a:r>
              <a:rPr lang="en-US" dirty="0" smtClean="0"/>
              <a:t>Studbook Dashboard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3476320"/>
            <a:ext cx="3305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9" y="1560352"/>
            <a:ext cx="8012011" cy="4616611"/>
          </a:xfrm>
        </p:spPr>
        <p:txBody>
          <a:bodyPr/>
          <a:lstStyle/>
          <a:p>
            <a:r>
              <a:rPr lang="en-US" dirty="0"/>
              <a:t>This PowerPoint is up-to-date as of: 17 January 2019</a:t>
            </a:r>
            <a:endParaRPr lang="en-US" b="1" dirty="0"/>
          </a:p>
          <a:p>
            <a:r>
              <a:rPr lang="en-US" dirty="0"/>
              <a:t>ZIMS is developed using an “agile” method</a:t>
            </a:r>
          </a:p>
          <a:p>
            <a:pPr lvl="1"/>
            <a:r>
              <a:rPr lang="en-US" dirty="0"/>
              <a:t>This means that </a:t>
            </a:r>
            <a:r>
              <a:rPr lang="en-US" dirty="0" smtClean="0"/>
              <a:t>new ZIMS updates are delivered every </a:t>
            </a:r>
            <a:r>
              <a:rPr lang="en-US" dirty="0"/>
              <a:t>two </a:t>
            </a:r>
            <a:r>
              <a:rPr lang="en-US" dirty="0" smtClean="0"/>
              <a:t>weeks.</a:t>
            </a:r>
            <a:endParaRPr lang="en-US" dirty="0"/>
          </a:p>
          <a:p>
            <a:r>
              <a:rPr lang="en-US" dirty="0"/>
              <a:t>Use the link below to </a:t>
            </a:r>
            <a:r>
              <a:rPr lang="en-US" dirty="0" smtClean="0"/>
              <a:t>check </a:t>
            </a:r>
            <a:r>
              <a:rPr lang="en-US" dirty="0"/>
              <a:t>if there have been any updates to this topic since the date above</a:t>
            </a:r>
            <a:r>
              <a:rPr lang="en-US" dirty="0" smtClean="0"/>
              <a:t>: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://training.species360.org/updates/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19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Studbook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37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Studbook Dashboard: </a:t>
            </a:r>
            <a:r>
              <a:rPr lang="en-US" sz="1800" dirty="0"/>
              <a:t>Selecting a studbook from the Studbook List will take you to the Dashboard. This is the main screen for accessing the studbook information and navigating to animals </a:t>
            </a:r>
            <a:r>
              <a:rPr lang="en-US" sz="1800" dirty="0" smtClean="0"/>
              <a:t>lists.</a:t>
            </a:r>
          </a:p>
          <a:p>
            <a:r>
              <a:rPr lang="en-US" sz="1800" dirty="0" smtClean="0"/>
              <a:t>Main </a:t>
            </a:r>
            <a:r>
              <a:rPr lang="en-US" sz="1800" dirty="0"/>
              <a:t>features include Studbook Activity and access to studbook Overview, Institution List, and Overlay functionality.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77"/>
          <a:stretch/>
        </p:blipFill>
        <p:spPr>
          <a:xfrm>
            <a:off x="884855" y="2849639"/>
            <a:ext cx="7630495" cy="2924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9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52" y="39534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Studbook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77"/>
          <a:stretch/>
        </p:blipFill>
        <p:spPr>
          <a:xfrm>
            <a:off x="282861" y="1810074"/>
            <a:ext cx="8554238" cy="3278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894" y="2402376"/>
            <a:ext cx="53201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Quick Studbook Search: </a:t>
            </a:r>
            <a:r>
              <a:rPr lang="en-US" sz="1400" dirty="0" smtClean="0"/>
              <a:t>Search by Studbook ID or GAN to navigate directly to the Animal Detail Screen.  Available throughout studbook.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95741" y="2116540"/>
            <a:ext cx="556953" cy="216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4849" y="3449266"/>
            <a:ext cx="51289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Studbooks Button: </a:t>
            </a:r>
            <a:r>
              <a:rPr lang="en-US" sz="1400" dirty="0" smtClean="0"/>
              <a:t>Select this button to navigate back to the Studbook List screen. Button is available throughout the studbook. 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56423" y="2116540"/>
            <a:ext cx="1288473" cy="1260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5" r="11267" b="2252"/>
          <a:stretch/>
        </p:blipFill>
        <p:spPr>
          <a:xfrm>
            <a:off x="530460" y="1538973"/>
            <a:ext cx="5081775" cy="290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Studbook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235" y="1956210"/>
            <a:ext cx="3167781" cy="1786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600" dirty="0"/>
              <a:t>he</a:t>
            </a:r>
            <a:r>
              <a:rPr lang="en-US" sz="1400" dirty="0"/>
              <a:t> </a:t>
            </a:r>
            <a:r>
              <a:rPr lang="en-US" sz="1600" dirty="0"/>
              <a:t>studbook </a:t>
            </a:r>
            <a:r>
              <a:rPr lang="en-US" sz="1600" dirty="0" err="1"/>
              <a:t>currentness</a:t>
            </a:r>
            <a:r>
              <a:rPr lang="en-US" sz="1600" dirty="0"/>
              <a:t> date is displayed at the top of the screen.</a:t>
            </a:r>
          </a:p>
          <a:p>
            <a:pPr marL="0" indent="0">
              <a:buNone/>
            </a:pPr>
            <a:r>
              <a:rPr lang="en-US" sz="1600" dirty="0"/>
              <a:t>This date is updated by the Studbook Keeper from within the Overview screen.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1921" y="1538973"/>
            <a:ext cx="2261062" cy="482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0460" y="4647524"/>
            <a:ext cx="7248088" cy="332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 smtClean="0"/>
              <a:t>A data quality check is imbedded in the date. The check displays as follows:</a:t>
            </a:r>
          </a:p>
          <a:p>
            <a:r>
              <a:rPr lang="en-US" sz="1500" dirty="0" smtClean="0"/>
              <a:t>Green indicates date is current as of 0 – 3 months ago</a:t>
            </a:r>
          </a:p>
          <a:p>
            <a:pPr marL="285750" indent="-285750"/>
            <a:r>
              <a:rPr lang="en-US" sz="1500" dirty="0" smtClean="0"/>
              <a:t>Yellow indicates date is current 3 – 6 months ago </a:t>
            </a:r>
          </a:p>
          <a:p>
            <a:pPr marL="285750" indent="-285750"/>
            <a:r>
              <a:rPr lang="en-US" sz="1500" dirty="0" smtClean="0"/>
              <a:t>Red indicates date is current greater than 6 months ago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35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Studbook Activity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1" y="1541723"/>
            <a:ext cx="554976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Studbook Activity Stream: </a:t>
            </a:r>
            <a:r>
              <a:rPr lang="en-US" sz="2600" dirty="0"/>
              <a:t>List of all the record level changes (additions, deletions, edits) for studbook animals made by users in the </a:t>
            </a:r>
            <a:r>
              <a:rPr lang="en-US" sz="2600" dirty="0" smtClean="0"/>
              <a:t>studbook.</a:t>
            </a:r>
            <a:endParaRPr lang="en-US" sz="2600" dirty="0"/>
          </a:p>
          <a:p>
            <a:pPr marL="285750" indent="-285750"/>
            <a:r>
              <a:rPr lang="en-US" sz="2600" dirty="0" smtClean="0"/>
              <a:t>Animal record changes </a:t>
            </a:r>
            <a:r>
              <a:rPr lang="en-US" sz="2600" dirty="0"/>
              <a:t>display in real-time </a:t>
            </a:r>
            <a:r>
              <a:rPr lang="en-US" sz="2600" dirty="0" smtClean="0"/>
              <a:t>on this stream as </a:t>
            </a:r>
            <a:r>
              <a:rPr lang="en-US" sz="2600" dirty="0"/>
              <a:t>edits are </a:t>
            </a:r>
            <a:r>
              <a:rPr lang="en-US" sz="2600" dirty="0" smtClean="0"/>
              <a:t>made in the Animal Detail.</a:t>
            </a:r>
            <a:endParaRPr lang="en-US" sz="2600" dirty="0"/>
          </a:p>
          <a:p>
            <a:pPr marL="285750" indent="-285750"/>
            <a:r>
              <a:rPr lang="en-US" sz="2600" dirty="0"/>
              <a:t>The Studbook ID is a hyperlink into the animal detail record.</a:t>
            </a:r>
          </a:p>
          <a:p>
            <a:pPr marL="285750" indent="-285750"/>
            <a:r>
              <a:rPr lang="en-US" sz="2600" dirty="0"/>
              <a:t>Displays institutional reported identifiers for linked animals in yellow text.</a:t>
            </a:r>
          </a:p>
          <a:p>
            <a:pPr marL="285750" indent="-285750"/>
            <a:r>
              <a:rPr lang="en-US" sz="2600" dirty="0"/>
              <a:t>Uses:</a:t>
            </a:r>
          </a:p>
          <a:p>
            <a:pPr marL="742950" lvl="1" indent="-285750"/>
            <a:r>
              <a:rPr lang="en-US" sz="2600" dirty="0"/>
              <a:t>Assists studbooks with multiple users editing </a:t>
            </a:r>
            <a:r>
              <a:rPr lang="en-US" sz="2600" dirty="0" smtClean="0"/>
              <a:t>to track </a:t>
            </a:r>
            <a:r>
              <a:rPr lang="en-US" sz="2600" dirty="0"/>
              <a:t>information.</a:t>
            </a:r>
          </a:p>
          <a:p>
            <a:pPr marL="742950" lvl="1" indent="-285750"/>
            <a:r>
              <a:rPr lang="en-US" sz="2600" dirty="0"/>
              <a:t>Track last edits within the studbook.</a:t>
            </a:r>
          </a:p>
          <a:p>
            <a:pPr marL="742950" lvl="1" indent="-285750"/>
            <a:r>
              <a:rPr lang="en-US" sz="2600" dirty="0"/>
              <a:t>Tracks identifiers that are added by Husbandry institutions to linked animals in the studbook.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5" b="4066"/>
          <a:stretch/>
        </p:blipFill>
        <p:spPr>
          <a:xfrm>
            <a:off x="6018920" y="1380815"/>
            <a:ext cx="2362834" cy="4298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5" b="2252"/>
          <a:stretch/>
        </p:blipFill>
        <p:spPr>
          <a:xfrm>
            <a:off x="819185" y="1282281"/>
            <a:ext cx="7530566" cy="381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87" y="6284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Studbook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6413" y="1878150"/>
            <a:ext cx="6276109" cy="228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6413" y="4348313"/>
            <a:ext cx="672578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the View List buttons to access the following lists: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Living </a:t>
            </a:r>
            <a:r>
              <a:rPr lang="en-US" sz="1400" dirty="0" smtClean="0"/>
              <a:t>Animals (animals currently living)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Animals in </a:t>
            </a:r>
            <a:r>
              <a:rPr lang="en-US" sz="1400" dirty="0" smtClean="0"/>
              <a:t>Studbook (all animals living </a:t>
            </a:r>
            <a:r>
              <a:rPr lang="en-US" sz="1400" smtClean="0"/>
              <a:t>and deceased)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Suggested Animals (ZIMS </a:t>
            </a:r>
            <a:r>
              <a:rPr lang="en-US" sz="1400" dirty="0"/>
              <a:t>r</a:t>
            </a:r>
            <a:r>
              <a:rPr lang="en-US" sz="1400" dirty="0" smtClean="0"/>
              <a:t>ecords that are not yet in the Studbook)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Pending Updates (new institutional data entered for animals that are in Studbook)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Quality lists by priority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74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5" b="2252"/>
          <a:stretch/>
        </p:blipFill>
        <p:spPr>
          <a:xfrm>
            <a:off x="819185" y="1282281"/>
            <a:ext cx="7530566" cy="381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87" y="6284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Studbook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9184" y="1282281"/>
            <a:ext cx="560730" cy="228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6413" y="4348313"/>
            <a:ext cx="6725789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the View List buttons to access the following Screens: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Overlays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Institutions List </a:t>
            </a:r>
          </a:p>
          <a:p>
            <a:r>
              <a:rPr lang="en-US" sz="1400" dirty="0" smtClean="0"/>
              <a:t>See supporting PowerPoints for information about these screens.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16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3657600" imgH="2986920" progId="">
                  <p:embed/>
                </p:oleObj>
              </mc:Choice>
              <mc:Fallback>
                <p:oleObj r:id="rId4" imgW="3657600" imgH="2986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7"/>
              </a:rPr>
              <a:t>Support@species360.org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  <a:endParaRPr lang="en-MY" sz="2400" dirty="0">
              <a:latin typeface="Karla" pitchFamily="2" charset="0"/>
              <a:ea typeface="Karla" pitchFamily="2" charset="0"/>
              <a:cs typeface="Lato Black" panose="020F0A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Jan 2019</Content_x0020_Last_x0020_Updated_x0020_on_x003a_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975805FD-0ADC-4244-8741-2C5A402619AC}"/>
</file>

<file path=customXml/itemProps2.xml><?xml version="1.0" encoding="utf-8"?>
<ds:datastoreItem xmlns:ds="http://schemas.openxmlformats.org/officeDocument/2006/customXml" ds:itemID="{5414AF0D-D22C-4CE1-B589-7211D32F71D8}"/>
</file>

<file path=customXml/itemProps3.xml><?xml version="1.0" encoding="utf-8"?>
<ds:datastoreItem xmlns:ds="http://schemas.openxmlformats.org/officeDocument/2006/customXml" ds:itemID="{E4E090F3-2C69-4377-AE93-5D25D80650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454</Words>
  <Application>Microsoft Office PowerPoint</Application>
  <PresentationFormat>On-screen Show (4:3)</PresentationFormat>
  <Paragraphs>59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Calibri</vt:lpstr>
      <vt:lpstr>Karla</vt:lpstr>
      <vt:lpstr>Lato Black</vt:lpstr>
      <vt:lpstr>Lato Light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Studbook Dashboard </vt:lpstr>
      <vt:lpstr>ZIMS Updates!</vt:lpstr>
      <vt:lpstr>Studbook Dashboard</vt:lpstr>
      <vt:lpstr>Studbook Dashboard</vt:lpstr>
      <vt:lpstr>Studbook Dashboard</vt:lpstr>
      <vt:lpstr>Studbook Activity Steam</vt:lpstr>
      <vt:lpstr>Studbook Dashboard</vt:lpstr>
      <vt:lpstr>Studbook Dashboard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32</cp:revision>
  <dcterms:created xsi:type="dcterms:W3CDTF">2016-07-26T18:48:10Z</dcterms:created>
  <dcterms:modified xsi:type="dcterms:W3CDTF">2019-01-25T14:45:31Z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330800</vt:r8>
  </property>
  <property fmtid="{D5CDD505-2E9C-101B-9397-08002B2CF9AE}" pid="4" name="Updated on?">
    <vt:lpwstr>05/04/2018</vt:lpwstr>
  </property>
</Properties>
</file>