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4"/>
  </p:notesMasterIdLst>
  <p:sldIdLst>
    <p:sldId id="373" r:id="rId20"/>
    <p:sldId id="374" r:id="rId21"/>
    <p:sldId id="353" r:id="rId22"/>
    <p:sldId id="354" r:id="rId23"/>
    <p:sldId id="365" r:id="rId24"/>
    <p:sldId id="355" r:id="rId25"/>
    <p:sldId id="356" r:id="rId26"/>
    <p:sldId id="300" r:id="rId27"/>
    <p:sldId id="358" r:id="rId28"/>
    <p:sldId id="367" r:id="rId29"/>
    <p:sldId id="368" r:id="rId30"/>
    <p:sldId id="369" r:id="rId31"/>
    <p:sldId id="370" r:id="rId32"/>
    <p:sldId id="3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60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909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0620-C108-4358-9D48-91350CA30E5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70608-137A-4D52-B6B7-FDCB7CA0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3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C6EE6-CEBA-4C6A-8CCE-C8B5E6F242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AF-5196-45EE-8105-81D113664536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8B67-BFE7-4E38-AFFD-528811C80D6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EFB7-EE8A-4AA1-A5E9-E44B2064D530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FE81-937C-47AF-B225-B6DBB719F96E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373E-8DE7-4FE6-A14B-D62D8B18BA33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C5C-7C84-4754-B5A8-ACBBDF869717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712B-EAAC-4C80-B01E-5799A163DF8A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EDEC-52DE-42D6-9E74-415B3D6777A1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2EFB-2BE4-4F52-9E0B-2CE67A905F58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DB18-A3D7-49A1-A0F6-EB08D37F4E2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6BD-8CAF-476A-8F9E-9FFF39C85C1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D4D8-A527-4CF0-8838-CCF641407EA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1E1-536A-4EC6-977A-978CCBC32B8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959-B4BA-481B-8995-F4DF9130726F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D2C7-C739-488B-A21D-12197BE62887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3AD-76E4-4B2F-AE62-ABF030A3081E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B56-D14A-4A61-951F-1FA1B5BF5C15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7C-D1C8-4C04-87D4-ED4617A52FAC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96D1-CEB0-48AC-B439-92A55DEB3170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64E3-CB3B-41AF-84F6-620D1117EE3D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46FD-EC37-47EE-8E2D-775104C9FB9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196-262C-40D2-9F9C-A6C3899800DD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EB06-BDA6-41DF-8623-784E59E7AA93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FC3-AC48-44F7-9DD7-CFCFABE03857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0A7-B0C5-4075-8130-2315A550A930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FD68-A361-4104-9A93-58F294B4F46D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6CC5-11C6-4DB2-98C8-27526AAE703A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D203-D0C2-4FD3-B155-0E359A7F89D2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B80-783C-4772-A478-B560B4986B86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7C1-C88B-42C5-8204-90F651462029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66A-56FC-4475-9618-7DCC733F0847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EEE0-BACC-4AD5-9D83-9261301582C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06A-EEE3-4966-9302-DCCD52DDEDE9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A68-D3F5-4814-9C1D-E9C1F8CA57F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255-3BF8-40F6-84BE-D71AC8A3B1D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FB6E-E984-40E0-AB58-6294436927E1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C3B5-7113-4D50-A4C6-8314EF6FB765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1FCB-667A-4A1E-B0F1-D563A6225279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0633-EB39-4B58-949D-599F4BDD0DDF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F38C-D1C7-4FCB-BBDC-C3C53ECDCFF0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BF46-6ED5-42FC-9163-3AC732E3017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9A8-3E02-43E8-BB04-37EF68241654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B2D-F974-4311-950A-7233AA8E91D7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A69B-14C4-4CDC-A95B-E3A2289305D9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7244-8A5D-4DDD-8C09-B16B03EEB700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B2F-DFDF-401C-9D4B-AF02764F849C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1BE-C1D1-4096-9AE6-9A72B26B0BFB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D643-4ED8-4116-A5F7-60316580CB44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495-F003-468B-855F-B7DA46C6BCA3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767-7F98-4A08-8055-D494C4BB3660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9814-3AA6-43C2-950B-BE23B61C004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B86-BB75-4003-8616-4C076D022A74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DE3-EF26-4F0F-A305-1C8F5B2F7A30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B5A1-4CC4-41DC-9FC9-1DB54FF4C5D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5745-7F6C-49EA-B32A-6DA28AAB61DF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B30-5C87-44FA-867E-3AFF91BC6546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AE64-C8B8-4E8A-9042-93CA537CB47C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DE49-6B06-4A85-91A3-B7AFA6FF9EC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4983-66D8-42BC-A0F9-F2E36CEF689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33E2-DA6A-43F1-AB75-3A08FAA26A6A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093A-F2AF-4114-9C09-C52D3D7D60B0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780C-C971-470C-B596-754A5C6ECD97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B06F-CED2-48C5-832C-F91B67873565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76F1-C4BE-4C37-BF1A-EB7CD6BA233F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F5FD-0C62-4A09-8933-B97FA8289503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448C-F1FB-4C28-994E-F148DB4A5B83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18F-E30B-47D7-BA8D-DED8CF23D6C2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1BF2-CD10-4E09-A975-7B21DF9C8BE1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8C54-943F-4CA1-B715-6F286726BF1A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F870-87B8-475A-9578-1E99D14B8467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F7FB-F849-4DB1-AA60-A751FB54712F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860C-6475-48DB-9333-2A7462810EBF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65D3-20BE-43F0-BDD0-D98B6E4AD47B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1966-4893-45BC-B0EA-C6F5BD548224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79A-76F7-4879-BB19-9414C360A7B2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74F-634F-4AD2-9371-6261A5FB0894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B635-4C35-4D54-9464-B1AF30D7C31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677A-FFC6-401F-82A8-C3A8DC63C933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8E-3EAC-42B7-AFBF-9E3A944A2044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8A1-D226-4454-B1E8-BCB3162F07D2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9E6E-CA00-41BA-9B85-6227E5A89C23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A99F-8441-446C-BC10-6B31401BF868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941-E835-453B-A420-B10A102AD4BB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441C-0B03-4709-8EBA-CC512E35712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3E0A-D784-40F1-8CC6-3EC59BF34AC4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14C-CA02-4642-B200-B4536649D60F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AF2D-F5B7-40AF-97A9-39763625698E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4FA-5C5C-4AF0-84BB-1B747599F86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0850-752A-4030-8C81-9B1D27A0F581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FB1F-C690-48A1-97CA-419845E415DE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4FE1-C12E-420D-95EE-99D8FD71A0E8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E1F8-0F3E-4C0B-A8AD-FD4E8EF6620E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0301-ED8F-4CA6-A169-3472F4A8CDF1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EBF-A0BA-4CC2-87A3-CF5D33C04540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033-A693-4109-9338-D4C4A9C687C9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4A29-2099-4EBE-8D8F-D5BA150B8D42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668-084E-4812-AC4B-B9E1C442F3FA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D4FA-83EC-4388-A9C4-AE8B847191D3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82EF-2E79-4A0C-9935-D721469E817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BA8-C444-4018-8C40-2C905F89A7EE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68C-9C4A-4F25-A842-96561F8B7743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1EE-30DB-496F-9884-72B99DC30021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8960-229A-4757-88EA-7BE96718B1B6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A565-4E85-42C3-8CD3-9F711EC65CD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76EE-E6E6-4518-8313-34FCBBFE5C7A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D7EC-04E6-4855-A2B8-40A78EE4379D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E787-8984-44CB-9E38-7381AADCDEDD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8B26-8FF5-48DD-8D6A-2EA1DC953EB4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88EA-B83E-4B44-92A1-6E55A11FF76F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02DD-1731-4763-A532-9401A06FC80C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DA2-22E2-4AB9-B2E5-0A5E040A206B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3F13-865C-4BB7-A283-08B365AE25CB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E344-013A-445E-93A5-77D6AED299A3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AFD-F98B-49B4-B063-9E2A802BFC96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9291-1615-4955-BCB6-317875B64B71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1DF8-657B-4391-8378-8F0D1CF48BBF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AC6-2F04-45AF-894A-7D00E639259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F16-AEE1-4584-8B09-395E7DF4AB67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A87-2ABF-43A7-8D46-9D4F87BBEE3B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6280-8314-4AF1-AB06-F14D28F17552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B993-669C-4F57-8DB5-D57D2D2A895D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31E8-C8E7-4565-8B9F-B3F1743D0EDA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C3D7-4197-4613-9D90-30005147EAFA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EE76-CA76-4317-AC14-1807DFA344C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7A5-CC62-4A9A-B363-C6E238FD2641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15DA-70B3-4251-BE7F-D0B1F6654698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C368-260C-4D43-B808-6690B381F8B2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FA96-F443-44BC-AB5B-106C6513EAC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6D8-ACF5-4602-BED0-C0C6A6AD2068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85B-1693-4383-AAB3-0EB5B8EB738F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A1F4-9724-4FBC-8E36-70EC90FC301D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2FA1-DD83-42C2-8B38-6B49F0910A9F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402-8971-4513-A32D-12BF7936FCB6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14B5-DBEF-4759-924D-0E848C9D9E1E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EC9E-F8EF-4CEE-8503-476E6E55FA0E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E5EB-6BCD-4EB7-AF25-B0DBFA8F944E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270F-FC7F-4311-94DC-25F441838767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32A5-4C5F-4AA1-8595-D22E64EF61C5}" type="datetime1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D7A4-3308-4A4B-9829-97EDFA42D26B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B7F-6ECB-4929-A8C4-79C6919002B4}" type="datetime1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EC4-A326-4D08-8BB1-5D48919D100C}" type="datetime1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720-AE20-4295-8556-3FBD2DDC444B}" type="datetime1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1990-6924-4D07-B072-2ECFB46B5904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544-8BC9-4F95-915D-2C11AD534B01}" type="datetime1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9C9B86-03DB-4FBA-9CAA-4960942ACF05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9039D7-7CC5-4868-98AD-40C2881D77F0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6D347E-2DA9-4C82-8148-954871E07851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7E87D2-BEDE-4D6E-BEF3-0CA577260069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094A7D-0BA9-4EF1-ADC5-082F9971B0C3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F96CAF-2710-44AE-9266-70E848569BAC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6C838-2B6A-4350-ACA6-3CD7D983C5E7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75B38-E7B2-45FC-827C-ACEDD38B6A3F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AA9D76-17E6-4332-BFCE-563577D4267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F070B9-FD94-44DE-A774-489EA8E0138B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642300-36F5-4CBE-B6CE-7498A4780011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21164B-1A44-4091-A79E-573A9E3278C3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3C992F-2655-4FB3-922B-59D17229DAC0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2ACF7E-1609-44EF-BDBC-E4985AF7D6DE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895AAE-6ACB-417D-8FAB-D339A41FA428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40BEB1-A61E-4F59-B63A-0BCB93B9614E}" type="datetime1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mailto:Support@species360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raining.species360.org/studbookmigr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96528"/>
            <a:ext cx="7772400" cy="2387600"/>
          </a:xfrm>
        </p:spPr>
        <p:txBody>
          <a:bodyPr/>
          <a:lstStyle/>
          <a:p>
            <a:r>
              <a:rPr lang="en-US" dirty="0" smtClean="0"/>
              <a:t>Studbooks Migration and Deployment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3476320"/>
            <a:ext cx="3305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Studbooks From Scratch!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new studbooks starting with ZIMS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baking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70528"/>
            <a:ext cx="4991430" cy="33413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486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Regional Associations assign a new studbook to a studbook keeper</a:t>
            </a:r>
          </a:p>
          <a:p>
            <a:r>
              <a:rPr lang="en-US" sz="2400" dirty="0" smtClean="0"/>
              <a:t>Regional Associations contact Species360 to do a ZIMS download for the species into the studbook module</a:t>
            </a:r>
          </a:p>
          <a:p>
            <a:r>
              <a:rPr lang="en-US" sz="2400" dirty="0" smtClean="0"/>
              <a:t>Regional Associations work with Species360 to assign the proper Role access to the new studbook keeper</a:t>
            </a:r>
          </a:p>
          <a:p>
            <a:r>
              <a:rPr lang="en-US" sz="2400" dirty="0" smtClean="0"/>
              <a:t>Species360 will notify the new studbook keeper once the ZIMS data has been downloaded into the studbook module</a:t>
            </a:r>
          </a:p>
          <a:p>
            <a:r>
              <a:rPr lang="en-US" sz="2400" dirty="0" smtClean="0"/>
              <a:t>The studbook keeper will follow the one month process as for migrated studbooks but without the requirement for backup submissions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ZIMS downloaded data will include only animals within the appropriate region</a:t>
            </a:r>
          </a:p>
          <a:p>
            <a:r>
              <a:rPr lang="en-US" dirty="0" smtClean="0"/>
              <a:t>All Studbook From Scratch Studbook IDs are Temporary Numbers</a:t>
            </a:r>
          </a:p>
          <a:p>
            <a:r>
              <a:rPr lang="en-US" dirty="0" smtClean="0"/>
              <a:t>True Studbook animals are those that have been at only one institution</a:t>
            </a:r>
          </a:p>
          <a:p>
            <a:r>
              <a:rPr lang="en-US" dirty="0" smtClean="0"/>
              <a:t>Suggested Animals have been at more than one institution and will need to be approved before they become True Studbook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Request a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will find records that are duplicated and need to be merged</a:t>
            </a:r>
          </a:p>
          <a:p>
            <a:r>
              <a:rPr lang="en-US" dirty="0" smtClean="0"/>
              <a:t>Contact any holding institutions to get their agreement that the two different records (with different GANs) are indeed the same record</a:t>
            </a:r>
          </a:p>
          <a:p>
            <a:r>
              <a:rPr lang="en-US" dirty="0" smtClean="0"/>
              <a:t>Contact support with the merge request and the agreement from any holding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657600" imgH="2986920" progId="">
                  <p:embed/>
                </p:oleObj>
              </mc:Choice>
              <mc:Fallback>
                <p:oleObj r:id="rId4" imgW="3657600" imgH="2986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7"/>
              </a:rPr>
              <a:t>Support@species360.org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  <a:endParaRPr lang="en-MY" sz="2400" dirty="0">
              <a:latin typeface="Karla" pitchFamily="2" charset="0"/>
              <a:ea typeface="Karla" pitchFamily="2" charset="0"/>
              <a:cs typeface="Lato Black" panose="020F0A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9" y="1560352"/>
            <a:ext cx="8012011" cy="4616611"/>
          </a:xfrm>
        </p:spPr>
        <p:txBody>
          <a:bodyPr/>
          <a:lstStyle/>
          <a:p>
            <a:r>
              <a:rPr lang="en-US" dirty="0"/>
              <a:t>This PowerPoint is up-to-date as of: 17 January 2019</a:t>
            </a:r>
            <a:endParaRPr lang="en-US" b="1" dirty="0"/>
          </a:p>
          <a:p>
            <a:r>
              <a:rPr lang="en-US" dirty="0"/>
              <a:t>ZIMS is developed using an “agile” method</a:t>
            </a:r>
          </a:p>
          <a:p>
            <a:pPr lvl="1"/>
            <a:r>
              <a:rPr lang="en-US" dirty="0"/>
              <a:t>This means that </a:t>
            </a:r>
            <a:r>
              <a:rPr lang="en-US" dirty="0" smtClean="0"/>
              <a:t>new ZIMS updates are delivered every </a:t>
            </a:r>
            <a:r>
              <a:rPr lang="en-US" dirty="0"/>
              <a:t>two </a:t>
            </a:r>
            <a:r>
              <a:rPr lang="en-US" dirty="0" smtClean="0"/>
              <a:t>weeks.</a:t>
            </a:r>
            <a:endParaRPr lang="en-US" dirty="0"/>
          </a:p>
          <a:p>
            <a:r>
              <a:rPr lang="en-US" dirty="0"/>
              <a:t>Use the link below to </a:t>
            </a:r>
            <a:r>
              <a:rPr lang="en-US" dirty="0" smtClean="0"/>
              <a:t>check </a:t>
            </a:r>
            <a:r>
              <a:rPr lang="en-US" dirty="0"/>
              <a:t>if there have been any updates to this topic since the date above</a:t>
            </a:r>
            <a:r>
              <a:rPr lang="en-US" dirty="0" smtClean="0"/>
              <a:t>: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://training.species360.org/updates/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951" y="1570736"/>
            <a:ext cx="86773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institution has a designated support person to assist them with ZIMS</a:t>
            </a:r>
          </a:p>
          <a:p>
            <a:r>
              <a:rPr lang="en-US" dirty="0" smtClean="0"/>
              <a:t>This person will also be your contact for any questions/help with Studbook Deployment/Migration</a:t>
            </a:r>
          </a:p>
          <a:p>
            <a:r>
              <a:rPr lang="en-US" dirty="0" smtClean="0"/>
              <a:t>You can contact them at </a:t>
            </a:r>
            <a:r>
              <a:rPr lang="en-US" dirty="0" smtClean="0">
                <a:hlinkClick r:id="rId2"/>
              </a:rPr>
              <a:t>support@Species360.org</a:t>
            </a:r>
            <a:endParaRPr lang="en-US" dirty="0" smtClean="0"/>
          </a:p>
          <a:p>
            <a:r>
              <a:rPr lang="en-US" dirty="0" smtClean="0"/>
              <a:t>Your email will automatically be directed to your designated support person</a:t>
            </a:r>
          </a:p>
          <a:p>
            <a:r>
              <a:rPr lang="en-US" dirty="0" smtClean="0"/>
              <a:t>We suggest that you also copy your Regional Association contact on all emails during deployment</a:t>
            </a:r>
          </a:p>
          <a:p>
            <a:r>
              <a:rPr lang="en-US" dirty="0" smtClean="0"/>
              <a:t>Species360 can only advise on ZIMS functionality, contact your Regional Association for advice on Best Practices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Pre-deployment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358"/>
            <a:ext cx="78867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Highest Priority – Please work with Regional </a:t>
            </a:r>
            <a:r>
              <a:rPr lang="en-US" dirty="0"/>
              <a:t>A</a:t>
            </a:r>
            <a:r>
              <a:rPr lang="en-US" dirty="0" smtClean="0"/>
              <a:t>ssociation on these prior to submitting backup!</a:t>
            </a:r>
          </a:p>
          <a:p>
            <a:pPr lvl="1"/>
            <a:r>
              <a:rPr lang="en-US" dirty="0" smtClean="0"/>
              <a:t>Define Studbook Scope (Regional or International)</a:t>
            </a:r>
          </a:p>
          <a:p>
            <a:pPr lvl="1"/>
            <a:r>
              <a:rPr lang="en-US" dirty="0" smtClean="0"/>
              <a:t>Create list of Studbook IDs included in each MULT ID</a:t>
            </a:r>
          </a:p>
          <a:p>
            <a:pPr lvl="2"/>
            <a:r>
              <a:rPr lang="en-US" dirty="0" smtClean="0"/>
              <a:t>AZA required, EAZA excluded</a:t>
            </a:r>
          </a:p>
          <a:p>
            <a:pPr lvl="1"/>
            <a:r>
              <a:rPr lang="en-US" dirty="0" smtClean="0"/>
              <a:t>Confirm the taxonomy matches the ZIMS taxonomy</a:t>
            </a:r>
          </a:p>
          <a:p>
            <a:pPr lvl="2"/>
            <a:r>
              <a:rPr lang="en-US" dirty="0" smtClean="0"/>
              <a:t>Also for consideration:  Historical taxonomies and subspecies. </a:t>
            </a:r>
          </a:p>
          <a:p>
            <a:r>
              <a:rPr lang="en-US" dirty="0" smtClean="0"/>
              <a:t>High Priority -  May reduce your time allotted to learn studbooks or delay deployment if not addressed</a:t>
            </a:r>
          </a:p>
          <a:p>
            <a:pPr lvl="1"/>
            <a:r>
              <a:rPr lang="en-US" dirty="0" smtClean="0"/>
              <a:t>Have your Local Admin give you ZIMS access (User Name, Password, Role)</a:t>
            </a:r>
          </a:p>
          <a:p>
            <a:pPr lvl="2"/>
            <a:r>
              <a:rPr lang="en-US" dirty="0" smtClean="0"/>
              <a:t>New Studbook role in husbandry grants  access to viewing global data that is helpful for studbook keeping</a:t>
            </a:r>
          </a:p>
          <a:p>
            <a:pPr lvl="2"/>
            <a:r>
              <a:rPr lang="en-US" dirty="0" smtClean="0"/>
              <a:t>A Husbandry Role is not required to be able to use the </a:t>
            </a:r>
            <a:r>
              <a:rPr lang="en-US" smtClean="0"/>
              <a:t>Studbook module</a:t>
            </a:r>
            <a:endParaRPr lang="en-US" dirty="0" smtClean="0"/>
          </a:p>
          <a:p>
            <a:pPr lvl="1"/>
            <a:r>
              <a:rPr lang="en-US" dirty="0" smtClean="0"/>
              <a:t>Create a Studbook backup and check for accuracy</a:t>
            </a:r>
          </a:p>
          <a:p>
            <a:r>
              <a:rPr lang="en-US" dirty="0" smtClean="0"/>
              <a:t>Medium Priority – Will make your data match up with husbandry the most, reducing data entry</a:t>
            </a:r>
          </a:p>
          <a:p>
            <a:pPr lvl="1"/>
            <a:r>
              <a:rPr lang="en-US" dirty="0" smtClean="0"/>
              <a:t>Identify any animals with multiple GANs or duplicate GANs for different animals (Species 360 will need to correct these)</a:t>
            </a:r>
          </a:p>
          <a:p>
            <a:pPr lvl="1"/>
            <a:r>
              <a:rPr lang="en-US" dirty="0" smtClean="0"/>
              <a:t>Add any missing Identifiers</a:t>
            </a:r>
          </a:p>
          <a:p>
            <a:pPr lvl="1"/>
            <a:r>
              <a:rPr lang="en-US" dirty="0" smtClean="0"/>
              <a:t>Correct any Incorrect data</a:t>
            </a:r>
          </a:p>
          <a:p>
            <a:r>
              <a:rPr lang="en-US" dirty="0" smtClean="0"/>
              <a:t>Low Priority – if you have time, but can be just as easily handled after deployment</a:t>
            </a:r>
          </a:p>
          <a:p>
            <a:pPr lvl="1"/>
            <a:r>
              <a:rPr lang="en-US" dirty="0" smtClean="0"/>
              <a:t>Update your Studbook with new animals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Studbook Testing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6861"/>
            <a:ext cx="7886700" cy="4351338"/>
          </a:xfrm>
        </p:spPr>
        <p:txBody>
          <a:bodyPr/>
          <a:lstStyle/>
          <a:p>
            <a:r>
              <a:rPr lang="en-US" dirty="0" smtClean="0"/>
              <a:t>Sign up anytime before deployment!</a:t>
            </a:r>
          </a:p>
          <a:p>
            <a:pPr lvl="1"/>
            <a:r>
              <a:rPr lang="en-US" dirty="0" smtClean="0"/>
              <a:t>Get your feet wet and learn at your own pace</a:t>
            </a:r>
          </a:p>
          <a:p>
            <a:r>
              <a:rPr lang="en-US" dirty="0" smtClean="0"/>
              <a:t>Contact your support person for the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sandbox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80" y="3118229"/>
            <a:ext cx="4331244" cy="2893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61661"/>
            <a:ext cx="7886700" cy="5007132"/>
          </a:xfrm>
        </p:spPr>
        <p:txBody>
          <a:bodyPr>
            <a:normAutofit/>
          </a:bodyPr>
          <a:lstStyle/>
          <a:p>
            <a:r>
              <a:rPr lang="en-US" dirty="0" smtClean="0"/>
              <a:t>You will receive emails with instructions for each week</a:t>
            </a:r>
          </a:p>
          <a:p>
            <a:r>
              <a:rPr lang="en-US" dirty="0" smtClean="0"/>
              <a:t>Pre-Deployment </a:t>
            </a:r>
            <a:r>
              <a:rPr lang="en-US" dirty="0" smtClean="0"/>
              <a:t>– Preliminary Backup Due Thursday</a:t>
            </a:r>
          </a:p>
          <a:p>
            <a:r>
              <a:rPr lang="en-US" dirty="0" smtClean="0"/>
              <a:t>Deployment Week </a:t>
            </a:r>
            <a:r>
              <a:rPr lang="en-US" dirty="0"/>
              <a:t>1- Data migrated mid-week. Can begin testing on </a:t>
            </a:r>
            <a:r>
              <a:rPr lang="en-US" dirty="0" smtClean="0"/>
              <a:t>Thursday. </a:t>
            </a:r>
          </a:p>
          <a:p>
            <a:pPr lvl="1"/>
            <a:r>
              <a:rPr lang="en-US" dirty="0" smtClean="0"/>
              <a:t>A little longer so more time to learn Basic </a:t>
            </a:r>
            <a:r>
              <a:rPr lang="en-US" dirty="0"/>
              <a:t>ZIMS and Studbook </a:t>
            </a:r>
            <a:r>
              <a:rPr lang="en-US" dirty="0" smtClean="0"/>
              <a:t>Training!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link to training documents will be provided</a:t>
            </a:r>
          </a:p>
          <a:p>
            <a:pPr lvl="2"/>
            <a:r>
              <a:rPr lang="en-US" dirty="0"/>
              <a:t>Reminder to sign up for Studbook </a:t>
            </a:r>
            <a:r>
              <a:rPr lang="en-US" dirty="0" smtClean="0"/>
              <a:t>Webinar</a:t>
            </a:r>
          </a:p>
          <a:p>
            <a:pPr lvl="2"/>
            <a:r>
              <a:rPr lang="en-US" dirty="0" smtClean="0"/>
              <a:t>How to use </a:t>
            </a:r>
            <a:r>
              <a:rPr lang="en-US" dirty="0" err="1" smtClean="0"/>
              <a:t>WalkMe</a:t>
            </a:r>
            <a:r>
              <a:rPr lang="en-US" dirty="0" smtClean="0"/>
              <a:t> </a:t>
            </a:r>
            <a:r>
              <a:rPr lang="en-US" dirty="0"/>
              <a:t>training in </a:t>
            </a:r>
            <a:r>
              <a:rPr lang="en-US" dirty="0" smtClean="0"/>
              <a:t>ZIMS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072"/>
            <a:ext cx="7886700" cy="4351338"/>
          </a:xfrm>
        </p:spPr>
        <p:txBody>
          <a:bodyPr/>
          <a:lstStyle/>
          <a:p>
            <a:r>
              <a:rPr lang="en-US" dirty="0" smtClean="0"/>
              <a:t>Week 2- Complete Data Validation checklist  </a:t>
            </a:r>
          </a:p>
          <a:p>
            <a:pPr lvl="1"/>
            <a:r>
              <a:rPr lang="en-US" dirty="0" smtClean="0"/>
              <a:t>If studbook from scratch (covered later), learn how the studbook creation process works</a:t>
            </a:r>
            <a:endParaRPr lang="en-US" dirty="0"/>
          </a:p>
          <a:p>
            <a:r>
              <a:rPr lang="en-US" dirty="0"/>
              <a:t>Week </a:t>
            </a:r>
            <a:r>
              <a:rPr lang="en-US" dirty="0" smtClean="0"/>
              <a:t>3- ZIMS for Studbooks Quiz</a:t>
            </a:r>
          </a:p>
          <a:p>
            <a:r>
              <a:rPr lang="en-US" dirty="0" smtClean="0"/>
              <a:t>Week 4 – Backup due Thursday. Suspend data entry in the legacy (SPARKS or </a:t>
            </a:r>
            <a:r>
              <a:rPr lang="en-US" dirty="0" err="1" smtClean="0"/>
              <a:t>PopLink</a:t>
            </a:r>
            <a:r>
              <a:rPr lang="en-US" dirty="0" smtClean="0"/>
              <a:t>) software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555" y="1490696"/>
            <a:ext cx="6983976" cy="3194600"/>
          </a:xfrm>
        </p:spPr>
        <p:txBody>
          <a:bodyPr/>
          <a:lstStyle/>
          <a:p>
            <a:r>
              <a:rPr lang="en-US" dirty="0" smtClean="0"/>
              <a:t>Begin entering your studbook data into ZIMS!</a:t>
            </a:r>
          </a:p>
          <a:p>
            <a:pPr lvl="1"/>
            <a:r>
              <a:rPr lang="en-US" dirty="0" smtClean="0"/>
              <a:t>Usually Monday after due date</a:t>
            </a:r>
          </a:p>
          <a:p>
            <a:pPr lvl="1"/>
            <a:r>
              <a:rPr lang="en-US" dirty="0" smtClean="0"/>
              <a:t>Wait for Support’s email before beginning</a:t>
            </a:r>
          </a:p>
          <a:p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support@Species360.org</a:t>
            </a:r>
            <a:r>
              <a:rPr lang="en-US" dirty="0" smtClean="0"/>
              <a:t> if you have any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celebr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4006441"/>
            <a:ext cx="3790439" cy="23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603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Training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0025"/>
            <a:ext cx="7886700" cy="4351338"/>
          </a:xfrm>
        </p:spPr>
        <p:txBody>
          <a:bodyPr/>
          <a:lstStyle/>
          <a:p>
            <a:r>
              <a:rPr lang="en-US" dirty="0" smtClean="0"/>
              <a:t>Copy the following link </a:t>
            </a:r>
            <a:r>
              <a:rPr lang="en-US" smtClean="0"/>
              <a:t>to find </a:t>
            </a:r>
            <a:r>
              <a:rPr lang="en-US" dirty="0" smtClean="0"/>
              <a:t>all the Studbook training documents!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u="sng" dirty="0">
                <a:hlinkClick r:id="rId2"/>
              </a:rPr>
              <a:t>http://training.species360.org/studbookmigration/</a:t>
            </a:r>
            <a:r>
              <a:rPr lang="en-US" dirty="0"/>
              <a:t> 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>Jan 2019</Content_x0020_Last_x0020_Updated_x0020_on_x003a_>
    <Module xmlns="00558959-21e2-49b6-8bc1-d46e8fb3ce16">3000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C7BF523-D625-40C4-AC8E-7DA396AA3B8A}"/>
</file>

<file path=customXml/itemProps2.xml><?xml version="1.0" encoding="utf-8"?>
<ds:datastoreItem xmlns:ds="http://schemas.openxmlformats.org/officeDocument/2006/customXml" ds:itemID="{ADCB34A1-874E-475F-99B9-A72582BDE1BA}"/>
</file>

<file path=customXml/itemProps3.xml><?xml version="1.0" encoding="utf-8"?>
<ds:datastoreItem xmlns:ds="http://schemas.openxmlformats.org/officeDocument/2006/customXml" ds:itemID="{BE21B8D2-22D2-4699-86A9-4AAD9801C2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749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Arial</vt:lpstr>
      <vt:lpstr>Calibri</vt:lpstr>
      <vt:lpstr>Karla</vt:lpstr>
      <vt:lpstr>Lato Black</vt:lpstr>
      <vt:lpstr>Lato Light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Studbooks Migration and Deployment</vt:lpstr>
      <vt:lpstr>ZIMS Updates!</vt:lpstr>
      <vt:lpstr>Getting Help</vt:lpstr>
      <vt:lpstr>Pre-deployment Checklist</vt:lpstr>
      <vt:lpstr>Studbook Testing Sandbox</vt:lpstr>
      <vt:lpstr>Deployment Schedule</vt:lpstr>
      <vt:lpstr>Deployment Schedule</vt:lpstr>
      <vt:lpstr>Post Deployment</vt:lpstr>
      <vt:lpstr>Training Documents</vt:lpstr>
      <vt:lpstr>Studbooks From Scratch!</vt:lpstr>
      <vt:lpstr>The Process</vt:lpstr>
      <vt:lpstr>Some Things to Note</vt:lpstr>
      <vt:lpstr>How To Request a Merge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Katelyn Mucha</cp:lastModifiedBy>
  <cp:revision>117</cp:revision>
  <dcterms:created xsi:type="dcterms:W3CDTF">2016-07-26T18:48:10Z</dcterms:created>
  <dcterms:modified xsi:type="dcterms:W3CDTF">2019-01-28T16:59:30Z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340400</vt:r8>
  </property>
</Properties>
</file>