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3" r:id="rId5"/>
    <p:sldId id="292" r:id="rId6"/>
    <p:sldId id="279" r:id="rId7"/>
    <p:sldId id="280" r:id="rId8"/>
    <p:sldId id="281" r:id="rId9"/>
    <p:sldId id="282" r:id="rId10"/>
    <p:sldId id="283" r:id="rId11"/>
    <p:sldId id="269" r:id="rId12"/>
    <p:sldId id="288" r:id="rId13"/>
    <p:sldId id="287" r:id="rId14"/>
    <p:sldId id="286" r:id="rId15"/>
    <p:sldId id="285" r:id="rId16"/>
    <p:sldId id="284" r:id="rId17"/>
    <p:sldId id="290" r:id="rId18"/>
    <p:sldId id="291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1A2B9-01A0-4EBD-AC6B-97868B277A34}" v="1" dt="2020-07-30T19:21:14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ne" userId="93931117-0597-4bf6-8346-0f6b833d9c55" providerId="ADAL" clId="{F981A2B9-01A0-4EBD-AC6B-97868B277A34}"/>
    <pc:docChg chg="modSld">
      <pc:chgData name="Adrienne" userId="93931117-0597-4bf6-8346-0f6b833d9c55" providerId="ADAL" clId="{F981A2B9-01A0-4EBD-AC6B-97868B277A34}" dt="2020-07-30T19:21:14.668" v="23" actId="1076"/>
      <pc:docMkLst>
        <pc:docMk/>
      </pc:docMkLst>
      <pc:sldChg chg="modNotes">
        <pc:chgData name="Adrienne" userId="93931117-0597-4bf6-8346-0f6b833d9c55" providerId="ADAL" clId="{F981A2B9-01A0-4EBD-AC6B-97868B277A34}" dt="2020-07-30T19:17:50.703" v="6" actId="6549"/>
        <pc:sldMkLst>
          <pc:docMk/>
          <pc:sldMk cId="332718957" sldId="269"/>
        </pc:sldMkLst>
      </pc:sldChg>
      <pc:sldChg chg="modNotes">
        <pc:chgData name="Adrienne" userId="93931117-0597-4bf6-8346-0f6b833d9c55" providerId="ADAL" clId="{F981A2B9-01A0-4EBD-AC6B-97868B277A34}" dt="2020-07-30T19:19:39.057" v="14" actId="6549"/>
        <pc:sldMkLst>
          <pc:docMk/>
          <pc:sldMk cId="3549640195" sldId="278"/>
        </pc:sldMkLst>
      </pc:sldChg>
      <pc:sldChg chg="modNotes">
        <pc:chgData name="Adrienne" userId="93931117-0597-4bf6-8346-0f6b833d9c55" providerId="ADAL" clId="{F981A2B9-01A0-4EBD-AC6B-97868B277A34}" dt="2020-07-30T19:17:20.760" v="1" actId="6549"/>
        <pc:sldMkLst>
          <pc:docMk/>
          <pc:sldMk cId="2898021638" sldId="279"/>
        </pc:sldMkLst>
      </pc:sldChg>
      <pc:sldChg chg="modNotes">
        <pc:chgData name="Adrienne" userId="93931117-0597-4bf6-8346-0f6b833d9c55" providerId="ADAL" clId="{F981A2B9-01A0-4EBD-AC6B-97868B277A34}" dt="2020-07-30T19:17:30.452" v="2" actId="6549"/>
        <pc:sldMkLst>
          <pc:docMk/>
          <pc:sldMk cId="2476993046" sldId="280"/>
        </pc:sldMkLst>
      </pc:sldChg>
      <pc:sldChg chg="modNotes">
        <pc:chgData name="Adrienne" userId="93931117-0597-4bf6-8346-0f6b833d9c55" providerId="ADAL" clId="{F981A2B9-01A0-4EBD-AC6B-97868B277A34}" dt="2020-07-30T19:17:37.341" v="3" actId="6549"/>
        <pc:sldMkLst>
          <pc:docMk/>
          <pc:sldMk cId="1070069228" sldId="281"/>
        </pc:sldMkLst>
      </pc:sldChg>
      <pc:sldChg chg="modNotes">
        <pc:chgData name="Adrienne" userId="93931117-0597-4bf6-8346-0f6b833d9c55" providerId="ADAL" clId="{F981A2B9-01A0-4EBD-AC6B-97868B277A34}" dt="2020-07-30T19:17:42.307" v="4" actId="6549"/>
        <pc:sldMkLst>
          <pc:docMk/>
          <pc:sldMk cId="2589021117" sldId="282"/>
        </pc:sldMkLst>
      </pc:sldChg>
      <pc:sldChg chg="modNotes">
        <pc:chgData name="Adrienne" userId="93931117-0597-4bf6-8346-0f6b833d9c55" providerId="ADAL" clId="{F981A2B9-01A0-4EBD-AC6B-97868B277A34}" dt="2020-07-30T19:17:46.368" v="5" actId="6549"/>
        <pc:sldMkLst>
          <pc:docMk/>
          <pc:sldMk cId="1212072169" sldId="283"/>
        </pc:sldMkLst>
      </pc:sldChg>
      <pc:sldChg chg="modNotes">
        <pc:chgData name="Adrienne" userId="93931117-0597-4bf6-8346-0f6b833d9c55" providerId="ADAL" clId="{F981A2B9-01A0-4EBD-AC6B-97868B277A34}" dt="2020-07-30T19:18:20.907" v="11" actId="6549"/>
        <pc:sldMkLst>
          <pc:docMk/>
          <pc:sldMk cId="2246235303" sldId="284"/>
        </pc:sldMkLst>
      </pc:sldChg>
      <pc:sldChg chg="modNotes">
        <pc:chgData name="Adrienne" userId="93931117-0597-4bf6-8346-0f6b833d9c55" providerId="ADAL" clId="{F981A2B9-01A0-4EBD-AC6B-97868B277A34}" dt="2020-07-30T19:18:17.138" v="10" actId="6549"/>
        <pc:sldMkLst>
          <pc:docMk/>
          <pc:sldMk cId="3994649195" sldId="285"/>
        </pc:sldMkLst>
      </pc:sldChg>
      <pc:sldChg chg="modNotes">
        <pc:chgData name="Adrienne" userId="93931117-0597-4bf6-8346-0f6b833d9c55" providerId="ADAL" clId="{F981A2B9-01A0-4EBD-AC6B-97868B277A34}" dt="2020-07-30T19:18:12.972" v="9" actId="6549"/>
        <pc:sldMkLst>
          <pc:docMk/>
          <pc:sldMk cId="3675952777" sldId="286"/>
        </pc:sldMkLst>
      </pc:sldChg>
      <pc:sldChg chg="modNotes">
        <pc:chgData name="Adrienne" userId="93931117-0597-4bf6-8346-0f6b833d9c55" providerId="ADAL" clId="{F981A2B9-01A0-4EBD-AC6B-97868B277A34}" dt="2020-07-30T19:18:08.463" v="8" actId="6549"/>
        <pc:sldMkLst>
          <pc:docMk/>
          <pc:sldMk cId="461373678" sldId="287"/>
        </pc:sldMkLst>
      </pc:sldChg>
      <pc:sldChg chg="modNotes">
        <pc:chgData name="Adrienne" userId="93931117-0597-4bf6-8346-0f6b833d9c55" providerId="ADAL" clId="{F981A2B9-01A0-4EBD-AC6B-97868B277A34}" dt="2020-07-30T19:18:00.090" v="7" actId="6549"/>
        <pc:sldMkLst>
          <pc:docMk/>
          <pc:sldMk cId="1933056902" sldId="288"/>
        </pc:sldMkLst>
      </pc:sldChg>
      <pc:sldChg chg="modNotes">
        <pc:chgData name="Adrienne" userId="93931117-0597-4bf6-8346-0f6b833d9c55" providerId="ADAL" clId="{F981A2B9-01A0-4EBD-AC6B-97868B277A34}" dt="2020-07-30T19:19:27.523" v="12" actId="6549"/>
        <pc:sldMkLst>
          <pc:docMk/>
          <pc:sldMk cId="1109711423" sldId="290"/>
        </pc:sldMkLst>
      </pc:sldChg>
      <pc:sldChg chg="modNotes">
        <pc:chgData name="Adrienne" userId="93931117-0597-4bf6-8346-0f6b833d9c55" providerId="ADAL" clId="{F981A2B9-01A0-4EBD-AC6B-97868B277A34}" dt="2020-07-30T19:19:32.606" v="13" actId="6549"/>
        <pc:sldMkLst>
          <pc:docMk/>
          <pc:sldMk cId="319772198" sldId="291"/>
        </pc:sldMkLst>
      </pc:sldChg>
      <pc:sldChg chg="modSp modNotes">
        <pc:chgData name="Adrienne" userId="93931117-0597-4bf6-8346-0f6b833d9c55" providerId="ADAL" clId="{F981A2B9-01A0-4EBD-AC6B-97868B277A34}" dt="2020-07-30T19:21:14.668" v="23" actId="1076"/>
        <pc:sldMkLst>
          <pc:docMk/>
          <pc:sldMk cId="2139225369" sldId="292"/>
        </pc:sldMkLst>
        <pc:spChg chg="mod">
          <ac:chgData name="Adrienne" userId="93931117-0597-4bf6-8346-0f6b833d9c55" providerId="ADAL" clId="{F981A2B9-01A0-4EBD-AC6B-97868B277A34}" dt="2020-07-30T19:21:10.873" v="22" actId="20577"/>
          <ac:spMkLst>
            <pc:docMk/>
            <pc:sldMk cId="2139225369" sldId="292"/>
            <ac:spMk id="11" creationId="{00000000-0000-0000-0000-000000000000}"/>
          </ac:spMkLst>
        </pc:spChg>
        <pc:picChg chg="mod">
          <ac:chgData name="Adrienne" userId="93931117-0597-4bf6-8346-0f6b833d9c55" providerId="ADAL" clId="{F981A2B9-01A0-4EBD-AC6B-97868B277A34}" dt="2020-07-30T19:21:14.668" v="23" actId="1076"/>
          <ac:picMkLst>
            <pc:docMk/>
            <pc:sldMk cId="2139225369" sldId="292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D62B-5A03-4718-BEEC-6311BF0C3F9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09017-7C58-4FF7-BFD3-1A8F293D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9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48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1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7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7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0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1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017-7C58-4FF7-BFD3-1A8F293DA8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691-CF28-4AB1-87F3-C965F7339697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2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9C2-9A48-4FAA-99BE-8D656B386789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9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75D1-776D-4C75-800F-FEAE4ABABD67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4CFF-1F30-4CC7-9D00-20F4992C02EB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AF32-138C-4B4F-B901-B828D9337B22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6A05-EEF4-46FF-9269-26258E16414F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41F-0D11-4426-A242-FC0E7CCB5DE5}" type="datetime1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789C-DBD0-4B89-A54B-E4E46B8478F1}" type="datetime1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D585-7D51-4739-ADD8-161A4F7FD6D9}" type="datetime1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FA30-1016-42EF-B91B-8D8760B469EF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982A-7E9C-4B4A-8356-F0661DBFF02E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1BDD-07AD-4DF9-A364-994A7AD24C0F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4282" y="223737"/>
            <a:ext cx="8725709" cy="6228582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936" y="291357"/>
            <a:ext cx="7772400" cy="2387600"/>
          </a:xfrm>
        </p:spPr>
        <p:txBody>
          <a:bodyPr/>
          <a:lstStyle/>
          <a:p>
            <a:r>
              <a:rPr lang="en-US" dirty="0"/>
              <a:t>Hatching a Group of Eggs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2786756"/>
            <a:ext cx="6858000" cy="1655762"/>
          </a:xfrm>
        </p:spPr>
        <p:txBody>
          <a:bodyPr/>
          <a:lstStyle/>
          <a:p>
            <a:r>
              <a:rPr lang="en-US" dirty="0"/>
              <a:t>The options available</a:t>
            </a:r>
          </a:p>
        </p:txBody>
      </p:sp>
      <p:pic>
        <p:nvPicPr>
          <p:cNvPr id="1026" name="Picture 2" descr="Image result for hatching eg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39" y="3338028"/>
            <a:ext cx="2771596" cy="2740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dirty="0"/>
              <a:t>Scenario D: You want to record hatches as they happen and dead in shell or infertile as they are found, even after the clutch is done hatching</a:t>
            </a:r>
          </a:p>
        </p:txBody>
      </p:sp>
      <p:pic>
        <p:nvPicPr>
          <p:cNvPr id="1026" name="Picture 2" descr="Image result for egg hatc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90" y="2429540"/>
            <a:ext cx="4038652" cy="28121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" y="2028578"/>
            <a:ext cx="4120423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the most timing consuming</a:t>
            </a:r>
          </a:p>
          <a:p>
            <a:r>
              <a:rPr lang="en-US" dirty="0"/>
              <a:t>method but it provides you with</a:t>
            </a:r>
          </a:p>
          <a:p>
            <a:r>
              <a:rPr lang="en-US" dirty="0"/>
              <a:t>the most details on your group as it </a:t>
            </a:r>
          </a:p>
          <a:p>
            <a:r>
              <a:rPr lang="en-US" dirty="0"/>
              <a:t>allows for specific hatching dates</a:t>
            </a:r>
          </a:p>
          <a:p>
            <a:r>
              <a:rPr lang="en-US" dirty="0"/>
              <a:t>for individuals and the ability to</a:t>
            </a:r>
          </a:p>
          <a:p>
            <a:r>
              <a:rPr lang="en-US" dirty="0"/>
              <a:t>capture dead in shells or infertile eggs</a:t>
            </a:r>
          </a:p>
          <a:p>
            <a:r>
              <a:rPr lang="en-US" dirty="0"/>
              <a:t>found after the rest of the clutch hatched.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496" y="-175786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Scenario D 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132" y="1268285"/>
            <a:ext cx="5949800" cy="3404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87023" y="3518597"/>
            <a:ext cx="331456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One egg was found missing on</a:t>
            </a:r>
          </a:p>
          <a:p>
            <a:r>
              <a:rPr lang="en-US" dirty="0"/>
              <a:t>3 August, you record that</a:t>
            </a:r>
          </a:p>
          <a:p>
            <a:r>
              <a:rPr lang="en-US" dirty="0"/>
              <a:t>Transaction. Two of the eggs </a:t>
            </a:r>
          </a:p>
          <a:p>
            <a:r>
              <a:rPr lang="en-US" dirty="0"/>
              <a:t>hatched on 22 August. You split </a:t>
            </a:r>
          </a:p>
          <a:p>
            <a:r>
              <a:rPr lang="en-US" dirty="0"/>
              <a:t>these two eggs out of the group </a:t>
            </a:r>
          </a:p>
          <a:p>
            <a:r>
              <a:rPr lang="en-US" dirty="0"/>
              <a:t>by selecting a Partial Disposition</a:t>
            </a:r>
          </a:p>
          <a:p>
            <a:r>
              <a:rPr lang="en-US" dirty="0"/>
              <a:t>of Split Individual(s) from this</a:t>
            </a:r>
          </a:p>
          <a:p>
            <a:r>
              <a:rPr lang="en-US" dirty="0"/>
              <a:t>Group.</a:t>
            </a:r>
          </a:p>
        </p:txBody>
      </p:sp>
    </p:spTree>
    <p:extLst>
      <p:ext uri="{BB962C8B-B14F-4D97-AF65-F5344CB8AC3E}">
        <p14:creationId xmlns:p14="http://schemas.microsoft.com/office/powerpoint/2010/main" val="367595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619" y="-72461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Scenario D 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17140" y="1793809"/>
            <a:ext cx="2900922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Complete the fields. Because</a:t>
            </a:r>
          </a:p>
          <a:p>
            <a:r>
              <a:rPr lang="en-US" dirty="0"/>
              <a:t>two hatched you can select</a:t>
            </a:r>
          </a:p>
          <a:p>
            <a:r>
              <a:rPr lang="en-US" dirty="0"/>
              <a:t>a Batch split. This</a:t>
            </a:r>
          </a:p>
          <a:p>
            <a:r>
              <a:rPr lang="en-US" dirty="0"/>
              <a:t>Institution has selected to</a:t>
            </a:r>
          </a:p>
          <a:p>
            <a:r>
              <a:rPr lang="en-US" dirty="0"/>
              <a:t>auto-generate Local IDs so </a:t>
            </a:r>
          </a:p>
          <a:p>
            <a:r>
              <a:rPr lang="en-US" dirty="0"/>
              <a:t>ZIMS asks how many you </a:t>
            </a:r>
          </a:p>
          <a:p>
            <a:r>
              <a:rPr lang="en-US" dirty="0"/>
              <a:t>would like generated. If not</a:t>
            </a:r>
          </a:p>
          <a:p>
            <a:r>
              <a:rPr lang="en-US" dirty="0"/>
              <a:t>auto-generating you would</a:t>
            </a:r>
          </a:p>
          <a:p>
            <a:r>
              <a:rPr lang="en-US" dirty="0"/>
              <a:t>fill them in manually. The </a:t>
            </a:r>
          </a:p>
          <a:p>
            <a:r>
              <a:rPr lang="en-US" dirty="0"/>
              <a:t>Birth Date should be left </a:t>
            </a:r>
          </a:p>
          <a:p>
            <a:r>
              <a:rPr lang="en-US" dirty="0"/>
              <a:t>empty.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438" y="1614286"/>
            <a:ext cx="3666702" cy="4986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64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496" y="0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Scenario D 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34" y="1712890"/>
            <a:ext cx="8109787" cy="1739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438" y="3621625"/>
            <a:ext cx="2913979" cy="270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39578" y="3748244"/>
            <a:ext cx="518007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When you Save the two splits will display. Select one</a:t>
            </a:r>
          </a:p>
          <a:p>
            <a:r>
              <a:rPr lang="en-US" dirty="0"/>
              <a:t>of the hyperlinks, go to My Transactions and record a</a:t>
            </a:r>
          </a:p>
          <a:p>
            <a:r>
              <a:rPr lang="en-US" dirty="0"/>
              <a:t>Hatch Event for an Accessioned Egg. You may need to</a:t>
            </a:r>
          </a:p>
          <a:p>
            <a:r>
              <a:rPr lang="en-US" dirty="0"/>
              <a:t>change the time for this Hatch Event as ZIMS will</a:t>
            </a:r>
          </a:p>
          <a:p>
            <a:r>
              <a:rPr lang="en-US" dirty="0"/>
              <a:t>note that you already have a transaction on this day</a:t>
            </a:r>
          </a:p>
          <a:p>
            <a:r>
              <a:rPr lang="en-US" dirty="0"/>
              <a:t>and time.</a:t>
            </a:r>
          </a:p>
        </p:txBody>
      </p:sp>
    </p:spTree>
    <p:extLst>
      <p:ext uri="{BB962C8B-B14F-4D97-AF65-F5344CB8AC3E}">
        <p14:creationId xmlns:p14="http://schemas.microsoft.com/office/powerpoint/2010/main" val="224623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496" y="-72461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Scenario D 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Image result for egg hatc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81" y="1655339"/>
            <a:ext cx="4487169" cy="33653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960" y="1344094"/>
            <a:ext cx="3466270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As the eggs hatch, continue to</a:t>
            </a:r>
          </a:p>
          <a:p>
            <a:r>
              <a:rPr lang="en-US" dirty="0"/>
              <a:t>split them out and record a Hatch</a:t>
            </a:r>
          </a:p>
          <a:p>
            <a:r>
              <a:rPr lang="en-US" dirty="0"/>
              <a:t>Event. If any dead in shell are</a:t>
            </a:r>
          </a:p>
          <a:p>
            <a:r>
              <a:rPr lang="en-US" dirty="0"/>
              <a:t>found record them as a Partial</a:t>
            </a:r>
          </a:p>
          <a:p>
            <a:r>
              <a:rPr lang="en-US" dirty="0"/>
              <a:t>Group Death. If you want to collect</a:t>
            </a:r>
          </a:p>
          <a:p>
            <a:r>
              <a:rPr lang="en-US" dirty="0"/>
              <a:t>Individual information on why that</a:t>
            </a:r>
          </a:p>
          <a:p>
            <a:r>
              <a:rPr lang="en-US" dirty="0"/>
              <a:t>particular egg resulted in a dead in</a:t>
            </a:r>
          </a:p>
          <a:p>
            <a:r>
              <a:rPr lang="en-US" dirty="0"/>
              <a:t>shell you should split out that egg</a:t>
            </a:r>
          </a:p>
          <a:p>
            <a:r>
              <a:rPr lang="en-US" dirty="0"/>
              <a:t>and record a death.</a:t>
            </a:r>
          </a:p>
        </p:txBody>
      </p:sp>
    </p:spTree>
    <p:extLst>
      <p:ext uri="{BB962C8B-B14F-4D97-AF65-F5344CB8AC3E}">
        <p14:creationId xmlns:p14="http://schemas.microsoft.com/office/powerpoint/2010/main" val="110971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207" y="-186969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Scenario D 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90" y="1197788"/>
            <a:ext cx="6148057" cy="2562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76272" y="3926107"/>
            <a:ext cx="63476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Continue to record splits as the eggs hatch, or deaths/infertile</a:t>
            </a:r>
          </a:p>
          <a:p>
            <a:r>
              <a:rPr lang="en-US" dirty="0"/>
              <a:t>eggs as they are found. If the final transaction is a Full Transaction</a:t>
            </a:r>
          </a:p>
          <a:p>
            <a:r>
              <a:rPr lang="en-US" dirty="0"/>
              <a:t>the group will automatically be Closed Out. If it is a Partial</a:t>
            </a:r>
          </a:p>
          <a:p>
            <a:r>
              <a:rPr lang="en-US" dirty="0"/>
              <a:t>Transaction you will need to Close Out the group so that it will </a:t>
            </a:r>
          </a:p>
          <a:p>
            <a:r>
              <a:rPr lang="en-US" dirty="0"/>
              <a:t>not continue to appear in reports. Close Out is found under Full</a:t>
            </a:r>
          </a:p>
          <a:p>
            <a:r>
              <a:rPr lang="en-US" dirty="0"/>
              <a:t>Disposition options.</a:t>
            </a:r>
          </a:p>
        </p:txBody>
      </p:sp>
    </p:spTree>
    <p:extLst>
      <p:ext uri="{BB962C8B-B14F-4D97-AF65-F5344CB8AC3E}">
        <p14:creationId xmlns:p14="http://schemas.microsoft.com/office/powerpoint/2010/main" val="31977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57300" y="4856164"/>
            <a:ext cx="7886700" cy="1500187"/>
          </a:xfrm>
        </p:spPr>
        <p:txBody>
          <a:bodyPr/>
          <a:lstStyle/>
          <a:p>
            <a:r>
              <a:rPr lang="en-US" dirty="0"/>
              <a:t>These are your options for hatching a group of eggs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Image result for hatching tur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7" y="425651"/>
            <a:ext cx="4207480" cy="41548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4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4282" y="223737"/>
            <a:ext cx="8725709" cy="6228582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Need to Consider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66004" y="1352086"/>
            <a:ext cx="7886700" cy="4351338"/>
          </a:xfrm>
        </p:spPr>
        <p:txBody>
          <a:bodyPr/>
          <a:lstStyle/>
          <a:p>
            <a:r>
              <a:rPr lang="en-US" sz="2400" dirty="0"/>
              <a:t>Not all clutches have to be handled the same 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 may only want to record hatched eggs and don’t care about capturing information on deaths or infertile eggs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addition to hatches, you may want to record information on eggs from the clutch that did not hatch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 may want to associate an actual hatch date with an egg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2" descr="Image result for hatching egg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60" y="4150366"/>
            <a:ext cx="3587929" cy="24433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Scenario A: The eggs hatch on the same day. You do not want to record information on any that died in shell or were infertile.</a:t>
            </a:r>
          </a:p>
        </p:txBody>
      </p:sp>
      <p:pic>
        <p:nvPicPr>
          <p:cNvPr id="6146" name="Picture 2" descr="Image result for hatching egg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38" y="4336188"/>
            <a:ext cx="2857500" cy="1895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5605" y="4175321"/>
            <a:ext cx="392344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the easiest scenario. From </a:t>
            </a:r>
          </a:p>
          <a:p>
            <a:r>
              <a:rPr lang="en-US" dirty="0"/>
              <a:t>the record for the group of eggs</a:t>
            </a:r>
          </a:p>
          <a:p>
            <a:r>
              <a:rPr lang="en-US" dirty="0"/>
              <a:t>select My Transactions &gt; Record Event &gt;</a:t>
            </a:r>
          </a:p>
          <a:p>
            <a:r>
              <a:rPr lang="en-US" dirty="0"/>
              <a:t>Hatch Event for an Accessioned</a:t>
            </a:r>
          </a:p>
          <a:p>
            <a:r>
              <a:rPr lang="en-US" dirty="0"/>
              <a:t>Group of Eggs.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692" y="1763152"/>
            <a:ext cx="6209524" cy="23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 continued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151" y="1690689"/>
            <a:ext cx="3540868" cy="3471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35001" y="1665660"/>
            <a:ext cx="2839367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Complete the screen. Do</a:t>
            </a:r>
          </a:p>
          <a:p>
            <a:r>
              <a:rPr lang="en-US" dirty="0"/>
              <a:t>NOT check “All eggs did not</a:t>
            </a:r>
          </a:p>
          <a:p>
            <a:r>
              <a:rPr lang="en-US" dirty="0"/>
              <a:t>hatch on the same day”.</a:t>
            </a:r>
          </a:p>
          <a:p>
            <a:r>
              <a:rPr lang="en-US" dirty="0"/>
              <a:t>If you did not provide a</a:t>
            </a:r>
          </a:p>
          <a:p>
            <a:r>
              <a:rPr lang="en-US" dirty="0"/>
              <a:t>Local ID for the Group of</a:t>
            </a:r>
          </a:p>
          <a:p>
            <a:r>
              <a:rPr lang="en-US" dirty="0"/>
              <a:t>Eggs you will need to do</a:t>
            </a:r>
          </a:p>
          <a:p>
            <a:r>
              <a:rPr lang="en-US" dirty="0"/>
              <a:t>so now. If you did it will </a:t>
            </a:r>
          </a:p>
          <a:p>
            <a:r>
              <a:rPr lang="en-US" dirty="0"/>
              <a:t>prefill. Record the number</a:t>
            </a:r>
          </a:p>
          <a:p>
            <a:r>
              <a:rPr lang="en-US" dirty="0"/>
              <a:t>that hatched. The number </a:t>
            </a:r>
          </a:p>
          <a:p>
            <a:r>
              <a:rPr lang="en-US" dirty="0"/>
              <a:t>may or may not be the </a:t>
            </a:r>
          </a:p>
          <a:p>
            <a:r>
              <a:rPr lang="en-US" dirty="0"/>
              <a:t>same as the number of </a:t>
            </a:r>
          </a:p>
          <a:p>
            <a:r>
              <a:rPr lang="en-US" dirty="0"/>
              <a:t>eggs that were in the clutch.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 continued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803" y="1515589"/>
            <a:ext cx="5137022" cy="3850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56643" y="1219391"/>
            <a:ext cx="4270272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When you Save the transaction the</a:t>
            </a:r>
          </a:p>
          <a:p>
            <a:r>
              <a:rPr lang="en-US" dirty="0"/>
              <a:t>record will now be for a Group of </a:t>
            </a:r>
          </a:p>
          <a:p>
            <a:r>
              <a:rPr lang="en-US" dirty="0"/>
              <a:t>Animals with the count you recorded as</a:t>
            </a:r>
          </a:p>
          <a:p>
            <a:r>
              <a:rPr lang="en-US" dirty="0"/>
              <a:t>Hatching. You will not be able to record </a:t>
            </a:r>
          </a:p>
          <a:p>
            <a:r>
              <a:rPr lang="en-US" dirty="0"/>
              <a:t>any deaths against any embryos that died</a:t>
            </a:r>
          </a:p>
          <a:p>
            <a:r>
              <a:rPr lang="en-US" dirty="0"/>
              <a:t>in shell or any infertile eggs after the Hatch </a:t>
            </a:r>
          </a:p>
          <a:p>
            <a:r>
              <a:rPr lang="en-US" dirty="0"/>
              <a:t>Event is recorded.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6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Scenario B: The eggs hatched on different days. You do not want to record any information on any that died in shell or were infertile.</a:t>
            </a:r>
          </a:p>
        </p:txBody>
      </p:sp>
      <p:pic>
        <p:nvPicPr>
          <p:cNvPr id="3074" name="Picture 2" descr="Image result for hatching egg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38" y="3889070"/>
            <a:ext cx="3128538" cy="24456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243" y="1553662"/>
            <a:ext cx="3386401" cy="3474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8634" y="1832078"/>
            <a:ext cx="4792915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this scenario you will also select to Record</a:t>
            </a:r>
          </a:p>
          <a:p>
            <a:r>
              <a:rPr lang="en-US" dirty="0"/>
              <a:t>Hatch Event for an Accessioned Group of Eggs.</a:t>
            </a:r>
          </a:p>
          <a:p>
            <a:r>
              <a:rPr lang="en-US" dirty="0"/>
              <a:t>This time you will check the “All eggs did not hatch on the same day” checkbox. This will bring</a:t>
            </a:r>
          </a:p>
          <a:p>
            <a:r>
              <a:rPr lang="en-US" dirty="0"/>
              <a:t>up the Range Estimate box. Enter the date the first one hatched and the date the last one</a:t>
            </a:r>
          </a:p>
          <a:p>
            <a:r>
              <a:rPr lang="en-US" dirty="0"/>
              <a:t>hatched. Record the number hatched.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513" y="58025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Scenario B 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438" y="2105742"/>
            <a:ext cx="4580952" cy="33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3752" y="1522915"/>
            <a:ext cx="3460756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When you Save you will have</a:t>
            </a:r>
          </a:p>
          <a:p>
            <a:r>
              <a:rPr lang="en-US" dirty="0"/>
              <a:t>a Group of Animals with an</a:t>
            </a:r>
          </a:p>
          <a:p>
            <a:r>
              <a:rPr lang="en-US" dirty="0"/>
              <a:t>estimated Hatch Date Range.</a:t>
            </a:r>
          </a:p>
          <a:p>
            <a:r>
              <a:rPr lang="en-US" dirty="0"/>
              <a:t>If you later split out Individuals</a:t>
            </a:r>
          </a:p>
          <a:p>
            <a:r>
              <a:rPr lang="en-US" dirty="0"/>
              <a:t>they will have this estimated Hatch</a:t>
            </a:r>
          </a:p>
          <a:p>
            <a:r>
              <a:rPr lang="en-US" dirty="0"/>
              <a:t>Date associated with them. You</a:t>
            </a:r>
          </a:p>
          <a:p>
            <a:r>
              <a:rPr lang="en-US" dirty="0"/>
              <a:t>cannot enter any information on</a:t>
            </a:r>
          </a:p>
          <a:p>
            <a:r>
              <a:rPr lang="en-US" dirty="0"/>
              <a:t>death in shell or infertile once the </a:t>
            </a:r>
          </a:p>
          <a:p>
            <a:r>
              <a:rPr lang="en-US" dirty="0"/>
              <a:t>Hatch Event is recorded.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56" y="181996"/>
            <a:ext cx="8427762" cy="1325563"/>
          </a:xfrm>
        </p:spPr>
        <p:txBody>
          <a:bodyPr>
            <a:normAutofit/>
          </a:bodyPr>
          <a:lstStyle/>
          <a:p>
            <a:r>
              <a:rPr lang="en-US" sz="2800" dirty="0"/>
              <a:t>Scenario C: For either of the two previous scenarios you DO want to capture any infertile or dead in shell eggs.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438" y="1369523"/>
            <a:ext cx="4478935" cy="3741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Image result for hatching egg 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2" y="4332588"/>
            <a:ext cx="3708625" cy="2086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94729" y="1869141"/>
            <a:ext cx="411298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Any dead in shell or infertile eggs will </a:t>
            </a:r>
          </a:p>
          <a:p>
            <a:r>
              <a:rPr lang="en-US" dirty="0"/>
              <a:t>need to be recorded PRIOR to recording </a:t>
            </a:r>
          </a:p>
          <a:p>
            <a:r>
              <a:rPr lang="en-US" dirty="0"/>
              <a:t>the Hatch Event. Go to My Transactions &gt;</a:t>
            </a:r>
          </a:p>
          <a:p>
            <a:r>
              <a:rPr lang="en-US" dirty="0"/>
              <a:t>Dispositions &gt; Partial Disposition &gt; Death/</a:t>
            </a:r>
          </a:p>
          <a:p>
            <a:r>
              <a:rPr lang="en-US" dirty="0"/>
              <a:t>Disposal. Here we recorded a dead </a:t>
            </a:r>
          </a:p>
          <a:p>
            <a:r>
              <a:rPr lang="en-US" dirty="0"/>
              <a:t>embryo in one of the eggs.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225615"/>
            <a:ext cx="1780123" cy="2522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496" y="-132738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Scenario C continued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85" y="1173043"/>
            <a:ext cx="8294260" cy="1766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088" y="4372569"/>
            <a:ext cx="3218892" cy="2343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652" y="3282751"/>
            <a:ext cx="3623394" cy="1781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2826" y="3057872"/>
            <a:ext cx="450892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My Transactions will display the dead in shell.</a:t>
            </a:r>
          </a:p>
          <a:p>
            <a:r>
              <a:rPr lang="en-US" dirty="0"/>
              <a:t>We can then record a Hatch Event for the </a:t>
            </a:r>
          </a:p>
          <a:p>
            <a:r>
              <a:rPr lang="en-US" dirty="0"/>
              <a:t>remaining 3 eggs. Remember the death needs</a:t>
            </a:r>
          </a:p>
          <a:p>
            <a:r>
              <a:rPr lang="en-US" dirty="0"/>
              <a:t>to be recorded BEFORE the Hatch Event.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 xsi:nil="true"/>
    <Module xmlns="00558959-21e2-49b6-8bc1-d46e8fb3ce16" xsi:nil="true"/>
    <Review xmlns="00558959-21e2-49b6-8bc1-d46e8fb3ce16">None needed</Review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ExpirationDate xmlns="http://schemas.microsoft.com/sharepoint/v3" xsi:nil="true"/>
    <PublishingStartDate xmlns="http://schemas.microsoft.com/sharepoint/v3" xsi:nil="true"/>
    <Permalink xmlns="00558959-21e2-49b6-8bc1-d46e8fb3ce16">
      <Url xsi:nil="true"/>
      <Description xsi:nil="true"/>
    </Permalink>
    <Best_x0020_Practices xmlns="00558959-21e2-49b6-8bc1-d46e8fb3ce16">false</Best_x0020_Practices>
  </documentManagement>
</p:properties>
</file>

<file path=customXml/itemProps1.xml><?xml version="1.0" encoding="utf-8"?>
<ds:datastoreItem xmlns:ds="http://schemas.openxmlformats.org/officeDocument/2006/customXml" ds:itemID="{806C332B-2A08-45E8-A17B-E5EC3732284F}"/>
</file>

<file path=customXml/itemProps2.xml><?xml version="1.0" encoding="utf-8"?>
<ds:datastoreItem xmlns:ds="http://schemas.openxmlformats.org/officeDocument/2006/customXml" ds:itemID="{2CE67823-7E40-479C-9A38-BA8552CF2A0D}"/>
</file>

<file path=customXml/itemProps3.xml><?xml version="1.0" encoding="utf-8"?>
<ds:datastoreItem xmlns:ds="http://schemas.openxmlformats.org/officeDocument/2006/customXml" ds:itemID="{C0520C44-D6A1-4D81-8754-23E80043648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938</Words>
  <Application>Microsoft Office PowerPoint</Application>
  <PresentationFormat>On-screen Show (4:3)</PresentationFormat>
  <Paragraphs>148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Hatching a Group of Eggs</vt:lpstr>
      <vt:lpstr>Things You Need to Consider</vt:lpstr>
      <vt:lpstr>Scenario A: The eggs hatch on the same day. You do not want to record information on any that died in shell or were infertile.</vt:lpstr>
      <vt:lpstr>Scenario A continued</vt:lpstr>
      <vt:lpstr>Scenario A continued </vt:lpstr>
      <vt:lpstr>Scenario B: The eggs hatched on different days. You do not want to record any information on any that died in shell or were infertile.</vt:lpstr>
      <vt:lpstr> Scenario B continued</vt:lpstr>
      <vt:lpstr>Scenario C: For either of the two previous scenarios you DO want to capture any infertile or dead in shell eggs.</vt:lpstr>
      <vt:lpstr> Scenario C continued</vt:lpstr>
      <vt:lpstr> Scenario D: You want to record hatches as they happen and dead in shell or infertile as they are found, even after the clutch is done hatching</vt:lpstr>
      <vt:lpstr> Scenario D continued</vt:lpstr>
      <vt:lpstr> Scenario D continued</vt:lpstr>
      <vt:lpstr> Scenario D continued</vt:lpstr>
      <vt:lpstr> Scenario D continued</vt:lpstr>
      <vt:lpstr> Scenario D continued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Hammond</dc:creator>
  <cp:lastModifiedBy>Adrienne</cp:lastModifiedBy>
  <cp:revision>43</cp:revision>
  <dcterms:created xsi:type="dcterms:W3CDTF">2016-06-23T14:36:17Z</dcterms:created>
  <dcterms:modified xsi:type="dcterms:W3CDTF">2020-07-30T19:21:19Z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162100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2018-07-03T00:03:05+00:00</vt:lpwstr>
  </property>
</Properties>
</file>